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4"/>
    <p:sldMasterId id="214748367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5143500" cx="9144000"/>
  <p:notesSz cx="6858000" cy="9144000"/>
  <p:embeddedFontLst>
    <p:embeddedFont>
      <p:font typeface="Proxima Nova"/>
      <p:regular r:id="rId23"/>
      <p:bold r:id="rId24"/>
      <p:italic r:id="rId25"/>
      <p:boldItalic r:id="rId26"/>
    </p:embeddedFont>
    <p:embeddedFont>
      <p:font typeface="Poppins"/>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ProximaNova-bold.fntdata"/><Relationship Id="rId23" Type="http://schemas.openxmlformats.org/officeDocument/2006/relationships/font" Target="fonts/ProximaNova-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ProximaNova-boldItalic.fntdata"/><Relationship Id="rId25" Type="http://schemas.openxmlformats.org/officeDocument/2006/relationships/font" Target="fonts/ProximaNova-italic.fntdata"/><Relationship Id="rId28" Type="http://schemas.openxmlformats.org/officeDocument/2006/relationships/font" Target="fonts/Poppins-bold.fntdata"/><Relationship Id="rId27" Type="http://schemas.openxmlformats.org/officeDocument/2006/relationships/font" Target="fonts/Poppins-regular.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Poppins-italic.fntdata"/><Relationship Id="rId7" Type="http://schemas.openxmlformats.org/officeDocument/2006/relationships/slide" Target="slides/slide1.xml"/><Relationship Id="rId8" Type="http://schemas.openxmlformats.org/officeDocument/2006/relationships/slide" Target="slides/slide2.xml"/><Relationship Id="rId30" Type="http://schemas.openxmlformats.org/officeDocument/2006/relationships/font" Target="fonts/Poppins-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83dc5aa26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83dc5aa26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Lesson Plan: https://studio.code.org/s/csd1-2023/lessons/7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816c441371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816c441371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816c441371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816c441371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8315306b1a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8315306b1a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816c441371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816c441371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816c441371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816c441371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830e4f0e3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830e4f0e3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816c441371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816c441371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2284fbfa3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2284fbfa3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816c441371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816c441371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816c441371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816c441371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8315306b1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8315306b1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816c441371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816c441371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816c441371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816c441371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816c441371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816c441371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816c441371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816c441371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1" name="Google Shape;11;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2" name="Shape 42"/>
        <p:cNvGrpSpPr/>
        <p:nvPr/>
      </p:nvGrpSpPr>
      <p:grpSpPr>
        <a:xfrm>
          <a:off x="0" y="0"/>
          <a:ext cx="0" cy="0"/>
          <a:chOff x="0" y="0"/>
          <a:chExt cx="0" cy="0"/>
        </a:xfrm>
      </p:grpSpPr>
      <p:sp>
        <p:nvSpPr>
          <p:cNvPr id="43" name="Google Shape;43;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4" name="Google Shape;44;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45" name="Google Shape;45;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6" name="Shape 46"/>
        <p:cNvGrpSpPr/>
        <p:nvPr/>
      </p:nvGrpSpPr>
      <p:grpSpPr>
        <a:xfrm>
          <a:off x="0" y="0"/>
          <a:ext cx="0" cy="0"/>
          <a:chOff x="0" y="0"/>
          <a:chExt cx="0" cy="0"/>
        </a:xfrm>
      </p:grpSpPr>
      <p:sp>
        <p:nvSpPr>
          <p:cNvPr id="47" name="Google Shape;47;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2" name="Shape 52"/>
        <p:cNvGrpSpPr/>
        <p:nvPr/>
      </p:nvGrpSpPr>
      <p:grpSpPr>
        <a:xfrm>
          <a:off x="0" y="0"/>
          <a:ext cx="0" cy="0"/>
          <a:chOff x="0" y="0"/>
          <a:chExt cx="0" cy="0"/>
        </a:xfrm>
      </p:grpSpPr>
      <p:sp>
        <p:nvSpPr>
          <p:cNvPr id="53" name="Google Shape;53;p1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4" name="Google Shape;54;p1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5" name="Google Shape;55;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00ADBC"/>
        </a:solidFill>
      </p:bgPr>
    </p:bg>
    <p:spTree>
      <p:nvGrpSpPr>
        <p:cNvPr id="56" name="Shape 56"/>
        <p:cNvGrpSpPr/>
        <p:nvPr/>
      </p:nvGrpSpPr>
      <p:grpSpPr>
        <a:xfrm>
          <a:off x="0" y="0"/>
          <a:ext cx="0" cy="0"/>
          <a:chOff x="0" y="0"/>
          <a:chExt cx="0" cy="0"/>
        </a:xfrm>
      </p:grpSpPr>
      <p:sp>
        <p:nvSpPr>
          <p:cNvPr id="57" name="Google Shape;57;p15"/>
          <p:cNvSpPr txBox="1"/>
          <p:nvPr>
            <p:ph type="title"/>
          </p:nvPr>
        </p:nvSpPr>
        <p:spPr>
          <a:xfrm>
            <a:off x="311700" y="2150850"/>
            <a:ext cx="8520600" cy="8418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Clr>
                <a:srgbClr val="FFFFFF"/>
              </a:buClr>
              <a:buSzPts val="3600"/>
              <a:buFont typeface="Proxima Nova"/>
              <a:buNone/>
              <a:defRPr b="1" sz="3600">
                <a:solidFill>
                  <a:srgbClr val="FFFFFF"/>
                </a:solidFill>
                <a:latin typeface="Proxima Nova"/>
                <a:ea typeface="Proxima Nova"/>
                <a:cs typeface="Proxima Nova"/>
                <a:sym typeface="Proxima Nova"/>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8" name="Shape 58"/>
        <p:cNvGrpSpPr/>
        <p:nvPr/>
      </p:nvGrpSpPr>
      <p:grpSpPr>
        <a:xfrm>
          <a:off x="0" y="0"/>
          <a:ext cx="0" cy="0"/>
          <a:chOff x="0" y="0"/>
          <a:chExt cx="0" cy="0"/>
        </a:xfrm>
      </p:grpSpPr>
      <p:sp>
        <p:nvSpPr>
          <p:cNvPr id="59" name="Google Shape;59;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0" name="Google Shape;60;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Clr>
                <a:schemeClr val="dk1"/>
              </a:buClr>
              <a:buSzPts val="1800"/>
              <a:buChar char="●"/>
              <a:defRPr>
                <a:solidFill>
                  <a:schemeClr val="dk1"/>
                </a:solidFill>
              </a:defRPr>
            </a:lvl1pPr>
            <a:lvl2pPr indent="-317500" lvl="1" marL="914400" rtl="0">
              <a:spcBef>
                <a:spcPts val="1600"/>
              </a:spcBef>
              <a:spcAft>
                <a:spcPts val="0"/>
              </a:spcAft>
              <a:buClr>
                <a:schemeClr val="dk1"/>
              </a:buClr>
              <a:buSzPts val="1400"/>
              <a:buChar char="○"/>
              <a:defRPr>
                <a:solidFill>
                  <a:schemeClr val="dk1"/>
                </a:solidFill>
              </a:defRPr>
            </a:lvl2pPr>
            <a:lvl3pPr indent="-317500" lvl="2" marL="1371600" rtl="0">
              <a:spcBef>
                <a:spcPts val="1600"/>
              </a:spcBef>
              <a:spcAft>
                <a:spcPts val="0"/>
              </a:spcAft>
              <a:buClr>
                <a:schemeClr val="dk1"/>
              </a:buClr>
              <a:buSzPts val="1400"/>
              <a:buChar char="■"/>
              <a:defRPr>
                <a:solidFill>
                  <a:schemeClr val="dk1"/>
                </a:solidFill>
              </a:defRPr>
            </a:lvl3pPr>
            <a:lvl4pPr indent="-317500" lvl="3" marL="1828800" rtl="0">
              <a:spcBef>
                <a:spcPts val="1600"/>
              </a:spcBef>
              <a:spcAft>
                <a:spcPts val="0"/>
              </a:spcAft>
              <a:buClr>
                <a:schemeClr val="dk1"/>
              </a:buClr>
              <a:buSzPts val="1400"/>
              <a:buChar char="●"/>
              <a:defRPr>
                <a:solidFill>
                  <a:schemeClr val="dk1"/>
                </a:solidFill>
              </a:defRPr>
            </a:lvl4pPr>
            <a:lvl5pPr indent="-317500" lvl="4" marL="2286000" rtl="0">
              <a:spcBef>
                <a:spcPts val="1600"/>
              </a:spcBef>
              <a:spcAft>
                <a:spcPts val="0"/>
              </a:spcAft>
              <a:buClr>
                <a:schemeClr val="dk1"/>
              </a:buClr>
              <a:buSzPts val="1400"/>
              <a:buChar char="○"/>
              <a:defRPr>
                <a:solidFill>
                  <a:schemeClr val="dk1"/>
                </a:solidFill>
              </a:defRPr>
            </a:lvl5pPr>
            <a:lvl6pPr indent="-317500" lvl="5" marL="2743200" rtl="0">
              <a:spcBef>
                <a:spcPts val="1600"/>
              </a:spcBef>
              <a:spcAft>
                <a:spcPts val="0"/>
              </a:spcAft>
              <a:buClr>
                <a:schemeClr val="dk1"/>
              </a:buClr>
              <a:buSzPts val="1400"/>
              <a:buChar char="■"/>
              <a:defRPr>
                <a:solidFill>
                  <a:schemeClr val="dk1"/>
                </a:solidFill>
              </a:defRPr>
            </a:lvl6pPr>
            <a:lvl7pPr indent="-317500" lvl="6" marL="3200400" rtl="0">
              <a:spcBef>
                <a:spcPts val="1600"/>
              </a:spcBef>
              <a:spcAft>
                <a:spcPts val="0"/>
              </a:spcAft>
              <a:buClr>
                <a:schemeClr val="dk1"/>
              </a:buClr>
              <a:buSzPts val="1400"/>
              <a:buChar char="●"/>
              <a:defRPr>
                <a:solidFill>
                  <a:schemeClr val="dk1"/>
                </a:solidFill>
              </a:defRPr>
            </a:lvl7pPr>
            <a:lvl8pPr indent="-317500" lvl="7" marL="3657600" rtl="0">
              <a:spcBef>
                <a:spcPts val="1600"/>
              </a:spcBef>
              <a:spcAft>
                <a:spcPts val="0"/>
              </a:spcAft>
              <a:buClr>
                <a:schemeClr val="dk1"/>
              </a:buClr>
              <a:buSzPts val="1400"/>
              <a:buChar char="○"/>
              <a:defRPr>
                <a:solidFill>
                  <a:schemeClr val="dk1"/>
                </a:solidFill>
              </a:defRPr>
            </a:lvl8pPr>
            <a:lvl9pPr indent="-317500" lvl="8" marL="4114800" rtl="0">
              <a:spcBef>
                <a:spcPts val="1600"/>
              </a:spcBef>
              <a:spcAft>
                <a:spcPts val="1600"/>
              </a:spcAft>
              <a:buClr>
                <a:schemeClr val="dk1"/>
              </a:buClr>
              <a:buSzPts val="1400"/>
              <a:buChar char="■"/>
              <a:defRPr>
                <a:solidFill>
                  <a:schemeClr val="dk1"/>
                </a:solidFill>
              </a:defRPr>
            </a:lvl9pPr>
          </a:lstStyle>
          <a:p/>
        </p:txBody>
      </p:sp>
      <p:sp>
        <p:nvSpPr>
          <p:cNvPr id="61" name="Google Shape;61;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2" name="Shape 62"/>
        <p:cNvGrpSpPr/>
        <p:nvPr/>
      </p:nvGrpSpPr>
      <p:grpSpPr>
        <a:xfrm>
          <a:off x="0" y="0"/>
          <a:ext cx="0" cy="0"/>
          <a:chOff x="0" y="0"/>
          <a:chExt cx="0" cy="0"/>
        </a:xfrm>
      </p:grpSpPr>
      <p:sp>
        <p:nvSpPr>
          <p:cNvPr id="63" name="Google Shape;63;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4" name="Google Shape;64;p1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5" name="Google Shape;65;p1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6" name="Google Shape;66;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7" name="Shape 67"/>
        <p:cNvGrpSpPr/>
        <p:nvPr/>
      </p:nvGrpSpPr>
      <p:grpSpPr>
        <a:xfrm>
          <a:off x="0" y="0"/>
          <a:ext cx="0" cy="0"/>
          <a:chOff x="0" y="0"/>
          <a:chExt cx="0" cy="0"/>
        </a:xfrm>
      </p:grpSpPr>
      <p:sp>
        <p:nvSpPr>
          <p:cNvPr id="68" name="Google Shape;68;p18"/>
          <p:cNvSpPr txBox="1"/>
          <p:nvPr>
            <p:ph type="title"/>
          </p:nvPr>
        </p:nvSpPr>
        <p:spPr>
          <a:xfrm>
            <a:off x="0" y="2285400"/>
            <a:ext cx="9144000" cy="572700"/>
          </a:xfrm>
          <a:prstGeom prst="rect">
            <a:avLst/>
          </a:prstGeom>
          <a:solidFill>
            <a:srgbClr val="00ADBC"/>
          </a:solidFill>
        </p:spPr>
        <p:txBody>
          <a:bodyPr anchorCtr="0" anchor="t" bIns="91425" lIns="91425" spcFirstLastPara="1" rIns="91425" wrap="square" tIns="91425">
            <a:noAutofit/>
          </a:bodyPr>
          <a:lstStyle>
            <a:lvl1pPr lvl="0" rtl="0" algn="ctr">
              <a:spcBef>
                <a:spcPts val="0"/>
              </a:spcBef>
              <a:spcAft>
                <a:spcPts val="0"/>
              </a:spcAft>
              <a:buClr>
                <a:srgbClr val="FFFFFF"/>
              </a:buClr>
              <a:buSzPts val="2800"/>
              <a:buFont typeface="Proxima Nova"/>
              <a:buNone/>
              <a:defRPr>
                <a:solidFill>
                  <a:srgbClr val="FFFFFF"/>
                </a:solidFill>
                <a:latin typeface="Proxima Nova"/>
                <a:ea typeface="Proxima Nova"/>
                <a:cs typeface="Proxima Nova"/>
                <a:sym typeface="Proxima Nova"/>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9" name="Google Shape;69;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0" name="Shape 70"/>
        <p:cNvGrpSpPr/>
        <p:nvPr/>
      </p:nvGrpSpPr>
      <p:grpSpPr>
        <a:xfrm>
          <a:off x="0" y="0"/>
          <a:ext cx="0" cy="0"/>
          <a:chOff x="0" y="0"/>
          <a:chExt cx="0" cy="0"/>
        </a:xfrm>
      </p:grpSpPr>
      <p:sp>
        <p:nvSpPr>
          <p:cNvPr id="71" name="Google Shape;71;p1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2" name="Google Shape;72;p19"/>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3" name="Google Shape;73;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4" name="Shape 74"/>
        <p:cNvGrpSpPr/>
        <p:nvPr/>
      </p:nvGrpSpPr>
      <p:grpSpPr>
        <a:xfrm>
          <a:off x="0" y="0"/>
          <a:ext cx="0" cy="0"/>
          <a:chOff x="0" y="0"/>
          <a:chExt cx="0" cy="0"/>
        </a:xfrm>
      </p:grpSpPr>
      <p:sp>
        <p:nvSpPr>
          <p:cNvPr id="75" name="Google Shape;75;p20"/>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76" name="Google Shape;76;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77" name="Shape 77"/>
        <p:cNvGrpSpPr/>
        <p:nvPr/>
      </p:nvGrpSpPr>
      <p:grpSpPr>
        <a:xfrm>
          <a:off x="0" y="0"/>
          <a:ext cx="0" cy="0"/>
          <a:chOff x="0" y="0"/>
          <a:chExt cx="0" cy="0"/>
        </a:xfrm>
      </p:grpSpPr>
      <p:sp>
        <p:nvSpPr>
          <p:cNvPr id="78" name="Google Shape;78;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21"/>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0" name="Google Shape;80;p21"/>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1" name="Google Shape;81;p21"/>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82" name="Google Shape;82;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00ADBC"/>
        </a:solidFill>
      </p:bgPr>
    </p:bg>
    <p:spTree>
      <p:nvGrpSpPr>
        <p:cNvPr id="12" name="Shape 12"/>
        <p:cNvGrpSpPr/>
        <p:nvPr/>
      </p:nvGrpSpPr>
      <p:grpSpPr>
        <a:xfrm>
          <a:off x="0" y="0"/>
          <a:ext cx="0" cy="0"/>
          <a:chOff x="0" y="0"/>
          <a:chExt cx="0" cy="0"/>
        </a:xfrm>
      </p:grpSpPr>
      <p:sp>
        <p:nvSpPr>
          <p:cNvPr id="13" name="Google Shape;13;p3"/>
          <p:cNvSpPr txBox="1"/>
          <p:nvPr>
            <p:ph type="title"/>
          </p:nvPr>
        </p:nvSpPr>
        <p:spPr>
          <a:xfrm>
            <a:off x="311700" y="2150850"/>
            <a:ext cx="8520600" cy="8418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Clr>
                <a:srgbClr val="FFFFFF"/>
              </a:buClr>
              <a:buSzPts val="3600"/>
              <a:buFont typeface="Proxima Nova"/>
              <a:buNone/>
              <a:defRPr b="1" sz="3600">
                <a:solidFill>
                  <a:srgbClr val="FFFFFF"/>
                </a:solidFill>
                <a:latin typeface="Proxima Nova"/>
                <a:ea typeface="Proxima Nova"/>
                <a:cs typeface="Proxima Nova"/>
                <a:sym typeface="Proxima Nova"/>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3" name="Shape 83"/>
        <p:cNvGrpSpPr/>
        <p:nvPr/>
      </p:nvGrpSpPr>
      <p:grpSpPr>
        <a:xfrm>
          <a:off x="0" y="0"/>
          <a:ext cx="0" cy="0"/>
          <a:chOff x="0" y="0"/>
          <a:chExt cx="0" cy="0"/>
        </a:xfrm>
      </p:grpSpPr>
      <p:sp>
        <p:nvSpPr>
          <p:cNvPr id="84" name="Google Shape;84;p22"/>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85" name="Google Shape;85;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6" name="Shape 86"/>
        <p:cNvGrpSpPr/>
        <p:nvPr/>
      </p:nvGrpSpPr>
      <p:grpSpPr>
        <a:xfrm>
          <a:off x="0" y="0"/>
          <a:ext cx="0" cy="0"/>
          <a:chOff x="0" y="0"/>
          <a:chExt cx="0" cy="0"/>
        </a:xfrm>
      </p:grpSpPr>
      <p:sp>
        <p:nvSpPr>
          <p:cNvPr id="87" name="Google Shape;87;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88" name="Google Shape;88;p23"/>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89" name="Google Shape;89;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0" name="Shape 90"/>
        <p:cNvGrpSpPr/>
        <p:nvPr/>
      </p:nvGrpSpPr>
      <p:grpSpPr>
        <a:xfrm>
          <a:off x="0" y="0"/>
          <a:ext cx="0" cy="0"/>
          <a:chOff x="0" y="0"/>
          <a:chExt cx="0" cy="0"/>
        </a:xfrm>
      </p:grpSpPr>
      <p:sp>
        <p:nvSpPr>
          <p:cNvPr id="91" name="Google Shape;91;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_AND_BODY_1_1_1">
    <p:spTree>
      <p:nvGrpSpPr>
        <p:cNvPr id="92" name="Shape 92"/>
        <p:cNvGrpSpPr/>
        <p:nvPr/>
      </p:nvGrpSpPr>
      <p:grpSpPr>
        <a:xfrm>
          <a:off x="0" y="0"/>
          <a:ext cx="0" cy="0"/>
          <a:chOff x="0" y="0"/>
          <a:chExt cx="0" cy="0"/>
        </a:xfrm>
      </p:grpSpPr>
      <p:sp>
        <p:nvSpPr>
          <p:cNvPr id="93" name="Google Shape;93;p25"/>
          <p:cNvSpPr/>
          <p:nvPr/>
        </p:nvSpPr>
        <p:spPr>
          <a:xfrm>
            <a:off x="297876" y="276551"/>
            <a:ext cx="8688600" cy="4738500"/>
          </a:xfrm>
          <a:prstGeom prst="roundRect">
            <a:avLst>
              <a:gd fmla="val 2901" name="adj"/>
            </a:avLst>
          </a:prstGeom>
          <a:solidFill>
            <a:srgbClr val="009E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25"/>
          <p:cNvSpPr/>
          <p:nvPr/>
        </p:nvSpPr>
        <p:spPr>
          <a:xfrm>
            <a:off x="219550" y="195375"/>
            <a:ext cx="8688600" cy="4738500"/>
          </a:xfrm>
          <a:prstGeom prst="roundRect">
            <a:avLst>
              <a:gd fmla="val 2901" name="adj"/>
            </a:avLst>
          </a:prstGeom>
          <a:solidFill>
            <a:schemeClr val="lt1"/>
          </a:solidFill>
          <a:ln cap="flat" cmpd="sng" w="28575">
            <a:solidFill>
              <a:srgbClr val="292F3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5"/>
          <p:cNvSpPr txBox="1"/>
          <p:nvPr>
            <p:ph type="title"/>
          </p:nvPr>
        </p:nvSpPr>
        <p:spPr>
          <a:xfrm>
            <a:off x="311700" y="331350"/>
            <a:ext cx="85221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6" name="Google Shape;96;p25"/>
          <p:cNvSpPr txBox="1"/>
          <p:nvPr>
            <p:ph idx="1" type="body"/>
          </p:nvPr>
        </p:nvSpPr>
        <p:spPr>
          <a:xfrm>
            <a:off x="311700" y="1204200"/>
            <a:ext cx="8520600" cy="3416400"/>
          </a:xfrm>
          <a:prstGeom prst="rect">
            <a:avLst/>
          </a:prstGeom>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rgbClr val="292F36"/>
              </a:buClr>
              <a:buSzPts val="1800"/>
              <a:buFont typeface="Poppins"/>
              <a:buChar char="●"/>
              <a:defRPr sz="1800">
                <a:solidFill>
                  <a:srgbClr val="292F36"/>
                </a:solidFill>
                <a:latin typeface="Poppins"/>
                <a:ea typeface="Poppins"/>
                <a:cs typeface="Poppins"/>
                <a:sym typeface="Poppins"/>
              </a:defRPr>
            </a:lvl1pPr>
            <a:lvl2pPr indent="-342900" lvl="1" marL="914400" rtl="0">
              <a:lnSpc>
                <a:spcPct val="115000"/>
              </a:lnSpc>
              <a:spcBef>
                <a:spcPts val="1200"/>
              </a:spcBef>
              <a:spcAft>
                <a:spcPts val="0"/>
              </a:spcAft>
              <a:buClr>
                <a:srgbClr val="292F36"/>
              </a:buClr>
              <a:buSzPts val="1800"/>
              <a:buFont typeface="Poppins"/>
              <a:buChar char="○"/>
              <a:defRPr sz="1800">
                <a:solidFill>
                  <a:srgbClr val="292F36"/>
                </a:solidFill>
                <a:latin typeface="Poppins"/>
                <a:ea typeface="Poppins"/>
                <a:cs typeface="Poppins"/>
                <a:sym typeface="Poppins"/>
              </a:defRPr>
            </a:lvl2pPr>
            <a:lvl3pPr indent="-342900" lvl="2" marL="1371600" rtl="0">
              <a:lnSpc>
                <a:spcPct val="115000"/>
              </a:lnSpc>
              <a:spcBef>
                <a:spcPts val="1200"/>
              </a:spcBef>
              <a:spcAft>
                <a:spcPts val="0"/>
              </a:spcAft>
              <a:buClr>
                <a:srgbClr val="292F36"/>
              </a:buClr>
              <a:buSzPts val="1800"/>
              <a:buFont typeface="Poppins"/>
              <a:buChar char="■"/>
              <a:defRPr sz="1800">
                <a:solidFill>
                  <a:srgbClr val="292F36"/>
                </a:solidFill>
                <a:latin typeface="Poppins"/>
                <a:ea typeface="Poppins"/>
                <a:cs typeface="Poppins"/>
                <a:sym typeface="Poppins"/>
              </a:defRPr>
            </a:lvl3pPr>
            <a:lvl4pPr indent="-342900" lvl="3" marL="1828800" rtl="0">
              <a:lnSpc>
                <a:spcPct val="115000"/>
              </a:lnSpc>
              <a:spcBef>
                <a:spcPts val="1200"/>
              </a:spcBef>
              <a:spcAft>
                <a:spcPts val="0"/>
              </a:spcAft>
              <a:buClr>
                <a:srgbClr val="292F36"/>
              </a:buClr>
              <a:buSzPts val="1800"/>
              <a:buFont typeface="Poppins"/>
              <a:buChar char="●"/>
              <a:defRPr sz="1800">
                <a:solidFill>
                  <a:srgbClr val="292F36"/>
                </a:solidFill>
                <a:latin typeface="Poppins"/>
                <a:ea typeface="Poppins"/>
                <a:cs typeface="Poppins"/>
                <a:sym typeface="Poppins"/>
              </a:defRPr>
            </a:lvl4pPr>
            <a:lvl5pPr indent="-342900" lvl="4" marL="2286000" rtl="0">
              <a:lnSpc>
                <a:spcPct val="115000"/>
              </a:lnSpc>
              <a:spcBef>
                <a:spcPts val="1200"/>
              </a:spcBef>
              <a:spcAft>
                <a:spcPts val="0"/>
              </a:spcAft>
              <a:buClr>
                <a:srgbClr val="292F36"/>
              </a:buClr>
              <a:buSzPts val="1800"/>
              <a:buFont typeface="Poppins"/>
              <a:buChar char="○"/>
              <a:defRPr sz="1800">
                <a:solidFill>
                  <a:srgbClr val="292F36"/>
                </a:solidFill>
                <a:latin typeface="Poppins"/>
                <a:ea typeface="Poppins"/>
                <a:cs typeface="Poppins"/>
                <a:sym typeface="Poppins"/>
              </a:defRPr>
            </a:lvl5pPr>
            <a:lvl6pPr indent="-342900" lvl="5" marL="2743200" rtl="0">
              <a:lnSpc>
                <a:spcPct val="115000"/>
              </a:lnSpc>
              <a:spcBef>
                <a:spcPts val="1200"/>
              </a:spcBef>
              <a:spcAft>
                <a:spcPts val="0"/>
              </a:spcAft>
              <a:buClr>
                <a:srgbClr val="292F36"/>
              </a:buClr>
              <a:buSzPts val="1800"/>
              <a:buFont typeface="Poppins"/>
              <a:buChar char="■"/>
              <a:defRPr sz="1800">
                <a:solidFill>
                  <a:srgbClr val="292F36"/>
                </a:solidFill>
                <a:latin typeface="Poppins"/>
                <a:ea typeface="Poppins"/>
                <a:cs typeface="Poppins"/>
                <a:sym typeface="Poppins"/>
              </a:defRPr>
            </a:lvl6pPr>
            <a:lvl7pPr indent="-342900" lvl="6" marL="3200400" rtl="0">
              <a:lnSpc>
                <a:spcPct val="115000"/>
              </a:lnSpc>
              <a:spcBef>
                <a:spcPts val="1200"/>
              </a:spcBef>
              <a:spcAft>
                <a:spcPts val="0"/>
              </a:spcAft>
              <a:buClr>
                <a:srgbClr val="292F36"/>
              </a:buClr>
              <a:buSzPts val="1800"/>
              <a:buFont typeface="Poppins"/>
              <a:buChar char="●"/>
              <a:defRPr sz="1800">
                <a:solidFill>
                  <a:srgbClr val="292F36"/>
                </a:solidFill>
                <a:latin typeface="Poppins"/>
                <a:ea typeface="Poppins"/>
                <a:cs typeface="Poppins"/>
                <a:sym typeface="Poppins"/>
              </a:defRPr>
            </a:lvl7pPr>
            <a:lvl8pPr indent="-342900" lvl="7" marL="3657600" rtl="0">
              <a:lnSpc>
                <a:spcPct val="115000"/>
              </a:lnSpc>
              <a:spcBef>
                <a:spcPts val="1200"/>
              </a:spcBef>
              <a:spcAft>
                <a:spcPts val="0"/>
              </a:spcAft>
              <a:buClr>
                <a:srgbClr val="292F36"/>
              </a:buClr>
              <a:buSzPts val="1800"/>
              <a:buFont typeface="Poppins"/>
              <a:buChar char="○"/>
              <a:defRPr sz="1800">
                <a:solidFill>
                  <a:srgbClr val="292F36"/>
                </a:solidFill>
                <a:latin typeface="Poppins"/>
                <a:ea typeface="Poppins"/>
                <a:cs typeface="Poppins"/>
                <a:sym typeface="Poppins"/>
              </a:defRPr>
            </a:lvl8pPr>
            <a:lvl9pPr indent="-342900" lvl="8" marL="4114800" rtl="0">
              <a:lnSpc>
                <a:spcPct val="115000"/>
              </a:lnSpc>
              <a:spcBef>
                <a:spcPts val="1200"/>
              </a:spcBef>
              <a:spcAft>
                <a:spcPts val="1200"/>
              </a:spcAft>
              <a:buClr>
                <a:srgbClr val="292F36"/>
              </a:buClr>
              <a:buSzPts val="1800"/>
              <a:buFont typeface="Poppins"/>
              <a:buChar char="■"/>
              <a:defRPr sz="1800">
                <a:solidFill>
                  <a:srgbClr val="292F36"/>
                </a:solidFill>
                <a:latin typeface="Poppins"/>
                <a:ea typeface="Poppins"/>
                <a:cs typeface="Poppins"/>
                <a:sym typeface="Poppins"/>
              </a:defRPr>
            </a:lvl9pPr>
          </a:lstStyle>
          <a:p/>
        </p:txBody>
      </p:sp>
      <p:pic>
        <p:nvPicPr>
          <p:cNvPr id="97" name="Google Shape;97;p25"/>
          <p:cNvPicPr preferRelativeResize="0"/>
          <p:nvPr/>
        </p:nvPicPr>
        <p:blipFill>
          <a:blip r:embed="rId2">
            <a:alphaModFix/>
          </a:blip>
          <a:stretch>
            <a:fillRect/>
          </a:stretch>
        </p:blipFill>
        <p:spPr>
          <a:xfrm>
            <a:off x="8440700" y="4464790"/>
            <a:ext cx="359146" cy="3565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6" name="Google Shape;16;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81000" lvl="0" marL="457200" rtl="0">
              <a:spcBef>
                <a:spcPts val="0"/>
              </a:spcBef>
              <a:spcAft>
                <a:spcPts val="0"/>
              </a:spcAft>
              <a:buSzPts val="2400"/>
              <a:buChar char="●"/>
              <a:defRPr sz="2400"/>
            </a:lvl1pPr>
            <a:lvl2pPr indent="-342900" lvl="1" marL="914400" rtl="0">
              <a:spcBef>
                <a:spcPts val="1600"/>
              </a:spcBef>
              <a:spcAft>
                <a:spcPts val="0"/>
              </a:spcAft>
              <a:buSzPts val="1800"/>
              <a:buChar char="○"/>
              <a:defRPr sz="1800"/>
            </a:lvl2pPr>
            <a:lvl3pPr indent="-342900" lvl="2" marL="1371600" rtl="0">
              <a:spcBef>
                <a:spcPts val="1600"/>
              </a:spcBef>
              <a:spcAft>
                <a:spcPts val="0"/>
              </a:spcAft>
              <a:buSzPts val="1800"/>
              <a:buChar char="■"/>
              <a:defRPr sz="1800"/>
            </a:lvl3pPr>
            <a:lvl4pPr indent="-342900" lvl="3" marL="1828800" rtl="0">
              <a:spcBef>
                <a:spcPts val="1600"/>
              </a:spcBef>
              <a:spcAft>
                <a:spcPts val="0"/>
              </a:spcAft>
              <a:buSzPts val="1800"/>
              <a:buChar char="●"/>
              <a:defRPr sz="1800"/>
            </a:lvl4pPr>
            <a:lvl5pPr indent="-342900" lvl="4" marL="2286000" rtl="0">
              <a:spcBef>
                <a:spcPts val="1600"/>
              </a:spcBef>
              <a:spcAft>
                <a:spcPts val="0"/>
              </a:spcAft>
              <a:buSzPts val="1800"/>
              <a:buChar char="○"/>
              <a:defRPr sz="1800"/>
            </a:lvl5pPr>
            <a:lvl6pPr indent="-342900" lvl="5" marL="2743200" rtl="0">
              <a:spcBef>
                <a:spcPts val="1600"/>
              </a:spcBef>
              <a:spcAft>
                <a:spcPts val="0"/>
              </a:spcAft>
              <a:buSzPts val="1800"/>
              <a:buChar char="■"/>
              <a:defRPr sz="1800"/>
            </a:lvl6pPr>
            <a:lvl7pPr indent="-342900" lvl="6" marL="3200400" rtl="0">
              <a:spcBef>
                <a:spcPts val="1600"/>
              </a:spcBef>
              <a:spcAft>
                <a:spcPts val="0"/>
              </a:spcAft>
              <a:buSzPts val="1800"/>
              <a:buChar char="●"/>
              <a:defRPr sz="1800"/>
            </a:lvl7pPr>
            <a:lvl8pPr indent="-342900" lvl="7" marL="3657600" rtl="0">
              <a:spcBef>
                <a:spcPts val="1600"/>
              </a:spcBef>
              <a:spcAft>
                <a:spcPts val="0"/>
              </a:spcAft>
              <a:buSzPts val="1800"/>
              <a:buChar char="○"/>
              <a:defRPr sz="1800"/>
            </a:lvl8pPr>
            <a:lvl9pPr indent="-342900" lvl="8" marL="4114800" rtl="0">
              <a:spcBef>
                <a:spcPts val="1600"/>
              </a:spcBef>
              <a:spcAft>
                <a:spcPts val="1600"/>
              </a:spcAft>
              <a:buSzPts val="1800"/>
              <a:buChar char="■"/>
              <a:defRPr sz="1800"/>
            </a:lvl9pPr>
          </a:lstStyle>
          <a:p/>
        </p:txBody>
      </p:sp>
      <p:sp>
        <p:nvSpPr>
          <p:cNvPr id="17" name="Google Shape;1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8" name="Shape 18"/>
        <p:cNvGrpSpPr/>
        <p:nvPr/>
      </p:nvGrpSpPr>
      <p:grpSpPr>
        <a:xfrm>
          <a:off x="0" y="0"/>
          <a:ext cx="0" cy="0"/>
          <a:chOff x="0" y="0"/>
          <a:chExt cx="0" cy="0"/>
        </a:xfrm>
      </p:grpSpPr>
      <p:sp>
        <p:nvSpPr>
          <p:cNvPr id="19" name="Google Shape;19;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0" name="Google Shape;20;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1" name="Google Shape;21;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2" name="Google Shape;22;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3" name="Shape 23"/>
        <p:cNvGrpSpPr/>
        <p:nvPr/>
      </p:nvGrpSpPr>
      <p:grpSpPr>
        <a:xfrm>
          <a:off x="0" y="0"/>
          <a:ext cx="0" cy="0"/>
          <a:chOff x="0" y="0"/>
          <a:chExt cx="0" cy="0"/>
        </a:xfrm>
      </p:grpSpPr>
      <p:sp>
        <p:nvSpPr>
          <p:cNvPr id="24" name="Google Shape;24;p6"/>
          <p:cNvSpPr txBox="1"/>
          <p:nvPr>
            <p:ph type="title"/>
          </p:nvPr>
        </p:nvSpPr>
        <p:spPr>
          <a:xfrm>
            <a:off x="0" y="2285400"/>
            <a:ext cx="9144000" cy="572700"/>
          </a:xfrm>
          <a:prstGeom prst="rect">
            <a:avLst/>
          </a:prstGeom>
          <a:solidFill>
            <a:srgbClr val="00ADBC"/>
          </a:solidFill>
        </p:spPr>
        <p:txBody>
          <a:bodyPr anchorCtr="0" anchor="t" bIns="91425" lIns="91425" spcFirstLastPara="1" rIns="91425" wrap="square" tIns="91425">
            <a:noAutofit/>
          </a:bodyPr>
          <a:lstStyle>
            <a:lvl1pPr lvl="0" rtl="0" algn="ctr">
              <a:spcBef>
                <a:spcPts val="0"/>
              </a:spcBef>
              <a:spcAft>
                <a:spcPts val="0"/>
              </a:spcAft>
              <a:buClr>
                <a:srgbClr val="FFFFFF"/>
              </a:buClr>
              <a:buSzPts val="2800"/>
              <a:buFont typeface="Proxima Nova"/>
              <a:buNone/>
              <a:defRPr>
                <a:solidFill>
                  <a:srgbClr val="FFFFFF"/>
                </a:solidFill>
                <a:latin typeface="Proxima Nova"/>
                <a:ea typeface="Proxima Nova"/>
                <a:cs typeface="Proxima Nova"/>
                <a:sym typeface="Proxima Nova"/>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5" name="Google Shape;25;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6" name="Shape 26"/>
        <p:cNvGrpSpPr/>
        <p:nvPr/>
      </p:nvGrpSpPr>
      <p:grpSpPr>
        <a:xfrm>
          <a:off x="0" y="0"/>
          <a:ext cx="0" cy="0"/>
          <a:chOff x="0" y="0"/>
          <a:chExt cx="0" cy="0"/>
        </a:xfrm>
      </p:grpSpPr>
      <p:sp>
        <p:nvSpPr>
          <p:cNvPr id="27" name="Google Shape;2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8" name="Google Shape;28;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9" name="Google Shape;29;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0" name="Shape 30"/>
        <p:cNvGrpSpPr/>
        <p:nvPr/>
      </p:nvGrpSpPr>
      <p:grpSpPr>
        <a:xfrm>
          <a:off x="0" y="0"/>
          <a:ext cx="0" cy="0"/>
          <a:chOff x="0" y="0"/>
          <a:chExt cx="0" cy="0"/>
        </a:xfrm>
      </p:grpSpPr>
      <p:sp>
        <p:nvSpPr>
          <p:cNvPr id="31" name="Google Shape;31;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2" name="Google Shape;32;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3" name="Shape 33"/>
        <p:cNvGrpSpPr/>
        <p:nvPr/>
      </p:nvGrpSpPr>
      <p:grpSpPr>
        <a:xfrm>
          <a:off x="0" y="0"/>
          <a:ext cx="0" cy="0"/>
          <a:chOff x="0" y="0"/>
          <a:chExt cx="0" cy="0"/>
        </a:xfrm>
      </p:grpSpPr>
      <p:sp>
        <p:nvSpPr>
          <p:cNvPr id="34" name="Google Shape;34;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6" name="Google Shape;36;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7" name="Google Shape;37;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38" name="Google Shape;3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9" name="Shape 39"/>
        <p:cNvGrpSpPr/>
        <p:nvPr/>
      </p:nvGrpSpPr>
      <p:grpSpPr>
        <a:xfrm>
          <a:off x="0" y="0"/>
          <a:ext cx="0" cy="0"/>
          <a:chOff x="0" y="0"/>
          <a:chExt cx="0" cy="0"/>
        </a:xfrm>
      </p:grpSpPr>
      <p:sp>
        <p:nvSpPr>
          <p:cNvPr id="40" name="Google Shape;40;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41" name="Google Shape;41;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theme" Target="../theme/theme2.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SzPts val="1800"/>
              <a:buFont typeface="Proxima Nova"/>
              <a:buChar char="●"/>
              <a:defRPr sz="1800">
                <a:latin typeface="Proxima Nova"/>
                <a:ea typeface="Proxima Nova"/>
                <a:cs typeface="Proxima Nova"/>
                <a:sym typeface="Proxima Nova"/>
              </a:defRPr>
            </a:lvl1pPr>
            <a:lvl2pPr indent="-317500" lvl="1" marL="914400" rtl="0">
              <a:lnSpc>
                <a:spcPct val="115000"/>
              </a:lnSpc>
              <a:spcBef>
                <a:spcPts val="1600"/>
              </a:spcBef>
              <a:spcAft>
                <a:spcPts val="0"/>
              </a:spcAft>
              <a:buSzPts val="1400"/>
              <a:buFont typeface="Proxima Nova"/>
              <a:buChar char="○"/>
              <a:defRPr>
                <a:latin typeface="Proxima Nova"/>
                <a:ea typeface="Proxima Nova"/>
                <a:cs typeface="Proxima Nova"/>
                <a:sym typeface="Proxima Nova"/>
              </a:defRPr>
            </a:lvl2pPr>
            <a:lvl3pPr indent="-317500" lvl="2" marL="1371600" rtl="0">
              <a:lnSpc>
                <a:spcPct val="115000"/>
              </a:lnSpc>
              <a:spcBef>
                <a:spcPts val="1600"/>
              </a:spcBef>
              <a:spcAft>
                <a:spcPts val="0"/>
              </a:spcAft>
              <a:buSzPts val="1400"/>
              <a:buFont typeface="Proxima Nova"/>
              <a:buChar char="■"/>
              <a:defRPr>
                <a:latin typeface="Proxima Nova"/>
                <a:ea typeface="Proxima Nova"/>
                <a:cs typeface="Proxima Nova"/>
                <a:sym typeface="Proxima Nova"/>
              </a:defRPr>
            </a:lvl3pPr>
            <a:lvl4pPr indent="-317500" lvl="3" marL="1828800" rtl="0">
              <a:lnSpc>
                <a:spcPct val="115000"/>
              </a:lnSpc>
              <a:spcBef>
                <a:spcPts val="1600"/>
              </a:spcBef>
              <a:spcAft>
                <a:spcPts val="0"/>
              </a:spcAft>
              <a:buSzPts val="1400"/>
              <a:buFont typeface="Proxima Nova"/>
              <a:buChar char="●"/>
              <a:defRPr>
                <a:latin typeface="Proxima Nova"/>
                <a:ea typeface="Proxima Nova"/>
                <a:cs typeface="Proxima Nova"/>
                <a:sym typeface="Proxima Nova"/>
              </a:defRPr>
            </a:lvl4pPr>
            <a:lvl5pPr indent="-317500" lvl="4" marL="2286000" rtl="0">
              <a:lnSpc>
                <a:spcPct val="115000"/>
              </a:lnSpc>
              <a:spcBef>
                <a:spcPts val="1600"/>
              </a:spcBef>
              <a:spcAft>
                <a:spcPts val="0"/>
              </a:spcAft>
              <a:buSzPts val="1400"/>
              <a:buFont typeface="Proxima Nova"/>
              <a:buChar char="○"/>
              <a:defRPr>
                <a:latin typeface="Proxima Nova"/>
                <a:ea typeface="Proxima Nova"/>
                <a:cs typeface="Proxima Nova"/>
                <a:sym typeface="Proxima Nova"/>
              </a:defRPr>
            </a:lvl5pPr>
            <a:lvl6pPr indent="-317500" lvl="5" marL="2743200" rtl="0">
              <a:lnSpc>
                <a:spcPct val="115000"/>
              </a:lnSpc>
              <a:spcBef>
                <a:spcPts val="1600"/>
              </a:spcBef>
              <a:spcAft>
                <a:spcPts val="0"/>
              </a:spcAft>
              <a:buSzPts val="1400"/>
              <a:buFont typeface="Proxima Nova"/>
              <a:buChar char="■"/>
              <a:defRPr>
                <a:latin typeface="Proxima Nova"/>
                <a:ea typeface="Proxima Nova"/>
                <a:cs typeface="Proxima Nova"/>
                <a:sym typeface="Proxima Nova"/>
              </a:defRPr>
            </a:lvl6pPr>
            <a:lvl7pPr indent="-317500" lvl="6" marL="3200400" rtl="0">
              <a:lnSpc>
                <a:spcPct val="115000"/>
              </a:lnSpc>
              <a:spcBef>
                <a:spcPts val="1600"/>
              </a:spcBef>
              <a:spcAft>
                <a:spcPts val="0"/>
              </a:spcAft>
              <a:buSzPts val="1400"/>
              <a:buFont typeface="Proxima Nova"/>
              <a:buChar char="●"/>
              <a:defRPr>
                <a:latin typeface="Proxima Nova"/>
                <a:ea typeface="Proxima Nova"/>
                <a:cs typeface="Proxima Nova"/>
                <a:sym typeface="Proxima Nova"/>
              </a:defRPr>
            </a:lvl7pPr>
            <a:lvl8pPr indent="-317500" lvl="7" marL="3657600" rtl="0">
              <a:lnSpc>
                <a:spcPct val="115000"/>
              </a:lnSpc>
              <a:spcBef>
                <a:spcPts val="1600"/>
              </a:spcBef>
              <a:spcAft>
                <a:spcPts val="0"/>
              </a:spcAft>
              <a:buSzPts val="1400"/>
              <a:buFont typeface="Proxima Nova"/>
              <a:buChar char="○"/>
              <a:defRPr>
                <a:latin typeface="Proxima Nova"/>
                <a:ea typeface="Proxima Nova"/>
                <a:cs typeface="Proxima Nova"/>
                <a:sym typeface="Proxima Nova"/>
              </a:defRPr>
            </a:lvl8pPr>
            <a:lvl9pPr indent="-317500" lvl="8" marL="4114800" rtl="0">
              <a:lnSpc>
                <a:spcPct val="115000"/>
              </a:lnSpc>
              <a:spcBef>
                <a:spcPts val="1600"/>
              </a:spcBef>
              <a:spcAft>
                <a:spcPts val="1600"/>
              </a:spcAft>
              <a:buSzPts val="1400"/>
              <a:buFont typeface="Proxima Nova"/>
              <a:buChar char="■"/>
              <a:defRPr>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48" name="Shape 48"/>
        <p:cNvGrpSpPr/>
        <p:nvPr/>
      </p:nvGrpSpPr>
      <p:grpSpPr>
        <a:xfrm>
          <a:off x="0" y="0"/>
          <a:ext cx="0" cy="0"/>
          <a:chOff x="0" y="0"/>
          <a:chExt cx="0" cy="0"/>
        </a:xfrm>
      </p:grpSpPr>
      <p:sp>
        <p:nvSpPr>
          <p:cNvPr id="49" name="Google Shape;49;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0" name="Google Shape;50;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1"/>
              </a:buClr>
              <a:buSzPts val="1800"/>
              <a:buChar char="●"/>
              <a:defRPr sz="1800">
                <a:solidFill>
                  <a:schemeClr val="dk1"/>
                </a:solidFill>
              </a:defRPr>
            </a:lvl1pPr>
            <a:lvl2pPr indent="-317500" lvl="1" marL="914400" rtl="0">
              <a:lnSpc>
                <a:spcPct val="115000"/>
              </a:lnSpc>
              <a:spcBef>
                <a:spcPts val="1600"/>
              </a:spcBef>
              <a:spcAft>
                <a:spcPts val="0"/>
              </a:spcAft>
              <a:buClr>
                <a:schemeClr val="dk1"/>
              </a:buClr>
              <a:buSzPts val="1400"/>
              <a:buChar char="○"/>
              <a:defRPr>
                <a:solidFill>
                  <a:schemeClr val="dk1"/>
                </a:solidFill>
              </a:defRPr>
            </a:lvl2pPr>
            <a:lvl3pPr indent="-317500" lvl="2" marL="1371600" rtl="0">
              <a:lnSpc>
                <a:spcPct val="115000"/>
              </a:lnSpc>
              <a:spcBef>
                <a:spcPts val="1600"/>
              </a:spcBef>
              <a:spcAft>
                <a:spcPts val="0"/>
              </a:spcAft>
              <a:buClr>
                <a:schemeClr val="dk1"/>
              </a:buClr>
              <a:buSzPts val="1400"/>
              <a:buChar char="■"/>
              <a:defRPr>
                <a:solidFill>
                  <a:schemeClr val="dk1"/>
                </a:solidFill>
              </a:defRPr>
            </a:lvl3pPr>
            <a:lvl4pPr indent="-317500" lvl="3" marL="1828800" rtl="0">
              <a:lnSpc>
                <a:spcPct val="115000"/>
              </a:lnSpc>
              <a:spcBef>
                <a:spcPts val="1600"/>
              </a:spcBef>
              <a:spcAft>
                <a:spcPts val="0"/>
              </a:spcAft>
              <a:buClr>
                <a:schemeClr val="dk1"/>
              </a:buClr>
              <a:buSzPts val="1400"/>
              <a:buChar char="●"/>
              <a:defRPr>
                <a:solidFill>
                  <a:schemeClr val="dk1"/>
                </a:solidFill>
              </a:defRPr>
            </a:lvl4pPr>
            <a:lvl5pPr indent="-317500" lvl="4" marL="2286000" rtl="0">
              <a:lnSpc>
                <a:spcPct val="115000"/>
              </a:lnSpc>
              <a:spcBef>
                <a:spcPts val="1600"/>
              </a:spcBef>
              <a:spcAft>
                <a:spcPts val="0"/>
              </a:spcAft>
              <a:buClr>
                <a:schemeClr val="dk1"/>
              </a:buClr>
              <a:buSzPts val="1400"/>
              <a:buChar char="○"/>
              <a:defRPr>
                <a:solidFill>
                  <a:schemeClr val="dk1"/>
                </a:solidFill>
              </a:defRPr>
            </a:lvl5pPr>
            <a:lvl6pPr indent="-317500" lvl="5" marL="2743200" rtl="0">
              <a:lnSpc>
                <a:spcPct val="115000"/>
              </a:lnSpc>
              <a:spcBef>
                <a:spcPts val="1600"/>
              </a:spcBef>
              <a:spcAft>
                <a:spcPts val="0"/>
              </a:spcAft>
              <a:buClr>
                <a:schemeClr val="dk1"/>
              </a:buClr>
              <a:buSzPts val="1400"/>
              <a:buChar char="■"/>
              <a:defRPr>
                <a:solidFill>
                  <a:schemeClr val="dk1"/>
                </a:solidFill>
              </a:defRPr>
            </a:lvl6pPr>
            <a:lvl7pPr indent="-317500" lvl="6" marL="3200400" rtl="0">
              <a:lnSpc>
                <a:spcPct val="115000"/>
              </a:lnSpc>
              <a:spcBef>
                <a:spcPts val="1600"/>
              </a:spcBef>
              <a:spcAft>
                <a:spcPts val="0"/>
              </a:spcAft>
              <a:buClr>
                <a:schemeClr val="dk1"/>
              </a:buClr>
              <a:buSzPts val="1400"/>
              <a:buChar char="●"/>
              <a:defRPr>
                <a:solidFill>
                  <a:schemeClr val="dk1"/>
                </a:solidFill>
              </a:defRPr>
            </a:lvl7pPr>
            <a:lvl8pPr indent="-317500" lvl="7" marL="3657600" rtl="0">
              <a:lnSpc>
                <a:spcPct val="115000"/>
              </a:lnSpc>
              <a:spcBef>
                <a:spcPts val="1600"/>
              </a:spcBef>
              <a:spcAft>
                <a:spcPts val="0"/>
              </a:spcAft>
              <a:buClr>
                <a:schemeClr val="dk1"/>
              </a:buClr>
              <a:buSzPts val="1400"/>
              <a:buChar char="○"/>
              <a:defRPr>
                <a:solidFill>
                  <a:schemeClr val="dk1"/>
                </a:solidFill>
              </a:defRPr>
            </a:lvl8pPr>
            <a:lvl9pPr indent="-317500" lvl="8" marL="4114800" rtl="0">
              <a:lnSpc>
                <a:spcPct val="115000"/>
              </a:lnSpc>
              <a:spcBef>
                <a:spcPts val="1600"/>
              </a:spcBef>
              <a:spcAft>
                <a:spcPts val="1600"/>
              </a:spcAft>
              <a:buClr>
                <a:schemeClr val="dk1"/>
              </a:buClr>
              <a:buSzPts val="1400"/>
              <a:buChar char="■"/>
              <a:defRPr>
                <a:solidFill>
                  <a:schemeClr val="dk1"/>
                </a:solidFill>
              </a:defRPr>
            </a:lvl9pPr>
          </a:lstStyle>
          <a:p/>
        </p:txBody>
      </p:sp>
      <p:sp>
        <p:nvSpPr>
          <p:cNvPr id="51" name="Google Shape;51;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hyperlink" Target="http://www.youtube.com/watch?v=92TaQRBwPSs" TargetMode="External"/><Relationship Id="rId5" Type="http://schemas.openxmlformats.org/officeDocument/2006/relationships/image" Target="../media/image1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15.png"/><Relationship Id="rId5" Type="http://schemas.openxmlformats.org/officeDocument/2006/relationships/image" Target="../media/image14.png"/><Relationship Id="rId6" Type="http://schemas.openxmlformats.org/officeDocument/2006/relationships/image" Target="../media/image6.png"/><Relationship Id="rId7"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1" name="Shape 101"/>
        <p:cNvGrpSpPr/>
        <p:nvPr/>
      </p:nvGrpSpPr>
      <p:grpSpPr>
        <a:xfrm>
          <a:off x="0" y="0"/>
          <a:ext cx="0" cy="0"/>
          <a:chOff x="0" y="0"/>
          <a:chExt cx="0" cy="0"/>
        </a:xfrm>
      </p:grpSpPr>
      <p:sp>
        <p:nvSpPr>
          <p:cNvPr id="102" name="Google Shape;102;p26"/>
          <p:cNvSpPr txBox="1"/>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600">
                <a:solidFill>
                  <a:srgbClr val="FFFFFF"/>
                </a:solidFill>
                <a:latin typeface="Proxima Nova"/>
                <a:ea typeface="Proxima Nova"/>
                <a:cs typeface="Proxima Nova"/>
                <a:sym typeface="Proxima Nova"/>
              </a:rPr>
              <a:t>Problem Solving and Computing</a:t>
            </a:r>
            <a:endParaRPr b="1" sz="3600">
              <a:solidFill>
                <a:srgbClr val="FFFFFF"/>
              </a:solidFill>
              <a:latin typeface="Proxima Nova"/>
              <a:ea typeface="Proxima Nova"/>
              <a:cs typeface="Proxima Nova"/>
              <a:sym typeface="Proxima Nova"/>
            </a:endParaRPr>
          </a:p>
          <a:p>
            <a:pPr indent="0" lvl="0" marL="0" rtl="0" algn="ctr">
              <a:spcBef>
                <a:spcPts val="0"/>
              </a:spcBef>
              <a:spcAft>
                <a:spcPts val="0"/>
              </a:spcAft>
              <a:buNone/>
            </a:pPr>
            <a:r>
              <a:rPr b="1" lang="en" sz="3600">
                <a:solidFill>
                  <a:srgbClr val="FFFFFF"/>
                </a:solidFill>
                <a:latin typeface="Proxima Nova"/>
                <a:ea typeface="Proxima Nova"/>
                <a:cs typeface="Proxima Nova"/>
                <a:sym typeface="Proxima Nova"/>
              </a:rPr>
              <a:t>Lesson 7</a:t>
            </a:r>
            <a:endParaRPr b="1" sz="3600">
              <a:solidFill>
                <a:srgbClr val="FFFFFF"/>
              </a:solidFill>
              <a:latin typeface="Proxima Nova"/>
              <a:ea typeface="Proxima Nova"/>
              <a:cs typeface="Proxima Nova"/>
              <a:sym typeface="Proxima Nova"/>
            </a:endParaRPr>
          </a:p>
          <a:p>
            <a:pPr indent="0" lvl="0" marL="0" rtl="0" algn="ctr">
              <a:spcBef>
                <a:spcPts val="0"/>
              </a:spcBef>
              <a:spcAft>
                <a:spcPts val="0"/>
              </a:spcAft>
              <a:buNone/>
            </a:pPr>
            <a:r>
              <a:rPr b="1" lang="en" sz="3600">
                <a:solidFill>
                  <a:srgbClr val="FFFFFF"/>
                </a:solidFill>
                <a:latin typeface="Proxima Nova"/>
                <a:ea typeface="Proxima Nova"/>
                <a:cs typeface="Proxima Nova"/>
                <a:sym typeface="Proxima Nova"/>
              </a:rPr>
              <a:t>Storage</a:t>
            </a:r>
            <a:endParaRPr b="1" sz="3600">
              <a:solidFill>
                <a:srgbClr val="FFFFFF"/>
              </a:solidFill>
              <a:latin typeface="Proxima Nova"/>
              <a:ea typeface="Proxima Nova"/>
              <a:cs typeface="Proxima Nova"/>
              <a:sym typeface="Proxima Nov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8" name="Shape 158"/>
        <p:cNvGrpSpPr/>
        <p:nvPr/>
      </p:nvGrpSpPr>
      <p:grpSpPr>
        <a:xfrm>
          <a:off x="0" y="0"/>
          <a:ext cx="0" cy="0"/>
          <a:chOff x="0" y="0"/>
          <a:chExt cx="0" cy="0"/>
        </a:xfrm>
      </p:grpSpPr>
      <p:sp>
        <p:nvSpPr>
          <p:cNvPr id="159" name="Google Shape;159;p35"/>
          <p:cNvSpPr txBox="1"/>
          <p:nvPr/>
        </p:nvSpPr>
        <p:spPr>
          <a:xfrm>
            <a:off x="0" y="4550"/>
            <a:ext cx="4572000" cy="34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Problem Solving and Computing Lesson 7 - Activity</a:t>
            </a:r>
            <a:endParaRPr>
              <a:solidFill>
                <a:srgbClr val="FFFFFF"/>
              </a:solidFill>
            </a:endParaRPr>
          </a:p>
        </p:txBody>
      </p:sp>
      <p:sp>
        <p:nvSpPr>
          <p:cNvPr id="160" name="Google Shape;160;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Guidelines for Storage</a:t>
            </a:r>
            <a:endParaRPr/>
          </a:p>
        </p:txBody>
      </p:sp>
      <p:sp>
        <p:nvSpPr>
          <p:cNvPr id="161" name="Google Shape;161;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In your groups, brainstorm at least two guidelines about what types of information should and should not be stored.</a:t>
            </a:r>
            <a:endParaRPr sz="2400"/>
          </a:p>
          <a:p>
            <a:pPr indent="0" lvl="0" marL="0" rtl="0" algn="l">
              <a:spcBef>
                <a:spcPts val="1600"/>
              </a:spcBef>
              <a:spcAft>
                <a:spcPts val="0"/>
              </a:spcAft>
              <a:buNone/>
            </a:pPr>
            <a:r>
              <a:t/>
            </a:r>
            <a:endParaRPr/>
          </a:p>
          <a:p>
            <a:pPr indent="0" lvl="0" marL="0" rtl="0" algn="l">
              <a:spcBef>
                <a:spcPts val="1600"/>
              </a:spcBef>
              <a:spcAft>
                <a:spcPts val="1600"/>
              </a:spcAft>
              <a:buNone/>
            </a:pPr>
            <a:r>
              <a:rPr i="1" lang="en" sz="2400"/>
              <a:t>“If the information ______________, then that information (should / should not) be stored because _____________. For example, ____________ (should / should not) be stored.”</a:t>
            </a:r>
            <a:endParaRPr i="1" sz="2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5" name="Shape 165"/>
        <p:cNvGrpSpPr/>
        <p:nvPr/>
      </p:nvGrpSpPr>
      <p:grpSpPr>
        <a:xfrm>
          <a:off x="0" y="0"/>
          <a:ext cx="0" cy="0"/>
          <a:chOff x="0" y="0"/>
          <a:chExt cx="0" cy="0"/>
        </a:xfrm>
      </p:grpSpPr>
      <p:sp>
        <p:nvSpPr>
          <p:cNvPr id="166" name="Google Shape;166;p36"/>
          <p:cNvSpPr txBox="1"/>
          <p:nvPr/>
        </p:nvSpPr>
        <p:spPr>
          <a:xfrm>
            <a:off x="0" y="4550"/>
            <a:ext cx="4572000" cy="34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Problem Solving and Computing Lesson 7 - Activity</a:t>
            </a:r>
            <a:endParaRPr>
              <a:solidFill>
                <a:srgbClr val="FFFFFF"/>
              </a:solidFill>
            </a:endParaRPr>
          </a:p>
        </p:txBody>
      </p:sp>
      <p:pic>
        <p:nvPicPr>
          <p:cNvPr descr="Computers aren't just magic boxes. They are defined by four key process. Find out what it is computers do in this short video.&#10;&#10;Start learning at http://code.org/  &#10; &#10;Stay in touch with us! &#10;• on Twitter https://twitter.com/codeorg &#10;• on Facebook https://www.facebook.com/Code.org &#10;• on Instagram https://instagram.com/codeorg &#10;• on Tumblr https://blog.code.org  &#10;• on LinkedIn https://www.linkedin.com/company/code-org &#10;• on Google+ https://google.com/+codeorg&#10;&#10;Help us caption &amp; translate this video!&#10;&#10;https://amara.org/v/C0I4W/" id="167" name="Google Shape;167;p36" title="What Do Computers Do?">
            <a:hlinkClick r:id="rId4"/>
          </p:cNvPr>
          <p:cNvPicPr preferRelativeResize="0"/>
          <p:nvPr/>
        </p:nvPicPr>
        <p:blipFill>
          <a:blip r:embed="rId5">
            <a:alphaModFix/>
          </a:blip>
          <a:stretch>
            <a:fillRect/>
          </a:stretch>
        </p:blipFill>
        <p:spPr>
          <a:xfrm>
            <a:off x="2125825" y="562925"/>
            <a:ext cx="4572000" cy="3429000"/>
          </a:xfrm>
          <a:prstGeom prst="rect">
            <a:avLst/>
          </a:prstGeom>
          <a:noFill/>
          <a:ln>
            <a:noFill/>
          </a:ln>
        </p:spPr>
      </p:pic>
      <p:sp>
        <p:nvSpPr>
          <p:cNvPr id="168" name="Google Shape;168;p36"/>
          <p:cNvSpPr txBox="1"/>
          <p:nvPr/>
        </p:nvSpPr>
        <p:spPr>
          <a:xfrm>
            <a:off x="168300" y="4090200"/>
            <a:ext cx="8975700" cy="83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400"/>
              <a:t>Think of something you do on the computer.  What sort of input, output, storage, and processing are happening?</a:t>
            </a:r>
            <a:endParaRPr sz="2400"/>
          </a:p>
          <a:p>
            <a:pPr indent="0" lvl="0" marL="0" rtl="0" algn="l">
              <a:spcBef>
                <a:spcPts val="0"/>
              </a:spcBef>
              <a:spcAft>
                <a:spcPts val="0"/>
              </a:spcAft>
              <a:buClr>
                <a:schemeClr val="dk1"/>
              </a:buClr>
              <a:buSzPts val="1100"/>
              <a:buFont typeface="Arial"/>
              <a:buNone/>
            </a:pPr>
            <a:r>
              <a:t/>
            </a:r>
            <a:endParaRPr sz="2400"/>
          </a:p>
          <a:p>
            <a:pPr indent="0" lvl="0" marL="0" rtl="0" algn="l">
              <a:spcBef>
                <a:spcPts val="0"/>
              </a:spcBef>
              <a:spcAft>
                <a:spcPts val="0"/>
              </a:spcAft>
              <a:buNone/>
            </a:pPr>
            <a:r>
              <a:t/>
            </a:r>
            <a:endParaRPr sz="2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2" name="Shape 172"/>
        <p:cNvGrpSpPr/>
        <p:nvPr/>
      </p:nvGrpSpPr>
      <p:grpSpPr>
        <a:xfrm>
          <a:off x="0" y="0"/>
          <a:ext cx="0" cy="0"/>
          <a:chOff x="0" y="0"/>
          <a:chExt cx="0" cy="0"/>
        </a:xfrm>
      </p:grpSpPr>
      <p:sp>
        <p:nvSpPr>
          <p:cNvPr id="173" name="Google Shape;173;p37"/>
          <p:cNvSpPr txBox="1"/>
          <p:nvPr/>
        </p:nvSpPr>
        <p:spPr>
          <a:xfrm>
            <a:off x="0" y="4550"/>
            <a:ext cx="4572000" cy="34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Problem Solving and Computing Lesson 7 - Activity</a:t>
            </a:r>
            <a:endParaRPr>
              <a:solidFill>
                <a:srgbClr val="FFFFFF"/>
              </a:solidFill>
            </a:endParaRPr>
          </a:p>
        </p:txBody>
      </p:sp>
      <p:sp>
        <p:nvSpPr>
          <p:cNvPr id="174" name="Google Shape;174;p37"/>
          <p:cNvSpPr txBox="1"/>
          <p:nvPr/>
        </p:nvSpPr>
        <p:spPr>
          <a:xfrm>
            <a:off x="603825" y="3814025"/>
            <a:ext cx="8276100" cy="96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t>What kinds of input, output, storage, and processing are used in a modern smartphone?</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p:txBody>
      </p:sp>
      <p:pic>
        <p:nvPicPr>
          <p:cNvPr id="175" name="Google Shape;175;p37"/>
          <p:cNvPicPr preferRelativeResize="0"/>
          <p:nvPr/>
        </p:nvPicPr>
        <p:blipFill>
          <a:blip r:embed="rId4">
            <a:alphaModFix/>
          </a:blip>
          <a:stretch>
            <a:fillRect/>
          </a:stretch>
        </p:blipFill>
        <p:spPr>
          <a:xfrm>
            <a:off x="1753650" y="1259649"/>
            <a:ext cx="4664325" cy="2624200"/>
          </a:xfrm>
          <a:prstGeom prst="rect">
            <a:avLst/>
          </a:prstGeom>
          <a:noFill/>
          <a:ln>
            <a:noFill/>
          </a:ln>
        </p:spPr>
      </p:pic>
      <p:sp>
        <p:nvSpPr>
          <p:cNvPr id="176" name="Google Shape;176;p37"/>
          <p:cNvSpPr txBox="1"/>
          <p:nvPr/>
        </p:nvSpPr>
        <p:spPr>
          <a:xfrm>
            <a:off x="258800" y="575200"/>
            <a:ext cx="7336800" cy="85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t>Input-Output-Storage-Processing Model</a:t>
            </a:r>
            <a:endParaRPr sz="28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0" name="Shape 180"/>
        <p:cNvGrpSpPr/>
        <p:nvPr/>
      </p:nvGrpSpPr>
      <p:grpSpPr>
        <a:xfrm>
          <a:off x="0" y="0"/>
          <a:ext cx="0" cy="0"/>
          <a:chOff x="0" y="0"/>
          <a:chExt cx="0" cy="0"/>
        </a:xfrm>
      </p:grpSpPr>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4" name="Shape 184"/>
        <p:cNvGrpSpPr/>
        <p:nvPr/>
      </p:nvGrpSpPr>
      <p:grpSpPr>
        <a:xfrm>
          <a:off x="0" y="0"/>
          <a:ext cx="0" cy="0"/>
          <a:chOff x="0" y="0"/>
          <a:chExt cx="0" cy="0"/>
        </a:xfrm>
      </p:grpSpPr>
      <p:sp>
        <p:nvSpPr>
          <p:cNvPr id="185" name="Google Shape;185;p39"/>
          <p:cNvSpPr txBox="1"/>
          <p:nvPr/>
        </p:nvSpPr>
        <p:spPr>
          <a:xfrm>
            <a:off x="0" y="4550"/>
            <a:ext cx="4572000" cy="34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Problem Solving and Computing Lesson 7 - Wrap Up</a:t>
            </a:r>
            <a:endParaRPr>
              <a:solidFill>
                <a:srgbClr val="FFFFFF"/>
              </a:solidFill>
            </a:endParaRPr>
          </a:p>
        </p:txBody>
      </p:sp>
      <p:sp>
        <p:nvSpPr>
          <p:cNvPr id="186" name="Google Shape;186;p39"/>
          <p:cNvSpPr txBox="1"/>
          <p:nvPr/>
        </p:nvSpPr>
        <p:spPr>
          <a:xfrm>
            <a:off x="192875" y="684400"/>
            <a:ext cx="8786700" cy="422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600">
                <a:latin typeface="Proxima Nova"/>
                <a:ea typeface="Proxima Nova"/>
                <a:cs typeface="Proxima Nova"/>
                <a:sym typeface="Proxima Nova"/>
              </a:rPr>
              <a:t>Prompt:</a:t>
            </a:r>
            <a:r>
              <a:rPr lang="en" sz="3600">
                <a:latin typeface="Proxima Nova"/>
                <a:ea typeface="Proxima Nova"/>
                <a:cs typeface="Proxima Nova"/>
                <a:sym typeface="Proxima Nova"/>
              </a:rPr>
              <a:t> </a:t>
            </a:r>
            <a:endParaRPr sz="3600">
              <a:solidFill>
                <a:schemeClr val="dk1"/>
              </a:solidFill>
              <a:latin typeface="Proxima Nova"/>
              <a:ea typeface="Proxima Nova"/>
              <a:cs typeface="Proxima Nova"/>
              <a:sym typeface="Proxima Nova"/>
            </a:endParaRPr>
          </a:p>
          <a:p>
            <a:pPr indent="0" lvl="0" marL="0" rtl="0" algn="ctr">
              <a:spcBef>
                <a:spcPts val="0"/>
              </a:spcBef>
              <a:spcAft>
                <a:spcPts val="0"/>
              </a:spcAft>
              <a:buClr>
                <a:schemeClr val="dk1"/>
              </a:buClr>
              <a:buSzPts val="1100"/>
              <a:buFont typeface="Arial"/>
              <a:buNone/>
            </a:pPr>
            <a:r>
              <a:t/>
            </a:r>
            <a:endParaRPr sz="2400">
              <a:solidFill>
                <a:schemeClr val="dk1"/>
              </a:solidFill>
              <a:latin typeface="Proxima Nova"/>
              <a:ea typeface="Proxima Nova"/>
              <a:cs typeface="Proxima Nova"/>
              <a:sym typeface="Proxima Nova"/>
            </a:endParaRPr>
          </a:p>
          <a:p>
            <a:pPr indent="0" lvl="0" marL="0" rtl="0" algn="ctr">
              <a:lnSpc>
                <a:spcPct val="100000"/>
              </a:lnSpc>
              <a:spcBef>
                <a:spcPts val="0"/>
              </a:spcBef>
              <a:spcAft>
                <a:spcPts val="0"/>
              </a:spcAft>
              <a:buClr>
                <a:schemeClr val="dk1"/>
              </a:buClr>
              <a:buSzPts val="1100"/>
              <a:buFont typeface="Arial"/>
              <a:buNone/>
            </a:pPr>
            <a:r>
              <a:t/>
            </a:r>
            <a:endParaRPr sz="3600">
              <a:latin typeface="Proxima Nova"/>
              <a:ea typeface="Proxima Nova"/>
              <a:cs typeface="Proxima Nova"/>
              <a:sym typeface="Proxima Nova"/>
            </a:endParaRPr>
          </a:p>
          <a:p>
            <a:pPr indent="0" lvl="0" marL="0" rtl="0" algn="ctr">
              <a:lnSpc>
                <a:spcPct val="100000"/>
              </a:lnSpc>
              <a:spcBef>
                <a:spcPts val="0"/>
              </a:spcBef>
              <a:spcAft>
                <a:spcPts val="0"/>
              </a:spcAft>
              <a:buClr>
                <a:schemeClr val="dk1"/>
              </a:buClr>
              <a:buSzPts val="1100"/>
              <a:buFont typeface="Arial"/>
              <a:buNone/>
            </a:pPr>
            <a:r>
              <a:rPr lang="en" sz="3600">
                <a:latin typeface="Proxima Nova"/>
                <a:ea typeface="Proxima Nova"/>
                <a:cs typeface="Proxima Nova"/>
                <a:sym typeface="Proxima Nova"/>
              </a:rPr>
              <a:t>Think of an app you would like to make. </a:t>
            </a:r>
            <a:endParaRPr sz="3600">
              <a:latin typeface="Proxima Nova"/>
              <a:ea typeface="Proxima Nova"/>
              <a:cs typeface="Proxima Nova"/>
              <a:sym typeface="Proxima Nova"/>
            </a:endParaRPr>
          </a:p>
          <a:p>
            <a:pPr indent="0" lvl="0" marL="0" rtl="0" algn="ctr">
              <a:lnSpc>
                <a:spcPct val="100000"/>
              </a:lnSpc>
              <a:spcBef>
                <a:spcPts val="0"/>
              </a:spcBef>
              <a:spcAft>
                <a:spcPts val="0"/>
              </a:spcAft>
              <a:buClr>
                <a:schemeClr val="dk1"/>
              </a:buClr>
              <a:buSzPts val="1100"/>
              <a:buFont typeface="Arial"/>
              <a:buNone/>
            </a:pPr>
            <a:r>
              <a:rPr lang="en" sz="3600">
                <a:latin typeface="Proxima Nova"/>
                <a:ea typeface="Proxima Nova"/>
                <a:cs typeface="Proxima Nova"/>
                <a:sym typeface="Proxima Nova"/>
              </a:rPr>
              <a:t>What information would it store?</a:t>
            </a:r>
            <a:endParaRPr sz="3600">
              <a:latin typeface="Proxima Nova"/>
              <a:ea typeface="Proxima Nova"/>
              <a:cs typeface="Proxima Nova"/>
              <a:sym typeface="Proxima Nova"/>
            </a:endParaRPr>
          </a:p>
          <a:p>
            <a:pPr indent="0" lvl="0" marL="0" rtl="0" algn="ctr">
              <a:spcBef>
                <a:spcPts val="0"/>
              </a:spcBef>
              <a:spcAft>
                <a:spcPts val="0"/>
              </a:spcAft>
              <a:buNone/>
            </a:pPr>
            <a:r>
              <a:t/>
            </a:r>
            <a:endParaRPr sz="2400">
              <a:solidFill>
                <a:srgbClr val="000000"/>
              </a:solidFill>
              <a:latin typeface="Proxima Nova"/>
              <a:ea typeface="Proxima Nova"/>
              <a:cs typeface="Proxima Nova"/>
              <a:sym typeface="Proxima Nov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90" name="Shape 190"/>
        <p:cNvGrpSpPr/>
        <p:nvPr/>
      </p:nvGrpSpPr>
      <p:grpSpPr>
        <a:xfrm>
          <a:off x="0" y="0"/>
          <a:ext cx="0" cy="0"/>
          <a:chOff x="0" y="0"/>
          <a:chExt cx="0" cy="0"/>
        </a:xfrm>
      </p:grpSpPr>
      <p:sp>
        <p:nvSpPr>
          <p:cNvPr id="191" name="Google Shape;191;p40"/>
          <p:cNvSpPr txBox="1"/>
          <p:nvPr/>
        </p:nvSpPr>
        <p:spPr>
          <a:xfrm>
            <a:off x="0" y="4550"/>
            <a:ext cx="4572000" cy="34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Problem Solving and Computing Lesson 7 - Wrap Up</a:t>
            </a:r>
            <a:endParaRPr>
              <a:solidFill>
                <a:srgbClr val="FFFFFF"/>
              </a:solidFill>
            </a:endParaRPr>
          </a:p>
        </p:txBody>
      </p:sp>
      <p:sp>
        <p:nvSpPr>
          <p:cNvPr id="192" name="Google Shape;192;p40"/>
          <p:cNvSpPr txBox="1"/>
          <p:nvPr/>
        </p:nvSpPr>
        <p:spPr>
          <a:xfrm>
            <a:off x="351050" y="684400"/>
            <a:ext cx="8531700" cy="422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600">
                <a:latin typeface="Proxima Nova"/>
                <a:ea typeface="Proxima Nova"/>
                <a:cs typeface="Proxima Nova"/>
                <a:sym typeface="Proxima Nova"/>
              </a:rPr>
              <a:t>Key Vocabulary</a:t>
            </a:r>
            <a:endParaRPr sz="3600">
              <a:latin typeface="Proxima Nova"/>
              <a:ea typeface="Proxima Nova"/>
              <a:cs typeface="Proxima Nova"/>
              <a:sym typeface="Proxima Nova"/>
            </a:endParaRPr>
          </a:p>
          <a:p>
            <a:pPr indent="0" lvl="0" marL="0" rtl="0" algn="ctr">
              <a:spcBef>
                <a:spcPts val="0"/>
              </a:spcBef>
              <a:spcAft>
                <a:spcPts val="0"/>
              </a:spcAft>
              <a:buNone/>
            </a:pPr>
            <a:r>
              <a:t/>
            </a:r>
            <a:endParaRPr sz="2400">
              <a:latin typeface="Proxima Nova"/>
              <a:ea typeface="Proxima Nova"/>
              <a:cs typeface="Proxima Nova"/>
              <a:sym typeface="Proxima Nova"/>
            </a:endParaRPr>
          </a:p>
          <a:p>
            <a:pPr indent="0" lvl="0" marL="0" rtl="0" algn="l">
              <a:spcBef>
                <a:spcPts val="0"/>
              </a:spcBef>
              <a:spcAft>
                <a:spcPts val="0"/>
              </a:spcAft>
              <a:buClr>
                <a:srgbClr val="000000"/>
              </a:buClr>
              <a:buSzPts val="1100"/>
              <a:buFont typeface="Arial"/>
              <a:buNone/>
            </a:pPr>
            <a:r>
              <a:t/>
            </a:r>
            <a:endParaRPr b="1" sz="2400">
              <a:latin typeface="Proxima Nova"/>
              <a:ea typeface="Proxima Nova"/>
              <a:cs typeface="Proxima Nova"/>
              <a:sym typeface="Proxima Nova"/>
            </a:endParaRPr>
          </a:p>
          <a:p>
            <a:pPr indent="0" lvl="0" marL="0" rtl="0" algn="l">
              <a:spcBef>
                <a:spcPts val="0"/>
              </a:spcBef>
              <a:spcAft>
                <a:spcPts val="0"/>
              </a:spcAft>
              <a:buClr>
                <a:srgbClr val="000000"/>
              </a:buClr>
              <a:buSzPts val="1100"/>
              <a:buFont typeface="Arial"/>
              <a:buNone/>
            </a:pPr>
            <a:r>
              <a:rPr b="1" lang="en" sz="2400">
                <a:latin typeface="Proxima Nova"/>
                <a:ea typeface="Proxima Nova"/>
                <a:cs typeface="Proxima Nova"/>
                <a:sym typeface="Proxima Nova"/>
              </a:rPr>
              <a:t>Storage</a:t>
            </a:r>
            <a:r>
              <a:rPr lang="en" sz="2400">
                <a:latin typeface="Proxima Nova"/>
                <a:ea typeface="Proxima Nova"/>
                <a:cs typeface="Proxima Nova"/>
                <a:sym typeface="Proxima Nova"/>
              </a:rPr>
              <a:t> - saving information to use in the future</a:t>
            </a:r>
            <a:endParaRPr sz="2400">
              <a:latin typeface="Proxima Nova"/>
              <a:ea typeface="Proxima Nova"/>
              <a:cs typeface="Proxima Nova"/>
              <a:sym typeface="Proxima Nova"/>
            </a:endParaRPr>
          </a:p>
          <a:p>
            <a:pPr indent="0" lvl="0" marL="0" rtl="0" algn="l">
              <a:spcBef>
                <a:spcPts val="0"/>
              </a:spcBef>
              <a:spcAft>
                <a:spcPts val="0"/>
              </a:spcAft>
              <a:buClr>
                <a:srgbClr val="000000"/>
              </a:buClr>
              <a:buSzPts val="1100"/>
              <a:buFont typeface="Arial"/>
              <a:buNone/>
            </a:pPr>
            <a:r>
              <a:t/>
            </a:r>
            <a:endParaRPr sz="3600">
              <a:solidFill>
                <a:srgbClr val="000000"/>
              </a:solidFill>
              <a:latin typeface="Proxima Nova"/>
              <a:ea typeface="Proxima Nova"/>
              <a:cs typeface="Proxima Nova"/>
              <a:sym typeface="Proxima Nova"/>
            </a:endParaRPr>
          </a:p>
          <a:p>
            <a:pPr indent="0" lvl="0" marL="0" rtl="0" algn="ctr">
              <a:spcBef>
                <a:spcPts val="0"/>
              </a:spcBef>
              <a:spcAft>
                <a:spcPts val="0"/>
              </a:spcAft>
              <a:buClr>
                <a:srgbClr val="000000"/>
              </a:buClr>
              <a:buSzPts val="1100"/>
              <a:buFont typeface="Arial"/>
              <a:buNone/>
            </a:pPr>
            <a:r>
              <a:t/>
            </a:r>
            <a:endParaRPr sz="3600">
              <a:solidFill>
                <a:srgbClr val="000000"/>
              </a:solidFill>
              <a:latin typeface="Proxima Nova"/>
              <a:ea typeface="Proxima Nova"/>
              <a:cs typeface="Proxima Nova"/>
              <a:sym typeface="Proxima Nova"/>
            </a:endParaRPr>
          </a:p>
          <a:p>
            <a:pPr indent="0" lvl="0" marL="0" rtl="0" algn="ctr">
              <a:spcBef>
                <a:spcPts val="0"/>
              </a:spcBef>
              <a:spcAft>
                <a:spcPts val="0"/>
              </a:spcAft>
              <a:buClr>
                <a:srgbClr val="000000"/>
              </a:buClr>
              <a:buSzPts val="1100"/>
              <a:buFont typeface="Arial"/>
              <a:buNone/>
            </a:pPr>
            <a:r>
              <a:t/>
            </a:r>
            <a:endParaRPr sz="3600">
              <a:solidFill>
                <a:srgbClr val="000000"/>
              </a:solidFill>
              <a:latin typeface="Proxima Nova"/>
              <a:ea typeface="Proxima Nova"/>
              <a:cs typeface="Proxima Nova"/>
              <a:sym typeface="Proxima Nova"/>
            </a:endParaRPr>
          </a:p>
          <a:p>
            <a:pPr indent="0" lvl="0" marL="0" rtl="0" algn="ctr">
              <a:spcBef>
                <a:spcPts val="0"/>
              </a:spcBef>
              <a:spcAft>
                <a:spcPts val="0"/>
              </a:spcAft>
              <a:buClr>
                <a:srgbClr val="000000"/>
              </a:buClr>
              <a:buSzPts val="1100"/>
              <a:buFont typeface="Arial"/>
              <a:buNone/>
            </a:pPr>
            <a:r>
              <a:t/>
            </a:r>
            <a:endParaRPr sz="3600">
              <a:solidFill>
                <a:srgbClr val="000000"/>
              </a:solidFill>
              <a:latin typeface="Proxima Nova"/>
              <a:ea typeface="Proxima Nova"/>
              <a:cs typeface="Proxima Nova"/>
              <a:sym typeface="Proxima Nova"/>
            </a:endParaRPr>
          </a:p>
          <a:p>
            <a:pPr indent="0" lvl="0" marL="0" rtl="0" algn="ctr">
              <a:spcBef>
                <a:spcPts val="0"/>
              </a:spcBef>
              <a:spcAft>
                <a:spcPts val="0"/>
              </a:spcAft>
              <a:buClr>
                <a:srgbClr val="000000"/>
              </a:buClr>
              <a:buSzPts val="1100"/>
              <a:buFont typeface="Arial"/>
              <a:buNone/>
            </a:pPr>
            <a:r>
              <a:t/>
            </a:r>
            <a:endParaRPr sz="3600">
              <a:solidFill>
                <a:srgbClr val="000000"/>
              </a:solidFill>
              <a:latin typeface="Proxima Nova"/>
              <a:ea typeface="Proxima Nova"/>
              <a:cs typeface="Proxima Nova"/>
              <a:sym typeface="Proxima Nova"/>
            </a:endParaRPr>
          </a:p>
          <a:p>
            <a:pPr indent="0" lvl="0" marL="0" rtl="0" algn="l">
              <a:spcBef>
                <a:spcPts val="0"/>
              </a:spcBef>
              <a:spcAft>
                <a:spcPts val="0"/>
              </a:spcAft>
              <a:buClr>
                <a:srgbClr val="000000"/>
              </a:buClr>
              <a:buSzPts val="1100"/>
              <a:buFont typeface="Arial"/>
              <a:buNone/>
            </a:pPr>
            <a:r>
              <a:t/>
            </a:r>
            <a:endParaRPr sz="3600">
              <a:solidFill>
                <a:srgbClr val="000000"/>
              </a:solidFill>
              <a:latin typeface="Proxima Nova"/>
              <a:ea typeface="Proxima Nova"/>
              <a:cs typeface="Proxima Nova"/>
              <a:sym typeface="Proxima Nova"/>
            </a:endParaRPr>
          </a:p>
          <a:p>
            <a:pPr indent="0" lvl="0" marL="0" rtl="0" algn="ctr">
              <a:spcBef>
                <a:spcPts val="0"/>
              </a:spcBef>
              <a:spcAft>
                <a:spcPts val="0"/>
              </a:spcAft>
              <a:buNone/>
            </a:pPr>
            <a:r>
              <a:t/>
            </a:r>
            <a:endParaRPr sz="3600">
              <a:latin typeface="Proxima Nova"/>
              <a:ea typeface="Proxima Nova"/>
              <a:cs typeface="Proxima Nova"/>
              <a:sym typeface="Proxima Nova"/>
            </a:endParaRPr>
          </a:p>
          <a:p>
            <a:pPr indent="0" lvl="0" marL="0" rtl="0" algn="ctr">
              <a:spcBef>
                <a:spcPts val="0"/>
              </a:spcBef>
              <a:spcAft>
                <a:spcPts val="0"/>
              </a:spcAft>
              <a:buNone/>
            </a:pPr>
            <a:r>
              <a:t/>
            </a:r>
            <a:endParaRPr sz="3600">
              <a:solidFill>
                <a:srgbClr val="000000"/>
              </a:solidFill>
              <a:latin typeface="Proxima Nova"/>
              <a:ea typeface="Proxima Nova"/>
              <a:cs typeface="Proxima Nova"/>
              <a:sym typeface="Proxima Nov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96" name="Shape 196"/>
        <p:cNvGrpSpPr/>
        <p:nvPr/>
      </p:nvGrpSpPr>
      <p:grpSpPr>
        <a:xfrm>
          <a:off x="0" y="0"/>
          <a:ext cx="0" cy="0"/>
          <a:chOff x="0" y="0"/>
          <a:chExt cx="0" cy="0"/>
        </a:xfrm>
      </p:grpSpPr>
      <p:sp>
        <p:nvSpPr>
          <p:cNvPr id="197" name="Google Shape;197;p41"/>
          <p:cNvSpPr txBox="1"/>
          <p:nvPr/>
        </p:nvSpPr>
        <p:spPr>
          <a:xfrm>
            <a:off x="0" y="4550"/>
            <a:ext cx="4572000" cy="34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Problem Solving and Computing Lesson 7 - Wrap Up</a:t>
            </a:r>
            <a:endParaRPr>
              <a:solidFill>
                <a:srgbClr val="FFFFFF"/>
              </a:solidFill>
            </a:endParaRPr>
          </a:p>
        </p:txBody>
      </p:sp>
      <p:sp>
        <p:nvSpPr>
          <p:cNvPr id="198" name="Google Shape;198;p41"/>
          <p:cNvSpPr txBox="1"/>
          <p:nvPr/>
        </p:nvSpPr>
        <p:spPr>
          <a:xfrm>
            <a:off x="523500" y="684400"/>
            <a:ext cx="8097000" cy="422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600">
                <a:latin typeface="Proxima Nova"/>
                <a:ea typeface="Proxima Nova"/>
                <a:cs typeface="Proxima Nova"/>
                <a:sym typeface="Proxima Nova"/>
              </a:rPr>
              <a:t>Question of the Day</a:t>
            </a:r>
            <a:endParaRPr sz="3600">
              <a:latin typeface="Proxima Nova"/>
              <a:ea typeface="Proxima Nova"/>
              <a:cs typeface="Proxima Nova"/>
              <a:sym typeface="Proxima Nova"/>
            </a:endParaRPr>
          </a:p>
          <a:p>
            <a:pPr indent="0" lvl="0" marL="0" rtl="0" algn="ctr">
              <a:spcBef>
                <a:spcPts val="0"/>
              </a:spcBef>
              <a:spcAft>
                <a:spcPts val="0"/>
              </a:spcAft>
              <a:buNone/>
            </a:pPr>
            <a:r>
              <a:t/>
            </a:r>
            <a:endParaRPr sz="3000">
              <a:latin typeface="Proxima Nova"/>
              <a:ea typeface="Proxima Nova"/>
              <a:cs typeface="Proxima Nova"/>
              <a:sym typeface="Proxima Nova"/>
            </a:endParaRPr>
          </a:p>
          <a:p>
            <a:pPr indent="0" lvl="0" marL="0" rtl="0" algn="ctr">
              <a:spcBef>
                <a:spcPts val="0"/>
              </a:spcBef>
              <a:spcAft>
                <a:spcPts val="0"/>
              </a:spcAft>
              <a:buNone/>
            </a:pPr>
            <a:r>
              <a:t/>
            </a:r>
            <a:endParaRPr sz="3000">
              <a:latin typeface="Proxima Nova"/>
              <a:ea typeface="Proxima Nova"/>
              <a:cs typeface="Proxima Nova"/>
              <a:sym typeface="Proxima Nova"/>
            </a:endParaRPr>
          </a:p>
          <a:p>
            <a:pPr indent="0" lvl="0" marL="0" rtl="0" algn="ctr">
              <a:spcBef>
                <a:spcPts val="0"/>
              </a:spcBef>
              <a:spcAft>
                <a:spcPts val="0"/>
              </a:spcAft>
              <a:buClr>
                <a:schemeClr val="dk1"/>
              </a:buClr>
              <a:buSzPts val="1100"/>
              <a:buFont typeface="Arial"/>
              <a:buNone/>
            </a:pPr>
            <a:r>
              <a:rPr lang="en" sz="3600">
                <a:solidFill>
                  <a:schemeClr val="dk1"/>
                </a:solidFill>
                <a:latin typeface="Proxima Nova"/>
                <a:ea typeface="Proxima Nova"/>
                <a:cs typeface="Proxima Nova"/>
                <a:sym typeface="Proxima Nova"/>
              </a:rPr>
              <a:t>Why is storage an important part of the computing process?</a:t>
            </a:r>
            <a:endParaRPr sz="3600">
              <a:solidFill>
                <a:schemeClr val="dk1"/>
              </a:solidFill>
              <a:latin typeface="Proxima Nova"/>
              <a:ea typeface="Proxima Nova"/>
              <a:cs typeface="Proxima Nova"/>
              <a:sym typeface="Proxima Nova"/>
            </a:endParaRPr>
          </a:p>
          <a:p>
            <a:pPr indent="0" lvl="0" marL="0" rtl="0" algn="ctr">
              <a:spcBef>
                <a:spcPts val="0"/>
              </a:spcBef>
              <a:spcAft>
                <a:spcPts val="0"/>
              </a:spcAft>
              <a:buClr>
                <a:schemeClr val="dk1"/>
              </a:buClr>
              <a:buSzPts val="1100"/>
              <a:buFont typeface="Arial"/>
              <a:buNone/>
            </a:pPr>
            <a:r>
              <a:t/>
            </a:r>
            <a:endParaRPr sz="3600">
              <a:solidFill>
                <a:schemeClr val="dk1"/>
              </a:solidFill>
              <a:latin typeface="Proxima Nova"/>
              <a:ea typeface="Proxima Nova"/>
              <a:cs typeface="Proxima Nova"/>
              <a:sym typeface="Proxima Nova"/>
            </a:endParaRPr>
          </a:p>
          <a:p>
            <a:pPr indent="0" lvl="0" marL="0" rtl="0" algn="l">
              <a:spcBef>
                <a:spcPts val="0"/>
              </a:spcBef>
              <a:spcAft>
                <a:spcPts val="0"/>
              </a:spcAft>
              <a:buClr>
                <a:schemeClr val="dk1"/>
              </a:buClr>
              <a:buSzPts val="1100"/>
              <a:buFont typeface="Arial"/>
              <a:buNone/>
            </a:pPr>
            <a:r>
              <a:t/>
            </a:r>
            <a:endParaRPr sz="3600">
              <a:solidFill>
                <a:schemeClr val="dk1"/>
              </a:solidFill>
              <a:latin typeface="Proxima Nova"/>
              <a:ea typeface="Proxima Nova"/>
              <a:cs typeface="Proxima Nova"/>
              <a:sym typeface="Proxima Nova"/>
            </a:endParaRPr>
          </a:p>
          <a:p>
            <a:pPr indent="0" lvl="0" marL="0" rtl="0" algn="ctr">
              <a:spcBef>
                <a:spcPts val="0"/>
              </a:spcBef>
              <a:spcAft>
                <a:spcPts val="0"/>
              </a:spcAft>
              <a:buNone/>
            </a:pPr>
            <a:r>
              <a:t/>
            </a:r>
            <a:endParaRPr sz="3600">
              <a:latin typeface="Proxima Nova"/>
              <a:ea typeface="Proxima Nova"/>
              <a:cs typeface="Proxima Nova"/>
              <a:sym typeface="Proxima Nova"/>
            </a:endParaRPr>
          </a:p>
          <a:p>
            <a:pPr indent="0" lvl="0" marL="0" rtl="0" algn="ctr">
              <a:spcBef>
                <a:spcPts val="0"/>
              </a:spcBef>
              <a:spcAft>
                <a:spcPts val="0"/>
              </a:spcAft>
              <a:buNone/>
            </a:pPr>
            <a:r>
              <a:t/>
            </a:r>
            <a:endParaRPr sz="3600">
              <a:solidFill>
                <a:srgbClr val="000000"/>
              </a:solidFill>
              <a:latin typeface="Proxima Nova"/>
              <a:ea typeface="Proxima Nova"/>
              <a:cs typeface="Proxima Nova"/>
              <a:sym typeface="Proxima Nov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06" name="Shape 106"/>
        <p:cNvGrpSpPr/>
        <p:nvPr/>
      </p:nvGrpSpPr>
      <p:grpSpPr>
        <a:xfrm>
          <a:off x="0" y="0"/>
          <a:ext cx="0" cy="0"/>
          <a:chOff x="0" y="0"/>
          <a:chExt cx="0" cy="0"/>
        </a:xfrm>
      </p:grpSpPr>
      <p:sp>
        <p:nvSpPr>
          <p:cNvPr id="107" name="Google Shape;107;p27"/>
          <p:cNvSpPr txBox="1"/>
          <p:nvPr>
            <p:ph type="title"/>
          </p:nvPr>
        </p:nvSpPr>
        <p:spPr>
          <a:xfrm>
            <a:off x="416175" y="331350"/>
            <a:ext cx="8522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Teacher Resources</a:t>
            </a:r>
            <a:endParaRPr/>
          </a:p>
        </p:txBody>
      </p:sp>
      <p:sp>
        <p:nvSpPr>
          <p:cNvPr id="108" name="Google Shape;108;p27"/>
          <p:cNvSpPr/>
          <p:nvPr/>
        </p:nvSpPr>
        <p:spPr>
          <a:xfrm rot="1363356">
            <a:off x="6749269" y="535371"/>
            <a:ext cx="2162219" cy="364939"/>
          </a:xfrm>
          <a:prstGeom prst="roundRect">
            <a:avLst>
              <a:gd fmla="val 16667"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latin typeface="Poppins"/>
                <a:ea typeface="Poppins"/>
                <a:cs typeface="Poppins"/>
                <a:sym typeface="Poppins"/>
              </a:rPr>
              <a:t>For Teachers!</a:t>
            </a:r>
            <a:endParaRPr/>
          </a:p>
        </p:txBody>
      </p:sp>
      <p:sp>
        <p:nvSpPr>
          <p:cNvPr id="109" name="Google Shape;109;p27"/>
          <p:cNvSpPr txBox="1"/>
          <p:nvPr>
            <p:ph idx="1" type="body"/>
          </p:nvPr>
        </p:nvSpPr>
        <p:spPr>
          <a:xfrm>
            <a:off x="311700" y="97560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Lesson Overview</a:t>
            </a:r>
            <a:endParaRPr b="1"/>
          </a:p>
          <a:p>
            <a:pPr indent="0" lvl="0" marL="0" rtl="0" algn="l">
              <a:spcBef>
                <a:spcPts val="1200"/>
              </a:spcBef>
              <a:spcAft>
                <a:spcPts val="0"/>
              </a:spcAft>
              <a:buClr>
                <a:schemeClr val="dk1"/>
              </a:buClr>
              <a:buSzPts val="1100"/>
              <a:buFont typeface="Arial"/>
              <a:buNone/>
            </a:pPr>
            <a:r>
              <a:rPr lang="en" sz="1300"/>
              <a:t>This lesson introduces the final component of the unit's model of computing: storage. After trying out an "outfit picker" app, students discuss what information should be stored in the app versus input every time the app is run. They then look at a series of apps and use their decisions about what should be stored to create guidelines for deciding what information to store. They then review the four components of this chapter's model of computing: input, output, storage, and processing. Afterward, they have one last opportunity to revise their decisions about which items should be classified as a "computer" from earlier in the chapter. The lesson ends with a reflection on their own app ideas and how storage could be used.</a:t>
            </a:r>
            <a:endParaRPr sz="1300"/>
          </a:p>
          <a:p>
            <a:pPr indent="0" lvl="0" marL="0" rtl="0" algn="l">
              <a:spcBef>
                <a:spcPts val="1200"/>
              </a:spcBef>
              <a:spcAft>
                <a:spcPts val="0"/>
              </a:spcAft>
              <a:buNone/>
            </a:pPr>
            <a:r>
              <a:rPr lang="en" sz="1600"/>
              <a:t>More guidance and resources for this lesson are available in the</a:t>
            </a:r>
            <a:r>
              <a:rPr b="1" lang="en" sz="1600"/>
              <a:t> Lesson Plan:</a:t>
            </a:r>
            <a:endParaRPr sz="1600"/>
          </a:p>
          <a:p>
            <a:pPr indent="-311150" lvl="0" marL="457200" rtl="0" algn="l">
              <a:spcBef>
                <a:spcPts val="1200"/>
              </a:spcBef>
              <a:spcAft>
                <a:spcPts val="1200"/>
              </a:spcAft>
              <a:buSzPts val="1300"/>
              <a:buChar char="●"/>
            </a:pPr>
            <a:r>
              <a:rPr lang="en" sz="1300"/>
              <a:t>https://studio.code.org/s/csd1-2023/lessons/7</a:t>
            </a:r>
            <a:endParaRPr sz="13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3" name="Shape 113"/>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7" name="Shape 117"/>
        <p:cNvGrpSpPr/>
        <p:nvPr/>
      </p:nvGrpSpPr>
      <p:grpSpPr>
        <a:xfrm>
          <a:off x="0" y="0"/>
          <a:ext cx="0" cy="0"/>
          <a:chOff x="0" y="0"/>
          <a:chExt cx="0" cy="0"/>
        </a:xfrm>
      </p:grpSpPr>
      <p:sp>
        <p:nvSpPr>
          <p:cNvPr id="118" name="Google Shape;118;p29"/>
          <p:cNvSpPr txBox="1"/>
          <p:nvPr/>
        </p:nvSpPr>
        <p:spPr>
          <a:xfrm>
            <a:off x="295250" y="684400"/>
            <a:ext cx="8764200" cy="4227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b="1" lang="en" sz="3600">
                <a:latin typeface="Proxima Nova"/>
                <a:ea typeface="Proxima Nova"/>
                <a:cs typeface="Proxima Nova"/>
                <a:sym typeface="Proxima Nova"/>
              </a:rPr>
              <a:t>Journal Prompt:</a:t>
            </a:r>
            <a:endParaRPr sz="3600">
              <a:latin typeface="Proxima Nova"/>
              <a:ea typeface="Proxima Nova"/>
              <a:cs typeface="Proxima Nova"/>
              <a:sym typeface="Proxima Nova"/>
            </a:endParaRPr>
          </a:p>
          <a:p>
            <a:pPr indent="0" lvl="0" marL="0" rtl="0" algn="ctr">
              <a:lnSpc>
                <a:spcPct val="100000"/>
              </a:lnSpc>
              <a:spcBef>
                <a:spcPts val="1000"/>
              </a:spcBef>
              <a:spcAft>
                <a:spcPts val="0"/>
              </a:spcAft>
              <a:buNone/>
            </a:pPr>
            <a:r>
              <a:rPr lang="en" sz="3000">
                <a:latin typeface="Proxima Nova"/>
                <a:ea typeface="Proxima Nova"/>
                <a:cs typeface="Proxima Nova"/>
                <a:sym typeface="Proxima Nova"/>
              </a:rPr>
              <a:t>Go on Code Studio to look at the outfit picker app. </a:t>
            </a:r>
            <a:endParaRPr sz="3000">
              <a:latin typeface="Proxima Nova"/>
              <a:ea typeface="Proxima Nova"/>
              <a:cs typeface="Proxima Nova"/>
              <a:sym typeface="Proxima Nova"/>
            </a:endParaRPr>
          </a:p>
          <a:p>
            <a:pPr indent="0" lvl="0" marL="0" rtl="0" algn="ctr">
              <a:lnSpc>
                <a:spcPct val="100000"/>
              </a:lnSpc>
              <a:spcBef>
                <a:spcPts val="1000"/>
              </a:spcBef>
              <a:spcAft>
                <a:spcPts val="0"/>
              </a:spcAft>
              <a:buNone/>
            </a:pPr>
            <a:r>
              <a:t/>
            </a:r>
            <a:endParaRPr sz="1200">
              <a:latin typeface="Proxima Nova"/>
              <a:ea typeface="Proxima Nova"/>
              <a:cs typeface="Proxima Nova"/>
              <a:sym typeface="Proxima Nova"/>
            </a:endParaRPr>
          </a:p>
          <a:p>
            <a:pPr indent="-419100" lvl="0" marL="457200" rtl="0" algn="l">
              <a:lnSpc>
                <a:spcPct val="100000"/>
              </a:lnSpc>
              <a:spcBef>
                <a:spcPts val="1000"/>
              </a:spcBef>
              <a:spcAft>
                <a:spcPts val="0"/>
              </a:spcAft>
              <a:buSzPts val="3000"/>
              <a:buFont typeface="Proxima Nova"/>
              <a:buChar char="●"/>
            </a:pPr>
            <a:r>
              <a:rPr lang="en" sz="3000">
                <a:latin typeface="Proxima Nova"/>
                <a:ea typeface="Proxima Nova"/>
                <a:cs typeface="Proxima Nova"/>
                <a:sym typeface="Proxima Nova"/>
              </a:rPr>
              <a:t>What is one input, one output, and one kind of processing it might use? </a:t>
            </a:r>
            <a:endParaRPr sz="3000">
              <a:latin typeface="Proxima Nova"/>
              <a:ea typeface="Proxima Nova"/>
              <a:cs typeface="Proxima Nova"/>
              <a:sym typeface="Proxima Nova"/>
            </a:endParaRPr>
          </a:p>
          <a:p>
            <a:pPr indent="-419100" lvl="0" marL="457200" rtl="0" algn="l">
              <a:lnSpc>
                <a:spcPct val="100000"/>
              </a:lnSpc>
              <a:spcBef>
                <a:spcPts val="1000"/>
              </a:spcBef>
              <a:spcAft>
                <a:spcPts val="1000"/>
              </a:spcAft>
              <a:buSzPts val="3000"/>
              <a:buFont typeface="Proxima Nova"/>
              <a:buChar char="●"/>
            </a:pPr>
            <a:r>
              <a:rPr lang="en" sz="3000">
                <a:latin typeface="Proxima Nova"/>
                <a:ea typeface="Proxima Nova"/>
                <a:cs typeface="Proxima Nova"/>
                <a:sym typeface="Proxima Nova"/>
              </a:rPr>
              <a:t>If you used this app every day, what information would you want it to remember?</a:t>
            </a:r>
            <a:endParaRPr sz="3000">
              <a:latin typeface="Proxima Nova"/>
              <a:ea typeface="Proxima Nova"/>
              <a:cs typeface="Proxima Nova"/>
              <a:sym typeface="Proxima Nova"/>
            </a:endParaRPr>
          </a:p>
        </p:txBody>
      </p:sp>
      <p:sp>
        <p:nvSpPr>
          <p:cNvPr id="119" name="Google Shape;119;p29"/>
          <p:cNvSpPr txBox="1"/>
          <p:nvPr/>
        </p:nvSpPr>
        <p:spPr>
          <a:xfrm>
            <a:off x="0" y="0"/>
            <a:ext cx="4572000" cy="34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Problem Solving and Computing Lesson 7 - Warm Up</a:t>
            </a:r>
            <a:endParaRPr>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3" name="Shape 123"/>
        <p:cNvGrpSpPr/>
        <p:nvPr/>
      </p:nvGrpSpPr>
      <p:grpSpPr>
        <a:xfrm>
          <a:off x="0" y="0"/>
          <a:ext cx="0" cy="0"/>
          <a:chOff x="0" y="0"/>
          <a:chExt cx="0" cy="0"/>
        </a:xfrm>
      </p:grpSpPr>
      <p:sp>
        <p:nvSpPr>
          <p:cNvPr id="124" name="Google Shape;124;p30"/>
          <p:cNvSpPr txBox="1"/>
          <p:nvPr/>
        </p:nvSpPr>
        <p:spPr>
          <a:xfrm>
            <a:off x="0" y="0"/>
            <a:ext cx="4572000" cy="34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Problem Solving and Computing Lesson 7 - Warm Up</a:t>
            </a:r>
            <a:endParaRPr>
              <a:solidFill>
                <a:srgbClr val="FFFFFF"/>
              </a:solidFill>
            </a:endParaRPr>
          </a:p>
        </p:txBody>
      </p:sp>
      <p:sp>
        <p:nvSpPr>
          <p:cNvPr id="125" name="Google Shape;125;p30"/>
          <p:cNvSpPr txBox="1"/>
          <p:nvPr/>
        </p:nvSpPr>
        <p:spPr>
          <a:xfrm>
            <a:off x="351050" y="684400"/>
            <a:ext cx="8531700" cy="422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600">
                <a:latin typeface="Proxima Nova"/>
                <a:ea typeface="Proxima Nova"/>
                <a:cs typeface="Proxima Nova"/>
                <a:sym typeface="Proxima Nova"/>
              </a:rPr>
              <a:t>Key Vocabulary</a:t>
            </a:r>
            <a:endParaRPr sz="3600">
              <a:latin typeface="Proxima Nova"/>
              <a:ea typeface="Proxima Nova"/>
              <a:cs typeface="Proxima Nova"/>
              <a:sym typeface="Proxima Nova"/>
            </a:endParaRPr>
          </a:p>
          <a:p>
            <a:pPr indent="0" lvl="0" marL="0" rtl="0" algn="ctr">
              <a:spcBef>
                <a:spcPts val="0"/>
              </a:spcBef>
              <a:spcAft>
                <a:spcPts val="0"/>
              </a:spcAft>
              <a:buNone/>
            </a:pPr>
            <a:r>
              <a:t/>
            </a:r>
            <a:endParaRPr sz="2400">
              <a:latin typeface="Proxima Nova"/>
              <a:ea typeface="Proxima Nova"/>
              <a:cs typeface="Proxima Nova"/>
              <a:sym typeface="Proxima Nova"/>
            </a:endParaRPr>
          </a:p>
          <a:p>
            <a:pPr indent="0" lvl="0" marL="0" rtl="0" algn="l">
              <a:spcBef>
                <a:spcPts val="0"/>
              </a:spcBef>
              <a:spcAft>
                <a:spcPts val="0"/>
              </a:spcAft>
              <a:buClr>
                <a:srgbClr val="000000"/>
              </a:buClr>
              <a:buSzPts val="1100"/>
              <a:buFont typeface="Arial"/>
              <a:buNone/>
            </a:pPr>
            <a:r>
              <a:t/>
            </a:r>
            <a:endParaRPr b="1" sz="2400">
              <a:latin typeface="Proxima Nova"/>
              <a:ea typeface="Proxima Nova"/>
              <a:cs typeface="Proxima Nova"/>
              <a:sym typeface="Proxima Nova"/>
            </a:endParaRPr>
          </a:p>
          <a:p>
            <a:pPr indent="0" lvl="0" marL="0" rtl="0" algn="l">
              <a:spcBef>
                <a:spcPts val="0"/>
              </a:spcBef>
              <a:spcAft>
                <a:spcPts val="0"/>
              </a:spcAft>
              <a:buClr>
                <a:srgbClr val="000000"/>
              </a:buClr>
              <a:buSzPts val="1100"/>
              <a:buFont typeface="Arial"/>
              <a:buNone/>
            </a:pPr>
            <a:r>
              <a:rPr b="1" lang="en" sz="2400">
                <a:latin typeface="Proxima Nova"/>
                <a:ea typeface="Proxima Nova"/>
                <a:cs typeface="Proxima Nova"/>
                <a:sym typeface="Proxima Nova"/>
              </a:rPr>
              <a:t>Storage</a:t>
            </a:r>
            <a:r>
              <a:rPr lang="en" sz="2400">
                <a:latin typeface="Proxima Nova"/>
                <a:ea typeface="Proxima Nova"/>
                <a:cs typeface="Proxima Nova"/>
                <a:sym typeface="Proxima Nova"/>
              </a:rPr>
              <a:t> - saving information to use in the future</a:t>
            </a:r>
            <a:endParaRPr sz="2400">
              <a:latin typeface="Proxima Nova"/>
              <a:ea typeface="Proxima Nova"/>
              <a:cs typeface="Proxima Nova"/>
              <a:sym typeface="Proxima Nova"/>
            </a:endParaRPr>
          </a:p>
          <a:p>
            <a:pPr indent="0" lvl="0" marL="0" rtl="0" algn="l">
              <a:spcBef>
                <a:spcPts val="0"/>
              </a:spcBef>
              <a:spcAft>
                <a:spcPts val="0"/>
              </a:spcAft>
              <a:buClr>
                <a:srgbClr val="000000"/>
              </a:buClr>
              <a:buSzPts val="1100"/>
              <a:buFont typeface="Arial"/>
              <a:buNone/>
            </a:pPr>
            <a:r>
              <a:t/>
            </a:r>
            <a:endParaRPr sz="3600">
              <a:solidFill>
                <a:srgbClr val="000000"/>
              </a:solidFill>
              <a:latin typeface="Proxima Nova"/>
              <a:ea typeface="Proxima Nova"/>
              <a:cs typeface="Proxima Nova"/>
              <a:sym typeface="Proxima Nova"/>
            </a:endParaRPr>
          </a:p>
          <a:p>
            <a:pPr indent="0" lvl="0" marL="0" rtl="0" algn="ctr">
              <a:spcBef>
                <a:spcPts val="0"/>
              </a:spcBef>
              <a:spcAft>
                <a:spcPts val="0"/>
              </a:spcAft>
              <a:buClr>
                <a:srgbClr val="000000"/>
              </a:buClr>
              <a:buSzPts val="1100"/>
              <a:buFont typeface="Arial"/>
              <a:buNone/>
            </a:pPr>
            <a:r>
              <a:t/>
            </a:r>
            <a:endParaRPr sz="3600">
              <a:solidFill>
                <a:srgbClr val="000000"/>
              </a:solidFill>
              <a:latin typeface="Proxima Nova"/>
              <a:ea typeface="Proxima Nova"/>
              <a:cs typeface="Proxima Nova"/>
              <a:sym typeface="Proxima Nova"/>
            </a:endParaRPr>
          </a:p>
          <a:p>
            <a:pPr indent="0" lvl="0" marL="0" rtl="0" algn="ctr">
              <a:spcBef>
                <a:spcPts val="0"/>
              </a:spcBef>
              <a:spcAft>
                <a:spcPts val="0"/>
              </a:spcAft>
              <a:buClr>
                <a:srgbClr val="000000"/>
              </a:buClr>
              <a:buSzPts val="1100"/>
              <a:buFont typeface="Arial"/>
              <a:buNone/>
            </a:pPr>
            <a:r>
              <a:t/>
            </a:r>
            <a:endParaRPr sz="3600">
              <a:solidFill>
                <a:srgbClr val="000000"/>
              </a:solidFill>
              <a:latin typeface="Proxima Nova"/>
              <a:ea typeface="Proxima Nova"/>
              <a:cs typeface="Proxima Nova"/>
              <a:sym typeface="Proxima Nova"/>
            </a:endParaRPr>
          </a:p>
          <a:p>
            <a:pPr indent="0" lvl="0" marL="0" rtl="0" algn="ctr">
              <a:spcBef>
                <a:spcPts val="0"/>
              </a:spcBef>
              <a:spcAft>
                <a:spcPts val="0"/>
              </a:spcAft>
              <a:buClr>
                <a:srgbClr val="000000"/>
              </a:buClr>
              <a:buSzPts val="1100"/>
              <a:buFont typeface="Arial"/>
              <a:buNone/>
            </a:pPr>
            <a:r>
              <a:t/>
            </a:r>
            <a:endParaRPr sz="3600">
              <a:solidFill>
                <a:srgbClr val="000000"/>
              </a:solidFill>
              <a:latin typeface="Proxima Nova"/>
              <a:ea typeface="Proxima Nova"/>
              <a:cs typeface="Proxima Nova"/>
              <a:sym typeface="Proxima Nova"/>
            </a:endParaRPr>
          </a:p>
          <a:p>
            <a:pPr indent="0" lvl="0" marL="0" rtl="0" algn="ctr">
              <a:spcBef>
                <a:spcPts val="0"/>
              </a:spcBef>
              <a:spcAft>
                <a:spcPts val="0"/>
              </a:spcAft>
              <a:buClr>
                <a:srgbClr val="000000"/>
              </a:buClr>
              <a:buSzPts val="1100"/>
              <a:buFont typeface="Arial"/>
              <a:buNone/>
            </a:pPr>
            <a:r>
              <a:t/>
            </a:r>
            <a:endParaRPr sz="3600">
              <a:solidFill>
                <a:srgbClr val="000000"/>
              </a:solidFill>
              <a:latin typeface="Proxima Nova"/>
              <a:ea typeface="Proxima Nova"/>
              <a:cs typeface="Proxima Nova"/>
              <a:sym typeface="Proxima Nova"/>
            </a:endParaRPr>
          </a:p>
          <a:p>
            <a:pPr indent="0" lvl="0" marL="0" rtl="0" algn="l">
              <a:spcBef>
                <a:spcPts val="0"/>
              </a:spcBef>
              <a:spcAft>
                <a:spcPts val="0"/>
              </a:spcAft>
              <a:buClr>
                <a:srgbClr val="000000"/>
              </a:buClr>
              <a:buSzPts val="1100"/>
              <a:buFont typeface="Arial"/>
              <a:buNone/>
            </a:pPr>
            <a:r>
              <a:t/>
            </a:r>
            <a:endParaRPr sz="3600">
              <a:solidFill>
                <a:srgbClr val="000000"/>
              </a:solidFill>
              <a:latin typeface="Proxima Nova"/>
              <a:ea typeface="Proxima Nova"/>
              <a:cs typeface="Proxima Nova"/>
              <a:sym typeface="Proxima Nova"/>
            </a:endParaRPr>
          </a:p>
          <a:p>
            <a:pPr indent="0" lvl="0" marL="0" rtl="0" algn="ctr">
              <a:spcBef>
                <a:spcPts val="0"/>
              </a:spcBef>
              <a:spcAft>
                <a:spcPts val="0"/>
              </a:spcAft>
              <a:buNone/>
            </a:pPr>
            <a:r>
              <a:t/>
            </a:r>
            <a:endParaRPr sz="3600">
              <a:latin typeface="Proxima Nova"/>
              <a:ea typeface="Proxima Nova"/>
              <a:cs typeface="Proxima Nova"/>
              <a:sym typeface="Proxima Nova"/>
            </a:endParaRPr>
          </a:p>
          <a:p>
            <a:pPr indent="0" lvl="0" marL="0" rtl="0" algn="ctr">
              <a:spcBef>
                <a:spcPts val="0"/>
              </a:spcBef>
              <a:spcAft>
                <a:spcPts val="0"/>
              </a:spcAft>
              <a:buNone/>
            </a:pPr>
            <a:r>
              <a:t/>
            </a:r>
            <a:endParaRPr sz="3600">
              <a:solidFill>
                <a:srgbClr val="000000"/>
              </a:solidFill>
              <a:latin typeface="Proxima Nova"/>
              <a:ea typeface="Proxima Nova"/>
              <a:cs typeface="Proxima Nova"/>
              <a:sym typeface="Proxima Nov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9" name="Shape 129"/>
        <p:cNvGrpSpPr/>
        <p:nvPr/>
      </p:nvGrpSpPr>
      <p:grpSpPr>
        <a:xfrm>
          <a:off x="0" y="0"/>
          <a:ext cx="0" cy="0"/>
          <a:chOff x="0" y="0"/>
          <a:chExt cx="0" cy="0"/>
        </a:xfrm>
      </p:grpSpPr>
      <p:sp>
        <p:nvSpPr>
          <p:cNvPr id="130" name="Google Shape;130;p31"/>
          <p:cNvSpPr txBox="1"/>
          <p:nvPr/>
        </p:nvSpPr>
        <p:spPr>
          <a:xfrm>
            <a:off x="523500" y="684400"/>
            <a:ext cx="8097000" cy="422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600">
                <a:latin typeface="Proxima Nova"/>
                <a:ea typeface="Proxima Nova"/>
                <a:cs typeface="Proxima Nova"/>
                <a:sym typeface="Proxima Nova"/>
              </a:rPr>
              <a:t>Question of the Day</a:t>
            </a:r>
            <a:endParaRPr sz="3600">
              <a:latin typeface="Proxima Nova"/>
              <a:ea typeface="Proxima Nova"/>
              <a:cs typeface="Proxima Nova"/>
              <a:sym typeface="Proxima Nova"/>
            </a:endParaRPr>
          </a:p>
          <a:p>
            <a:pPr indent="0" lvl="0" marL="0" rtl="0" algn="ctr">
              <a:spcBef>
                <a:spcPts val="0"/>
              </a:spcBef>
              <a:spcAft>
                <a:spcPts val="0"/>
              </a:spcAft>
              <a:buNone/>
            </a:pPr>
            <a:r>
              <a:t/>
            </a:r>
            <a:endParaRPr sz="3000">
              <a:latin typeface="Proxima Nova"/>
              <a:ea typeface="Proxima Nova"/>
              <a:cs typeface="Proxima Nova"/>
              <a:sym typeface="Proxima Nova"/>
            </a:endParaRPr>
          </a:p>
          <a:p>
            <a:pPr indent="0" lvl="0" marL="0" rtl="0" algn="ctr">
              <a:spcBef>
                <a:spcPts val="0"/>
              </a:spcBef>
              <a:spcAft>
                <a:spcPts val="0"/>
              </a:spcAft>
              <a:buNone/>
            </a:pPr>
            <a:r>
              <a:t/>
            </a:r>
            <a:endParaRPr sz="3000">
              <a:latin typeface="Proxima Nova"/>
              <a:ea typeface="Proxima Nova"/>
              <a:cs typeface="Proxima Nova"/>
              <a:sym typeface="Proxima Nova"/>
            </a:endParaRPr>
          </a:p>
          <a:p>
            <a:pPr indent="0" lvl="0" marL="0" rtl="0" algn="ctr">
              <a:spcBef>
                <a:spcPts val="0"/>
              </a:spcBef>
              <a:spcAft>
                <a:spcPts val="0"/>
              </a:spcAft>
              <a:buClr>
                <a:schemeClr val="dk1"/>
              </a:buClr>
              <a:buSzPts val="1100"/>
              <a:buFont typeface="Arial"/>
              <a:buNone/>
            </a:pPr>
            <a:r>
              <a:rPr lang="en" sz="3600">
                <a:solidFill>
                  <a:schemeClr val="dk1"/>
                </a:solidFill>
                <a:latin typeface="Proxima Nova"/>
                <a:ea typeface="Proxima Nova"/>
                <a:cs typeface="Proxima Nova"/>
                <a:sym typeface="Proxima Nova"/>
              </a:rPr>
              <a:t>Why is storage an important part of the computing process?</a:t>
            </a:r>
            <a:endParaRPr sz="3600">
              <a:solidFill>
                <a:schemeClr val="dk1"/>
              </a:solidFill>
              <a:latin typeface="Proxima Nova"/>
              <a:ea typeface="Proxima Nova"/>
              <a:cs typeface="Proxima Nova"/>
              <a:sym typeface="Proxima Nova"/>
            </a:endParaRPr>
          </a:p>
          <a:p>
            <a:pPr indent="0" lvl="0" marL="0" rtl="0" algn="ctr">
              <a:spcBef>
                <a:spcPts val="0"/>
              </a:spcBef>
              <a:spcAft>
                <a:spcPts val="0"/>
              </a:spcAft>
              <a:buClr>
                <a:schemeClr val="dk1"/>
              </a:buClr>
              <a:buSzPts val="1100"/>
              <a:buFont typeface="Arial"/>
              <a:buNone/>
            </a:pPr>
            <a:r>
              <a:t/>
            </a:r>
            <a:endParaRPr sz="3600">
              <a:solidFill>
                <a:schemeClr val="dk1"/>
              </a:solidFill>
              <a:latin typeface="Proxima Nova"/>
              <a:ea typeface="Proxima Nova"/>
              <a:cs typeface="Proxima Nova"/>
              <a:sym typeface="Proxima Nova"/>
            </a:endParaRPr>
          </a:p>
          <a:p>
            <a:pPr indent="0" lvl="0" marL="0" rtl="0" algn="ctr">
              <a:spcBef>
                <a:spcPts val="0"/>
              </a:spcBef>
              <a:spcAft>
                <a:spcPts val="0"/>
              </a:spcAft>
              <a:buClr>
                <a:schemeClr val="dk1"/>
              </a:buClr>
              <a:buSzPts val="1100"/>
              <a:buFont typeface="Arial"/>
              <a:buNone/>
            </a:pPr>
            <a:r>
              <a:t/>
            </a:r>
            <a:endParaRPr sz="3600">
              <a:solidFill>
                <a:schemeClr val="dk1"/>
              </a:solidFill>
              <a:latin typeface="Proxima Nova"/>
              <a:ea typeface="Proxima Nova"/>
              <a:cs typeface="Proxima Nova"/>
              <a:sym typeface="Proxima Nova"/>
            </a:endParaRPr>
          </a:p>
          <a:p>
            <a:pPr indent="0" lvl="0" marL="0" rtl="0" algn="l">
              <a:spcBef>
                <a:spcPts val="0"/>
              </a:spcBef>
              <a:spcAft>
                <a:spcPts val="0"/>
              </a:spcAft>
              <a:buClr>
                <a:schemeClr val="dk1"/>
              </a:buClr>
              <a:buSzPts val="1100"/>
              <a:buFont typeface="Arial"/>
              <a:buNone/>
            </a:pPr>
            <a:r>
              <a:t/>
            </a:r>
            <a:endParaRPr sz="3600">
              <a:solidFill>
                <a:schemeClr val="dk1"/>
              </a:solidFill>
              <a:latin typeface="Proxima Nova"/>
              <a:ea typeface="Proxima Nova"/>
              <a:cs typeface="Proxima Nova"/>
              <a:sym typeface="Proxima Nova"/>
            </a:endParaRPr>
          </a:p>
          <a:p>
            <a:pPr indent="0" lvl="0" marL="0" rtl="0" algn="ctr">
              <a:spcBef>
                <a:spcPts val="0"/>
              </a:spcBef>
              <a:spcAft>
                <a:spcPts val="0"/>
              </a:spcAft>
              <a:buNone/>
            </a:pPr>
            <a:r>
              <a:t/>
            </a:r>
            <a:endParaRPr sz="3600">
              <a:latin typeface="Proxima Nova"/>
              <a:ea typeface="Proxima Nova"/>
              <a:cs typeface="Proxima Nova"/>
              <a:sym typeface="Proxima Nova"/>
            </a:endParaRPr>
          </a:p>
          <a:p>
            <a:pPr indent="0" lvl="0" marL="0" rtl="0" algn="ctr">
              <a:spcBef>
                <a:spcPts val="0"/>
              </a:spcBef>
              <a:spcAft>
                <a:spcPts val="0"/>
              </a:spcAft>
              <a:buNone/>
            </a:pPr>
            <a:r>
              <a:t/>
            </a:r>
            <a:endParaRPr sz="3600">
              <a:solidFill>
                <a:srgbClr val="000000"/>
              </a:solidFill>
              <a:latin typeface="Proxima Nova"/>
              <a:ea typeface="Proxima Nova"/>
              <a:cs typeface="Proxima Nova"/>
              <a:sym typeface="Proxima Nova"/>
            </a:endParaRPr>
          </a:p>
        </p:txBody>
      </p:sp>
      <p:sp>
        <p:nvSpPr>
          <p:cNvPr id="131" name="Google Shape;131;p31"/>
          <p:cNvSpPr txBox="1"/>
          <p:nvPr/>
        </p:nvSpPr>
        <p:spPr>
          <a:xfrm>
            <a:off x="0" y="0"/>
            <a:ext cx="4572000" cy="34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Problem Solving and Computing Lesson 7 - Warm Up</a:t>
            </a:r>
            <a:endParaRPr>
              <a:solidFill>
                <a:srgbClr val="FFFF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5" name="Shape 135"/>
        <p:cNvGrpSpPr/>
        <p:nvPr/>
      </p:nvGrpSpPr>
      <p:grpSpPr>
        <a:xfrm>
          <a:off x="0" y="0"/>
          <a:ext cx="0" cy="0"/>
          <a:chOff x="0" y="0"/>
          <a:chExt cx="0" cy="0"/>
        </a:xfrm>
      </p:grpSpPr>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9" name="Shape 139"/>
        <p:cNvGrpSpPr/>
        <p:nvPr/>
      </p:nvGrpSpPr>
      <p:grpSpPr>
        <a:xfrm>
          <a:off x="0" y="0"/>
          <a:ext cx="0" cy="0"/>
          <a:chOff x="0" y="0"/>
          <a:chExt cx="0" cy="0"/>
        </a:xfrm>
      </p:grpSpPr>
      <p:sp>
        <p:nvSpPr>
          <p:cNvPr id="140" name="Google Shape;140;p33"/>
          <p:cNvSpPr txBox="1"/>
          <p:nvPr/>
        </p:nvSpPr>
        <p:spPr>
          <a:xfrm>
            <a:off x="0" y="4550"/>
            <a:ext cx="4572000" cy="34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Problem Solving and Computing Lesson 7 - Activity</a:t>
            </a:r>
            <a:endParaRPr>
              <a:solidFill>
                <a:srgbClr val="FFFFFF"/>
              </a:solidFill>
            </a:endParaRPr>
          </a:p>
        </p:txBody>
      </p:sp>
      <p:sp>
        <p:nvSpPr>
          <p:cNvPr id="141" name="Google Shape;141;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Storage: Outfit Picker</a:t>
            </a:r>
            <a:endParaRPr/>
          </a:p>
        </p:txBody>
      </p:sp>
      <p:sp>
        <p:nvSpPr>
          <p:cNvPr id="142" name="Google Shape;142;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Get into groups of 2-3 and go to Code studio.</a:t>
            </a:r>
            <a:endParaRPr/>
          </a:p>
          <a:p>
            <a:pPr indent="0" lvl="0" marL="0" rtl="0" algn="l">
              <a:spcBef>
                <a:spcPts val="1600"/>
              </a:spcBef>
              <a:spcAft>
                <a:spcPts val="0"/>
              </a:spcAft>
              <a:buNone/>
            </a:pPr>
            <a:r>
              <a:rPr lang="en"/>
              <a:t>Based on the outfit picker app in Code studio, answer the following </a:t>
            </a:r>
            <a:r>
              <a:rPr lang="en"/>
              <a:t>questions</a:t>
            </a:r>
            <a:r>
              <a:rPr lang="en"/>
              <a:t>:</a:t>
            </a:r>
            <a:endParaRPr/>
          </a:p>
          <a:p>
            <a:pPr indent="0" lvl="0" marL="0" rtl="0" algn="l">
              <a:spcBef>
                <a:spcPts val="1600"/>
              </a:spcBef>
              <a:spcAft>
                <a:spcPts val="0"/>
              </a:spcAft>
              <a:buNone/>
            </a:pPr>
            <a:r>
              <a:rPr lang="en"/>
              <a:t>Should the following information be stored? </a:t>
            </a:r>
            <a:endParaRPr/>
          </a:p>
          <a:p>
            <a:pPr indent="0" lvl="0" marL="0" rtl="0" algn="l">
              <a:spcBef>
                <a:spcPts val="1600"/>
              </a:spcBef>
              <a:spcAft>
                <a:spcPts val="0"/>
              </a:spcAft>
              <a:buNone/>
            </a:pPr>
            <a:r>
              <a:rPr lang="en"/>
              <a:t>Why or why not?</a:t>
            </a:r>
            <a:endParaRPr/>
          </a:p>
          <a:p>
            <a:pPr indent="-342900" lvl="0" marL="457200" rtl="0" algn="l">
              <a:spcBef>
                <a:spcPts val="1600"/>
              </a:spcBef>
              <a:spcAft>
                <a:spcPts val="0"/>
              </a:spcAft>
              <a:buSzPts val="1800"/>
              <a:buChar char="●"/>
            </a:pPr>
            <a:r>
              <a:rPr lang="en"/>
              <a:t>Favorite color</a:t>
            </a:r>
            <a:endParaRPr/>
          </a:p>
          <a:p>
            <a:pPr indent="-342900" lvl="0" marL="457200" rtl="0" algn="l">
              <a:spcBef>
                <a:spcPts val="0"/>
              </a:spcBef>
              <a:spcAft>
                <a:spcPts val="0"/>
              </a:spcAft>
              <a:buSzPts val="1800"/>
              <a:buChar char="●"/>
            </a:pPr>
            <a:r>
              <a:rPr lang="en"/>
              <a:t>Season</a:t>
            </a:r>
            <a:endParaRPr/>
          </a:p>
          <a:p>
            <a:pPr indent="-342900" lvl="0" marL="457200" rtl="0" algn="l">
              <a:spcBef>
                <a:spcPts val="0"/>
              </a:spcBef>
              <a:spcAft>
                <a:spcPts val="0"/>
              </a:spcAft>
              <a:buSzPts val="1800"/>
              <a:buChar char="●"/>
            </a:pPr>
            <a:r>
              <a:rPr lang="en"/>
              <a:t>Weather</a:t>
            </a:r>
            <a:endParaRPr/>
          </a:p>
        </p:txBody>
      </p:sp>
      <p:pic>
        <p:nvPicPr>
          <p:cNvPr id="143" name="Google Shape;143;p33"/>
          <p:cNvPicPr preferRelativeResize="0"/>
          <p:nvPr/>
        </p:nvPicPr>
        <p:blipFill>
          <a:blip r:embed="rId4">
            <a:alphaModFix/>
          </a:blip>
          <a:stretch>
            <a:fillRect/>
          </a:stretch>
        </p:blipFill>
        <p:spPr>
          <a:xfrm>
            <a:off x="5838719" y="2269169"/>
            <a:ext cx="1731175" cy="24328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7" name="Shape 147"/>
        <p:cNvGrpSpPr/>
        <p:nvPr/>
      </p:nvGrpSpPr>
      <p:grpSpPr>
        <a:xfrm>
          <a:off x="0" y="0"/>
          <a:ext cx="0" cy="0"/>
          <a:chOff x="0" y="0"/>
          <a:chExt cx="0" cy="0"/>
        </a:xfrm>
      </p:grpSpPr>
      <p:sp>
        <p:nvSpPr>
          <p:cNvPr id="148" name="Google Shape;148;p34"/>
          <p:cNvSpPr txBox="1"/>
          <p:nvPr/>
        </p:nvSpPr>
        <p:spPr>
          <a:xfrm>
            <a:off x="0" y="4550"/>
            <a:ext cx="4572000" cy="34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Problem Solving and Computing Lesson 7 - Activity</a:t>
            </a:r>
            <a:endParaRPr>
              <a:solidFill>
                <a:srgbClr val="FFFFFF"/>
              </a:solidFill>
            </a:endParaRPr>
          </a:p>
        </p:txBody>
      </p:sp>
      <p:sp>
        <p:nvSpPr>
          <p:cNvPr id="149" name="Google Shape;149;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Friend Finder and Movie Picker</a:t>
            </a:r>
            <a:endParaRPr/>
          </a:p>
        </p:txBody>
      </p:sp>
      <p:sp>
        <p:nvSpPr>
          <p:cNvPr id="150" name="Google Shape;150;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your groups, try out these two apps.</a:t>
            </a:r>
            <a:endParaRPr/>
          </a:p>
          <a:p>
            <a:pPr indent="0" lvl="0" marL="0" rtl="0" algn="l">
              <a:spcBef>
                <a:spcPts val="1600"/>
              </a:spcBef>
              <a:spcAft>
                <a:spcPts val="1600"/>
              </a:spcAft>
              <a:buNone/>
            </a:pPr>
            <a:r>
              <a:rPr lang="en"/>
              <a:t>On your activity guide, explain which information should and should not be stored and </a:t>
            </a:r>
            <a:r>
              <a:rPr i="1" lang="en"/>
              <a:t>why.</a:t>
            </a:r>
            <a:endParaRPr/>
          </a:p>
        </p:txBody>
      </p:sp>
      <p:pic>
        <p:nvPicPr>
          <p:cNvPr id="151" name="Google Shape;151;p34"/>
          <p:cNvPicPr preferRelativeResize="0"/>
          <p:nvPr/>
        </p:nvPicPr>
        <p:blipFill>
          <a:blip r:embed="rId4">
            <a:alphaModFix/>
          </a:blip>
          <a:stretch>
            <a:fillRect/>
          </a:stretch>
        </p:blipFill>
        <p:spPr>
          <a:xfrm>
            <a:off x="837568" y="2653068"/>
            <a:ext cx="1688125" cy="2376050"/>
          </a:xfrm>
          <a:prstGeom prst="rect">
            <a:avLst/>
          </a:prstGeom>
          <a:noFill/>
          <a:ln>
            <a:noFill/>
          </a:ln>
        </p:spPr>
      </p:pic>
      <p:pic>
        <p:nvPicPr>
          <p:cNvPr id="152" name="Google Shape;152;p34"/>
          <p:cNvPicPr preferRelativeResize="0"/>
          <p:nvPr/>
        </p:nvPicPr>
        <p:blipFill>
          <a:blip r:embed="rId5">
            <a:alphaModFix/>
          </a:blip>
          <a:stretch>
            <a:fillRect/>
          </a:stretch>
        </p:blipFill>
        <p:spPr>
          <a:xfrm>
            <a:off x="2595900" y="2647615"/>
            <a:ext cx="1688125" cy="2386972"/>
          </a:xfrm>
          <a:prstGeom prst="rect">
            <a:avLst/>
          </a:prstGeom>
          <a:noFill/>
          <a:ln>
            <a:noFill/>
          </a:ln>
        </p:spPr>
      </p:pic>
      <p:pic>
        <p:nvPicPr>
          <p:cNvPr id="153" name="Google Shape;153;p34"/>
          <p:cNvPicPr preferRelativeResize="0"/>
          <p:nvPr/>
        </p:nvPicPr>
        <p:blipFill>
          <a:blip r:embed="rId6">
            <a:alphaModFix/>
          </a:blip>
          <a:stretch>
            <a:fillRect/>
          </a:stretch>
        </p:blipFill>
        <p:spPr>
          <a:xfrm>
            <a:off x="5238375" y="2614000"/>
            <a:ext cx="1724371" cy="2420576"/>
          </a:xfrm>
          <a:prstGeom prst="rect">
            <a:avLst/>
          </a:prstGeom>
          <a:noFill/>
          <a:ln>
            <a:noFill/>
          </a:ln>
        </p:spPr>
      </p:pic>
      <p:pic>
        <p:nvPicPr>
          <p:cNvPr id="154" name="Google Shape;154;p34"/>
          <p:cNvPicPr preferRelativeResize="0"/>
          <p:nvPr/>
        </p:nvPicPr>
        <p:blipFill>
          <a:blip r:embed="rId7">
            <a:alphaModFix/>
          </a:blip>
          <a:stretch>
            <a:fillRect/>
          </a:stretch>
        </p:blipFill>
        <p:spPr>
          <a:xfrm>
            <a:off x="7008550" y="2614000"/>
            <a:ext cx="1724375" cy="242895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D9D9D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