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dc5aa26a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dc5aa26a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Plan: https://studio.code.org/s/csd1-2023/lessons/8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dc5aa26a_19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dc5aa26a_19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dc5aa26a_19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3dc5aa26a_19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3dc5aa26a_19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3dc5aa26a_19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dc5aa26a_19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3dc5aa26a_19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dc5aa26a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3dc5aa26a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3dc5aa26a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3dc5aa26a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3dc5aa26a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3dc5aa26a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9ac0859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9ac0859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dc5aa26a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dc5aa2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3dc5aa26a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3dc5aa26a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dc5aa26a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dc5aa26a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3dc5aa26a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3dc5aa26a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dc5aa26a_19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dc5aa26a_19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dc5aa26a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dc5aa26a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dc5aa26a_19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dc5aa26a_19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ADBC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ADB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297876" y="276551"/>
            <a:ext cx="8688600" cy="4738500"/>
          </a:xfrm>
          <a:prstGeom prst="roundRect">
            <a:avLst>
              <a:gd fmla="val 2901" name="adj"/>
            </a:avLst>
          </a:prstGeom>
          <a:solidFill>
            <a:srgbClr val="009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5"/>
          <p:cNvSpPr/>
          <p:nvPr/>
        </p:nvSpPr>
        <p:spPr>
          <a:xfrm>
            <a:off x="219550" y="195375"/>
            <a:ext cx="8688600" cy="4738500"/>
          </a:xfrm>
          <a:prstGeom prst="roundRect">
            <a:avLst>
              <a:gd fmla="val 2901" name="adj"/>
            </a:avLst>
          </a:prstGeom>
          <a:solidFill>
            <a:schemeClr val="lt1"/>
          </a:solidFill>
          <a:ln cap="flat" cmpd="sng" w="28575">
            <a:solidFill>
              <a:srgbClr val="292F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5"/>
          <p:cNvSpPr txBox="1"/>
          <p:nvPr>
            <p:ph type="title"/>
          </p:nvPr>
        </p:nvSpPr>
        <p:spPr>
          <a:xfrm>
            <a:off x="311700" y="331350"/>
            <a:ext cx="85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00" y="120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429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429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429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429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97" name="Google Shape;9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0700" y="4464790"/>
            <a:ext cx="359146" cy="3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Solving and Computing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Lesson 8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Project: Propose an App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35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Define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the problem?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Who does the problem affect?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4068593" rtl="0" algn="l">
              <a:spcBef>
                <a:spcPts val="1000"/>
              </a:spcBef>
              <a:spcAft>
                <a:spcPts val="100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will you be able to know that a solution has worked?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250" y="1070947"/>
            <a:ext cx="2713000" cy="26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36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Prepare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will your app do?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will it look like?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inputs and outputs will it use?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processing will it use?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types of information will it store?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1" name="Google Shape;1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414" y="744600"/>
            <a:ext cx="2457675" cy="23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37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Peer Review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Fill out the top part of the peer review guide, then swap project and peer review guides with another group.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Read over the other group’s ideas and give them feedback in the peer review guide.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Trade back and look at the feedback you got on your app.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Reflect on the feedback and decide what changes you will make based on the other group’s ideas.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38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Try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Finalize your app 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Create a poster based on your app.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3839993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Get ready to present your ideas to the class.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550" y="820771"/>
            <a:ext cx="2473050" cy="24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8 -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40"/>
          <p:cNvSpPr txBox="1"/>
          <p:nvPr/>
        </p:nvSpPr>
        <p:spPr>
          <a:xfrm>
            <a:off x="192875" y="684400"/>
            <a:ext cx="878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3161489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are you most proud of in your project?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500" y="1889722"/>
            <a:ext cx="2827975" cy="27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8 -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41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Question of the Day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the IOSP model help us to design an app that solves a problem?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416175" y="331350"/>
            <a:ext cx="85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Resources</a:t>
            </a:r>
            <a:endParaRPr/>
          </a:p>
        </p:txBody>
      </p:sp>
      <p:sp>
        <p:nvSpPr>
          <p:cNvPr id="108" name="Google Shape;108;p27"/>
          <p:cNvSpPr/>
          <p:nvPr/>
        </p:nvSpPr>
        <p:spPr>
          <a:xfrm rot="1363356">
            <a:off x="6749269" y="535371"/>
            <a:ext cx="2162219" cy="36493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Teachers!</a:t>
            </a:r>
            <a:endParaRPr/>
          </a:p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311700" y="97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Lesson Overview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To conclude this unit, this project combines the two major themes of Unit 1, the problem-solving process and the input/output/store/process model of a computer, to have students identify real-world problems and find ways to use technology to help solve them. This project will be completed across multiple days and will result in students creating a poster of a proposed app they design to solve a real-world problem, highlighting the features of their app that they will present to their classmates. A project guide provides step-by-step instructions for students and helps them organize their thoughts. The project is designed to be completed in pairs though it can be completed individually.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More guidance and resources for this lesson are available in the</a:t>
            </a:r>
            <a:r>
              <a:rPr b="1" lang="en" sz="1600"/>
              <a:t> Lesson Plan: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" sz="1300"/>
              <a:t>https://studio.code.org/s/csd1-2023/lessons/8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/>
        </p:nvSpPr>
        <p:spPr>
          <a:xfrm>
            <a:off x="172953" y="282750"/>
            <a:ext cx="8798100" cy="4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 the apps we've seen in this unit, what was your favorite? What problem did it solve?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8 -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Question of the Day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the IOSP model help us to design an app that solves a problem?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30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8 -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32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You will…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Work with a partner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Define a real world problem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Brainstorm ways an app could help solve that problem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Identify the inputs/outputs/storage/processing your app uses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Share your ideas with another group for peer feedback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Incorporate feedback to create a final version of the app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70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Create a poster of your app to share with the class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Brainstorm Problems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You might think about...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Things you’d like to improve in your school, neighborhood, or community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 task in your everyday life that you wish could be completed more easily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 cause that you feel strongly about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Something that is currently inconvenient or annoying to do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34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Choose Your Problem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Your problem should be...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Interesting: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Both group members are interested in the problem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Well-Defined: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You can explain who specifically the problem affects, what needs to change, and how you’ll be able to tell that the problem had been solved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Computing is Relevant: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The problem is an “information problem” that can be solved with “thinking work.”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Proxima Nova"/>
              <a:buChar char="●"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