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Proxima Nova"/>
      <p:regular r:id="rId24"/>
      <p:bold r:id="rId25"/>
      <p:italic r:id="rId26"/>
      <p:boldItalic r:id="rId27"/>
    </p:embeddedFont>
    <p:embeddedFont>
      <p:font typeface="Poppins"/>
      <p:regular r:id="rId28"/>
      <p:bold r:id="rId29"/>
      <p:italic r:id="rId30"/>
      <p:boldItalic r:id="rId31"/>
    </p:embeddedFont>
    <p:embeddedFont>
      <p:font typeface="Montserra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Poppins-regular.fntdata"/><Relationship Id="rId27" Type="http://schemas.openxmlformats.org/officeDocument/2006/relationships/font" Target="fonts/ProximaNova-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oppi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boldItalic.fntdata"/><Relationship Id="rId30" Type="http://schemas.openxmlformats.org/officeDocument/2006/relationships/font" Target="fonts/Poppins-italic.fntdata"/><Relationship Id="rId11" Type="http://schemas.openxmlformats.org/officeDocument/2006/relationships/slide" Target="slides/slide5.xml"/><Relationship Id="rId33" Type="http://schemas.openxmlformats.org/officeDocument/2006/relationships/font" Target="fonts/Montserrat-bold.fntdata"/><Relationship Id="rId10" Type="http://schemas.openxmlformats.org/officeDocument/2006/relationships/slide" Target="slides/slide4.xml"/><Relationship Id="rId32" Type="http://schemas.openxmlformats.org/officeDocument/2006/relationships/font" Target="fonts/Montserrat-regular.fntdata"/><Relationship Id="rId13" Type="http://schemas.openxmlformats.org/officeDocument/2006/relationships/slide" Target="slides/slide7.xml"/><Relationship Id="rId35" Type="http://schemas.openxmlformats.org/officeDocument/2006/relationships/font" Target="fonts/Montserrat-boldItalic.fntdata"/><Relationship Id="rId12" Type="http://schemas.openxmlformats.org/officeDocument/2006/relationships/slide" Target="slides/slide6.xml"/><Relationship Id="rId34" Type="http://schemas.openxmlformats.org/officeDocument/2006/relationships/font" Target="fonts/Montserrat-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3dc5aa26a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3dc5aa26a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 Plan: https://studio.code.org/s/csd1-2023/lessons/5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3dc5aa26a_19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3dc5aa26a_19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83dc5aa26a_19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3dc5aa26a_19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3dc5aa26a_19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3dc5aa26a_19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3dc5aa26a_19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3dc5aa26a_19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3dc5aa26a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3dc5aa26a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3dc5aa26a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3dc5aa26a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3dc5aa26a_19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3dc5aa26a_19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3dc5aa26a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3dc5aa26a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282a40d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282a40d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3dc5aa26a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3dc5aa26a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83dc5aa26a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3dc5aa26a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3dc5aa26a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3dc5aa26a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3dc5aa26a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3dc5aa26a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3dc5aa26a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3dc5aa26a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3dc5aa26a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3dc5aa26a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3dc5aa26a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3dc5aa26a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 name="Google Shape;11;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4" name="Google Shape;4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5" name="Google Shape;4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2" name="Shape 52"/>
        <p:cNvGrpSpPr/>
        <p:nvPr/>
      </p:nvGrpSpPr>
      <p:grpSpPr>
        <a:xfrm>
          <a:off x="0" y="0"/>
          <a:ext cx="0" cy="0"/>
          <a:chOff x="0" y="0"/>
          <a:chExt cx="0" cy="0"/>
        </a:xfrm>
      </p:grpSpPr>
      <p:sp>
        <p:nvSpPr>
          <p:cNvPr id="53" name="Google Shape;53;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4" name="Google Shape;54;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5" name="Google Shape;5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ADBC"/>
        </a:solidFill>
      </p:bgPr>
    </p:bg>
    <p:spTree>
      <p:nvGrpSpPr>
        <p:cNvPr id="56" name="Shape 56"/>
        <p:cNvGrpSpPr/>
        <p:nvPr/>
      </p:nvGrpSpPr>
      <p:grpSpPr>
        <a:xfrm>
          <a:off x="0" y="0"/>
          <a:ext cx="0" cy="0"/>
          <a:chOff x="0" y="0"/>
          <a:chExt cx="0" cy="0"/>
        </a:xfrm>
      </p:grpSpPr>
      <p:sp>
        <p:nvSpPr>
          <p:cNvPr id="57" name="Google Shape;57;p15"/>
          <p:cNvSpPr txBox="1"/>
          <p:nvPr>
            <p:ph type="title"/>
          </p:nvPr>
        </p:nvSpPr>
        <p:spPr>
          <a:xfrm>
            <a:off x="311700" y="2150850"/>
            <a:ext cx="8520600" cy="841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Font typeface="Proxima Nova"/>
              <a:buNone/>
              <a:defRPr b="1" sz="3600">
                <a:solidFill>
                  <a:srgbClr val="FFFFFF"/>
                </a:solidFill>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61" name="Google Shape;6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2" name="Shape 62"/>
        <p:cNvGrpSpPr/>
        <p:nvPr/>
      </p:nvGrpSpPr>
      <p:grpSpPr>
        <a:xfrm>
          <a:off x="0" y="0"/>
          <a:ext cx="0" cy="0"/>
          <a:chOff x="0" y="0"/>
          <a:chExt cx="0" cy="0"/>
        </a:xfrm>
      </p:grpSpPr>
      <p:sp>
        <p:nvSpPr>
          <p:cNvPr id="63" name="Google Shape;6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5" name="Google Shape;65;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6" name="Google Shape;6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0" y="2285400"/>
            <a:ext cx="9144000" cy="572700"/>
          </a:xfrm>
          <a:prstGeom prst="rect">
            <a:avLst/>
          </a:prstGeom>
          <a:solidFill>
            <a:srgbClr val="00ADBC"/>
          </a:solidFill>
        </p:spPr>
        <p:txBody>
          <a:bodyPr anchorCtr="0" anchor="t" bIns="91425" lIns="91425" spcFirstLastPara="1" rIns="91425" wrap="square" tIns="91425">
            <a:noAutofit/>
          </a:bodyPr>
          <a:lstStyle>
            <a:lvl1pPr lvl="0" rtl="0" algn="ctr">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 name="Google Shape;72;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 name="Shape 74"/>
        <p:cNvGrpSpPr/>
        <p:nvPr/>
      </p:nvGrpSpPr>
      <p:grpSpPr>
        <a:xfrm>
          <a:off x="0" y="0"/>
          <a:ext cx="0" cy="0"/>
          <a:chOff x="0" y="0"/>
          <a:chExt cx="0" cy="0"/>
        </a:xfrm>
      </p:grpSpPr>
      <p:sp>
        <p:nvSpPr>
          <p:cNvPr id="75" name="Google Shape;75;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6" name="Google Shape;7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 name="Shape 77"/>
        <p:cNvGrpSpPr/>
        <p:nvPr/>
      </p:nvGrpSpPr>
      <p:grpSpPr>
        <a:xfrm>
          <a:off x="0" y="0"/>
          <a:ext cx="0" cy="0"/>
          <a:chOff x="0" y="0"/>
          <a:chExt cx="0" cy="0"/>
        </a:xfrm>
      </p:grpSpPr>
      <p:sp>
        <p:nvSpPr>
          <p:cNvPr id="78" name="Google Shape;78;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0" name="Google Shape;80;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1" name="Google Shape;81;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2" name="Google Shape;8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ADBC"/>
        </a:solidFill>
      </p:bgPr>
    </p:bg>
    <p:spTree>
      <p:nvGrpSpPr>
        <p:cNvPr id="12" name="Shape 12"/>
        <p:cNvGrpSpPr/>
        <p:nvPr/>
      </p:nvGrpSpPr>
      <p:grpSpPr>
        <a:xfrm>
          <a:off x="0" y="0"/>
          <a:ext cx="0" cy="0"/>
          <a:chOff x="0" y="0"/>
          <a:chExt cx="0" cy="0"/>
        </a:xfrm>
      </p:grpSpPr>
      <p:sp>
        <p:nvSpPr>
          <p:cNvPr id="13" name="Google Shape;13;p3"/>
          <p:cNvSpPr txBox="1"/>
          <p:nvPr>
            <p:ph type="title"/>
          </p:nvPr>
        </p:nvSpPr>
        <p:spPr>
          <a:xfrm>
            <a:off x="311700" y="2150850"/>
            <a:ext cx="8520600" cy="841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Font typeface="Proxima Nova"/>
              <a:buNone/>
              <a:defRPr b="1" sz="3600">
                <a:solidFill>
                  <a:srgbClr val="FFFFFF"/>
                </a:solidFill>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5" name="Google Shape;8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6" name="Shape 86"/>
        <p:cNvGrpSpPr/>
        <p:nvPr/>
      </p:nvGrpSpPr>
      <p:grpSpPr>
        <a:xfrm>
          <a:off x="0" y="0"/>
          <a:ext cx="0" cy="0"/>
          <a:chOff x="0" y="0"/>
          <a:chExt cx="0" cy="0"/>
        </a:xfrm>
      </p:grpSpPr>
      <p:sp>
        <p:nvSpPr>
          <p:cNvPr id="87" name="Google Shape;87;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8" name="Google Shape;88;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9" name="Google Shape;8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_1">
    <p:spTree>
      <p:nvGrpSpPr>
        <p:cNvPr id="92" name="Shape 92"/>
        <p:cNvGrpSpPr/>
        <p:nvPr/>
      </p:nvGrpSpPr>
      <p:grpSpPr>
        <a:xfrm>
          <a:off x="0" y="0"/>
          <a:ext cx="0" cy="0"/>
          <a:chOff x="0" y="0"/>
          <a:chExt cx="0" cy="0"/>
        </a:xfrm>
      </p:grpSpPr>
      <p:sp>
        <p:nvSpPr>
          <p:cNvPr id="93" name="Google Shape;93;p25"/>
          <p:cNvSpPr/>
          <p:nvPr/>
        </p:nvSpPr>
        <p:spPr>
          <a:xfrm>
            <a:off x="297876" y="276551"/>
            <a:ext cx="8688600" cy="4738500"/>
          </a:xfrm>
          <a:prstGeom prst="roundRect">
            <a:avLst>
              <a:gd fmla="val 2901" name="adj"/>
            </a:avLst>
          </a:prstGeom>
          <a:solidFill>
            <a:srgbClr val="009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5"/>
          <p:cNvSpPr/>
          <p:nvPr/>
        </p:nvSpPr>
        <p:spPr>
          <a:xfrm>
            <a:off x="219550" y="195375"/>
            <a:ext cx="8688600" cy="4738500"/>
          </a:xfrm>
          <a:prstGeom prst="roundRect">
            <a:avLst>
              <a:gd fmla="val 2901" name="adj"/>
            </a:avLst>
          </a:prstGeom>
          <a:solidFill>
            <a:schemeClr val="lt1"/>
          </a:solidFill>
          <a:ln cap="flat" cmpd="sng" w="28575">
            <a:solidFill>
              <a:srgbClr val="292F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5"/>
          <p:cNvSpPr txBox="1"/>
          <p:nvPr>
            <p:ph type="title"/>
          </p:nvPr>
        </p:nvSpPr>
        <p:spPr>
          <a:xfrm>
            <a:off x="311700" y="331350"/>
            <a:ext cx="8522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25"/>
          <p:cNvSpPr txBox="1"/>
          <p:nvPr>
            <p:ph idx="1" type="body"/>
          </p:nvPr>
        </p:nvSpPr>
        <p:spPr>
          <a:xfrm>
            <a:off x="311700" y="1204200"/>
            <a:ext cx="8520600" cy="3416400"/>
          </a:xfrm>
          <a:prstGeom prst="rect">
            <a:avLst/>
          </a:prstGeom>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rgbClr val="292F36"/>
              </a:buClr>
              <a:buSzPts val="1800"/>
              <a:buFont typeface="Poppins"/>
              <a:buChar char="●"/>
              <a:defRPr sz="1800">
                <a:solidFill>
                  <a:srgbClr val="292F36"/>
                </a:solidFill>
                <a:latin typeface="Poppins"/>
                <a:ea typeface="Poppins"/>
                <a:cs typeface="Poppins"/>
                <a:sym typeface="Poppins"/>
              </a:defRPr>
            </a:lvl1pPr>
            <a:lvl2pPr indent="-342900" lvl="1" marL="9144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2pPr>
            <a:lvl3pPr indent="-342900" lvl="2" marL="13716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3pPr>
            <a:lvl4pPr indent="-342900" lvl="3" marL="18288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4pPr>
            <a:lvl5pPr indent="-342900" lvl="4" marL="22860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5pPr>
            <a:lvl6pPr indent="-342900" lvl="5" marL="27432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6pPr>
            <a:lvl7pPr indent="-342900" lvl="6" marL="32004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7pPr>
            <a:lvl8pPr indent="-342900" lvl="7" marL="36576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8pPr>
            <a:lvl9pPr indent="-342900" lvl="8" marL="4114800" rtl="0">
              <a:lnSpc>
                <a:spcPct val="115000"/>
              </a:lnSpc>
              <a:spcBef>
                <a:spcPts val="1200"/>
              </a:spcBef>
              <a:spcAft>
                <a:spcPts val="1200"/>
              </a:spcAft>
              <a:buClr>
                <a:srgbClr val="292F36"/>
              </a:buClr>
              <a:buSzPts val="1800"/>
              <a:buFont typeface="Poppins"/>
              <a:buChar char="■"/>
              <a:defRPr sz="1800">
                <a:solidFill>
                  <a:srgbClr val="292F36"/>
                </a:solidFill>
                <a:latin typeface="Poppins"/>
                <a:ea typeface="Poppins"/>
                <a:cs typeface="Poppins"/>
                <a:sym typeface="Poppins"/>
              </a:defRPr>
            </a:lvl9pPr>
          </a:lstStyle>
          <a:p/>
        </p:txBody>
      </p:sp>
      <p:pic>
        <p:nvPicPr>
          <p:cNvPr id="97" name="Google Shape;97;p25"/>
          <p:cNvPicPr preferRelativeResize="0"/>
          <p:nvPr/>
        </p:nvPicPr>
        <p:blipFill>
          <a:blip r:embed="rId2">
            <a:alphaModFix/>
          </a:blip>
          <a:stretch>
            <a:fillRect/>
          </a:stretch>
        </p:blipFill>
        <p:spPr>
          <a:xfrm>
            <a:off x="8440700" y="4464790"/>
            <a:ext cx="359146" cy="356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 name="Google Shape;16;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
        <p:nvSpPr>
          <p:cNvPr id="17" name="Google Shape;1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0" y="2285400"/>
            <a:ext cx="9144000" cy="572700"/>
          </a:xfrm>
          <a:prstGeom prst="rect">
            <a:avLst/>
          </a:prstGeom>
          <a:solidFill>
            <a:srgbClr val="00ADBC"/>
          </a:solidFill>
        </p:spPr>
        <p:txBody>
          <a:bodyPr anchorCtr="0" anchor="t" bIns="91425" lIns="91425" spcFirstLastPara="1" rIns="91425" wrap="square" tIns="91425">
            <a:noAutofit/>
          </a:bodyPr>
          <a:lstStyle>
            <a:lvl1pPr lvl="0" rtl="0" algn="ctr">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8" name="Google Shape;28;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2" name="Google Shape;3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6" name="Google Shape;36;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 name="Google Shape;37;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8" name="Google Shape;3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
        <p:nvSpPr>
          <p:cNvPr id="40" name="Google Shape;40;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1" name="Google Shape;4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17500" lvl="1" marL="9144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8" name="Shape 48"/>
        <p:cNvGrpSpPr/>
        <p:nvPr/>
      </p:nvGrpSpPr>
      <p:grpSpPr>
        <a:xfrm>
          <a:off x="0" y="0"/>
          <a:ext cx="0" cy="0"/>
          <a:chOff x="0" y="0"/>
          <a:chExt cx="0" cy="0"/>
        </a:xfrm>
      </p:grpSpPr>
      <p:sp>
        <p:nvSpPr>
          <p:cNvPr id="49" name="Google Shape;4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0" name="Google Shape;50;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Char char="●"/>
              <a:defRPr sz="1800">
                <a:solidFill>
                  <a:schemeClr val="dk1"/>
                </a:solidFill>
              </a:defRPr>
            </a:lvl1pPr>
            <a:lvl2pPr indent="-317500" lvl="1" marL="914400" rtl="0">
              <a:lnSpc>
                <a:spcPct val="115000"/>
              </a:lnSpc>
              <a:spcBef>
                <a:spcPts val="1600"/>
              </a:spcBef>
              <a:spcAft>
                <a:spcPts val="0"/>
              </a:spcAft>
              <a:buClr>
                <a:schemeClr val="dk1"/>
              </a:buClr>
              <a:buSzPts val="1400"/>
              <a:buChar char="○"/>
              <a:defRPr>
                <a:solidFill>
                  <a:schemeClr val="dk1"/>
                </a:solidFill>
              </a:defRPr>
            </a:lvl2pPr>
            <a:lvl3pPr indent="-317500" lvl="2" marL="1371600" rtl="0">
              <a:lnSpc>
                <a:spcPct val="115000"/>
              </a:lnSpc>
              <a:spcBef>
                <a:spcPts val="1600"/>
              </a:spcBef>
              <a:spcAft>
                <a:spcPts val="0"/>
              </a:spcAft>
              <a:buClr>
                <a:schemeClr val="dk1"/>
              </a:buClr>
              <a:buSzPts val="1400"/>
              <a:buChar char="■"/>
              <a:defRPr>
                <a:solidFill>
                  <a:schemeClr val="dk1"/>
                </a:solidFill>
              </a:defRPr>
            </a:lvl3pPr>
            <a:lvl4pPr indent="-317500" lvl="3" marL="1828800" rtl="0">
              <a:lnSpc>
                <a:spcPct val="115000"/>
              </a:lnSpc>
              <a:spcBef>
                <a:spcPts val="1600"/>
              </a:spcBef>
              <a:spcAft>
                <a:spcPts val="0"/>
              </a:spcAft>
              <a:buClr>
                <a:schemeClr val="dk1"/>
              </a:buClr>
              <a:buSzPts val="1400"/>
              <a:buChar char="●"/>
              <a:defRPr>
                <a:solidFill>
                  <a:schemeClr val="dk1"/>
                </a:solidFill>
              </a:defRPr>
            </a:lvl4pPr>
            <a:lvl5pPr indent="-317500" lvl="4" marL="2286000" rtl="0">
              <a:lnSpc>
                <a:spcPct val="115000"/>
              </a:lnSpc>
              <a:spcBef>
                <a:spcPts val="1600"/>
              </a:spcBef>
              <a:spcAft>
                <a:spcPts val="0"/>
              </a:spcAft>
              <a:buClr>
                <a:schemeClr val="dk1"/>
              </a:buClr>
              <a:buSzPts val="1400"/>
              <a:buChar char="○"/>
              <a:defRPr>
                <a:solidFill>
                  <a:schemeClr val="dk1"/>
                </a:solidFill>
              </a:defRPr>
            </a:lvl5pPr>
            <a:lvl6pPr indent="-317500" lvl="5" marL="2743200" rtl="0">
              <a:lnSpc>
                <a:spcPct val="115000"/>
              </a:lnSpc>
              <a:spcBef>
                <a:spcPts val="1600"/>
              </a:spcBef>
              <a:spcAft>
                <a:spcPts val="0"/>
              </a:spcAft>
              <a:buClr>
                <a:schemeClr val="dk1"/>
              </a:buClr>
              <a:buSzPts val="1400"/>
              <a:buChar char="■"/>
              <a:defRPr>
                <a:solidFill>
                  <a:schemeClr val="dk1"/>
                </a:solidFill>
              </a:defRPr>
            </a:lvl6pPr>
            <a:lvl7pPr indent="-317500" lvl="6" marL="3200400" rtl="0">
              <a:lnSpc>
                <a:spcPct val="115000"/>
              </a:lnSpc>
              <a:spcBef>
                <a:spcPts val="1600"/>
              </a:spcBef>
              <a:spcAft>
                <a:spcPts val="0"/>
              </a:spcAft>
              <a:buClr>
                <a:schemeClr val="dk1"/>
              </a:buClr>
              <a:buSzPts val="1400"/>
              <a:buChar char="●"/>
              <a:defRPr>
                <a:solidFill>
                  <a:schemeClr val="dk1"/>
                </a:solidFill>
              </a:defRPr>
            </a:lvl7pPr>
            <a:lvl8pPr indent="-317500" lvl="7" marL="3657600" rtl="0">
              <a:lnSpc>
                <a:spcPct val="115000"/>
              </a:lnSpc>
              <a:spcBef>
                <a:spcPts val="1600"/>
              </a:spcBef>
              <a:spcAft>
                <a:spcPts val="0"/>
              </a:spcAft>
              <a:buClr>
                <a:schemeClr val="dk1"/>
              </a:buClr>
              <a:buSzPts val="1400"/>
              <a:buChar char="○"/>
              <a:defRPr>
                <a:solidFill>
                  <a:schemeClr val="dk1"/>
                </a:solidFill>
              </a:defRPr>
            </a:lvl8pPr>
            <a:lvl9pPr indent="-317500" lvl="8" marL="4114800" rtl="0">
              <a:lnSpc>
                <a:spcPct val="115000"/>
              </a:lnSpc>
              <a:spcBef>
                <a:spcPts val="1600"/>
              </a:spcBef>
              <a:spcAft>
                <a:spcPts val="1600"/>
              </a:spcAft>
              <a:buClr>
                <a:schemeClr val="dk1"/>
              </a:buClr>
              <a:buSzPts val="1400"/>
              <a:buChar char="■"/>
              <a:defRPr>
                <a:solidFill>
                  <a:schemeClr val="dk1"/>
                </a:solidFill>
              </a:defRPr>
            </a:lvl9pPr>
          </a:lstStyle>
          <a:p/>
        </p:txBody>
      </p:sp>
      <p:sp>
        <p:nvSpPr>
          <p:cNvPr id="51" name="Google Shape;5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p26"/>
          <p:cNvSpPr txBox="1"/>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FFFFFF"/>
                </a:solidFill>
                <a:latin typeface="Proxima Nova"/>
                <a:ea typeface="Proxima Nova"/>
                <a:cs typeface="Proxima Nova"/>
                <a:sym typeface="Proxima Nova"/>
              </a:rPr>
              <a:t>Problem Solving and Computing</a:t>
            </a:r>
            <a:endParaRPr b="1" sz="36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b="1" lang="en" sz="3600">
                <a:solidFill>
                  <a:srgbClr val="FFFFFF"/>
                </a:solidFill>
                <a:latin typeface="Proxima Nova"/>
                <a:ea typeface="Proxima Nova"/>
                <a:cs typeface="Proxima Nova"/>
                <a:sym typeface="Proxima Nova"/>
              </a:rPr>
              <a:t>Lesson 5</a:t>
            </a:r>
            <a:endParaRPr b="1" sz="36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b="1" lang="en" sz="3600">
                <a:solidFill>
                  <a:srgbClr val="FFFFFF"/>
                </a:solidFill>
                <a:latin typeface="Proxima Nova"/>
                <a:ea typeface="Proxima Nova"/>
                <a:cs typeface="Proxima Nova"/>
                <a:sym typeface="Proxima Nova"/>
              </a:rPr>
              <a:t>Input and Output</a:t>
            </a:r>
            <a:endParaRPr b="1" sz="3600">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35"/>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5 - Activity</a:t>
            </a:r>
            <a:endParaRPr>
              <a:solidFill>
                <a:srgbClr val="FFFFFF"/>
              </a:solidFill>
            </a:endParaRPr>
          </a:p>
        </p:txBody>
      </p:sp>
      <p:sp>
        <p:nvSpPr>
          <p:cNvPr id="154" name="Google Shape;154;p35"/>
          <p:cNvSpPr txBox="1"/>
          <p:nvPr/>
        </p:nvSpPr>
        <p:spPr>
          <a:xfrm>
            <a:off x="103650" y="458250"/>
            <a:ext cx="8936700" cy="42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Proxima Nova"/>
                <a:ea typeface="Proxima Nova"/>
                <a:cs typeface="Proxima Nova"/>
                <a:sym typeface="Proxima Nova"/>
              </a:rPr>
              <a:t>Story Creator App</a:t>
            </a:r>
            <a:endParaRPr b="1" sz="3000">
              <a:latin typeface="Proxima Nova"/>
              <a:ea typeface="Proxima Nova"/>
              <a:cs typeface="Proxima Nova"/>
              <a:sym typeface="Proxima Nova"/>
            </a:endParaRPr>
          </a:p>
          <a:p>
            <a:pPr indent="0" lvl="0" marL="0" rtl="0" algn="l">
              <a:spcBef>
                <a:spcPts val="0"/>
              </a:spcBef>
              <a:spcAft>
                <a:spcPts val="0"/>
              </a:spcAft>
              <a:buNone/>
            </a:pPr>
            <a:r>
              <a:t/>
            </a:r>
            <a:endParaRPr b="1" sz="3000">
              <a:latin typeface="Proxima Nova"/>
              <a:ea typeface="Proxima Nova"/>
              <a:cs typeface="Proxima Nova"/>
              <a:sym typeface="Proxima Nova"/>
            </a:endParaRPr>
          </a:p>
          <a:p>
            <a:pPr indent="0" lvl="0" marL="0" rtl="0" algn="l">
              <a:spcBef>
                <a:spcPts val="0"/>
              </a:spcBef>
              <a:spcAft>
                <a:spcPts val="0"/>
              </a:spcAft>
              <a:buNone/>
            </a:pPr>
            <a:r>
              <a:rPr lang="en" sz="3000">
                <a:latin typeface="Proxima Nova"/>
                <a:ea typeface="Proxima Nova"/>
                <a:cs typeface="Proxima Nova"/>
                <a:sym typeface="Proxima Nova"/>
              </a:rPr>
              <a:t>Try out this app that writes a custom story for you.</a:t>
            </a:r>
            <a:endParaRPr sz="3000">
              <a:latin typeface="Proxima Nova"/>
              <a:ea typeface="Proxima Nova"/>
              <a:cs typeface="Proxima Nova"/>
              <a:sym typeface="Proxima Nova"/>
            </a:endParaRPr>
          </a:p>
          <a:p>
            <a:pPr indent="-419100" lvl="0" marL="457200" rtl="0" algn="l">
              <a:spcBef>
                <a:spcPts val="1000"/>
              </a:spcBef>
              <a:spcAft>
                <a:spcPts val="0"/>
              </a:spcAft>
              <a:buSzPts val="3000"/>
              <a:buFont typeface="Proxima Nova"/>
              <a:buChar char="●"/>
            </a:pPr>
            <a:r>
              <a:rPr lang="en" sz="3000">
                <a:latin typeface="Proxima Nova"/>
                <a:ea typeface="Proxima Nova"/>
                <a:cs typeface="Proxima Nova"/>
                <a:sym typeface="Proxima Nova"/>
              </a:rPr>
              <a:t>What are its inputs?</a:t>
            </a:r>
            <a:endParaRPr sz="3000">
              <a:latin typeface="Proxima Nova"/>
              <a:ea typeface="Proxima Nova"/>
              <a:cs typeface="Proxima Nova"/>
              <a:sym typeface="Proxima Nova"/>
            </a:endParaRPr>
          </a:p>
          <a:p>
            <a:pPr indent="-419100" lvl="0" marL="457200" rtl="0" algn="l">
              <a:spcBef>
                <a:spcPts val="1000"/>
              </a:spcBef>
              <a:spcAft>
                <a:spcPts val="0"/>
              </a:spcAft>
              <a:buSzPts val="3000"/>
              <a:buFont typeface="Proxima Nova"/>
              <a:buChar char="●"/>
            </a:pPr>
            <a:r>
              <a:rPr lang="en" sz="3000">
                <a:latin typeface="Proxima Nova"/>
                <a:ea typeface="Proxima Nova"/>
                <a:cs typeface="Proxima Nova"/>
                <a:sym typeface="Proxima Nova"/>
              </a:rPr>
              <a:t>What are its outputs?</a:t>
            </a:r>
            <a:endParaRPr sz="3000">
              <a:latin typeface="Proxima Nova"/>
              <a:ea typeface="Proxima Nova"/>
              <a:cs typeface="Proxima Nova"/>
              <a:sym typeface="Proxima Nova"/>
            </a:endParaRPr>
          </a:p>
          <a:p>
            <a:pPr indent="0" lvl="0" marL="0" rtl="0" algn="l">
              <a:spcBef>
                <a:spcPts val="1000"/>
              </a:spcBef>
              <a:spcAft>
                <a:spcPts val="1000"/>
              </a:spcAft>
              <a:buNone/>
            </a:pPr>
            <a:r>
              <a:t/>
            </a:r>
            <a:endParaRPr b="1" sz="3000">
              <a:latin typeface="Proxima Nova"/>
              <a:ea typeface="Proxima Nova"/>
              <a:cs typeface="Proxima Nova"/>
              <a:sym typeface="Proxima Nova"/>
            </a:endParaRPr>
          </a:p>
        </p:txBody>
      </p:sp>
      <p:pic>
        <p:nvPicPr>
          <p:cNvPr id="155" name="Google Shape;155;p35"/>
          <p:cNvPicPr preferRelativeResize="0"/>
          <p:nvPr/>
        </p:nvPicPr>
        <p:blipFill>
          <a:blip r:embed="rId4">
            <a:alphaModFix/>
          </a:blip>
          <a:stretch>
            <a:fillRect/>
          </a:stretch>
        </p:blipFill>
        <p:spPr>
          <a:xfrm>
            <a:off x="6299050" y="2243575"/>
            <a:ext cx="1750300" cy="2441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36"/>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5 - Activity</a:t>
            </a:r>
            <a:endParaRPr>
              <a:solidFill>
                <a:srgbClr val="FFFFFF"/>
              </a:solidFill>
            </a:endParaRPr>
          </a:p>
        </p:txBody>
      </p:sp>
      <p:sp>
        <p:nvSpPr>
          <p:cNvPr id="161" name="Google Shape;161;p36"/>
          <p:cNvSpPr txBox="1"/>
          <p:nvPr/>
        </p:nvSpPr>
        <p:spPr>
          <a:xfrm>
            <a:off x="103650" y="458250"/>
            <a:ext cx="8936700" cy="42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Proxima Nova"/>
                <a:ea typeface="Proxima Nova"/>
                <a:cs typeface="Proxima Nova"/>
                <a:sym typeface="Proxima Nova"/>
              </a:rPr>
              <a:t>Your App Idea</a:t>
            </a:r>
            <a:endParaRPr b="1" sz="3000">
              <a:latin typeface="Proxima Nova"/>
              <a:ea typeface="Proxima Nova"/>
              <a:cs typeface="Proxima Nova"/>
              <a:sym typeface="Proxima Nova"/>
            </a:endParaRPr>
          </a:p>
          <a:p>
            <a:pPr indent="0" lvl="0" marL="0" rtl="0" algn="l">
              <a:spcBef>
                <a:spcPts val="0"/>
              </a:spcBef>
              <a:spcAft>
                <a:spcPts val="0"/>
              </a:spcAft>
              <a:buNone/>
            </a:pPr>
            <a:r>
              <a:t/>
            </a:r>
            <a:endParaRPr b="1" sz="3000">
              <a:latin typeface="Proxima Nova"/>
              <a:ea typeface="Proxima Nova"/>
              <a:cs typeface="Proxima Nova"/>
              <a:sym typeface="Proxima Nova"/>
            </a:endParaRPr>
          </a:p>
          <a:p>
            <a:pPr indent="0" lvl="0" marL="0" rtl="0" algn="l">
              <a:spcBef>
                <a:spcPts val="0"/>
              </a:spcBef>
              <a:spcAft>
                <a:spcPts val="0"/>
              </a:spcAft>
              <a:buNone/>
            </a:pPr>
            <a:r>
              <a:rPr lang="en" sz="3000">
                <a:latin typeface="Proxima Nova"/>
                <a:ea typeface="Proxima Nova"/>
                <a:cs typeface="Proxima Nova"/>
                <a:sym typeface="Proxima Nova"/>
              </a:rPr>
              <a:t>With your partner, think of a new app idea.  </a:t>
            </a:r>
            <a:endParaRPr sz="3000">
              <a:latin typeface="Proxima Nova"/>
              <a:ea typeface="Proxima Nova"/>
              <a:cs typeface="Proxima Nova"/>
              <a:sym typeface="Proxima Nova"/>
            </a:endParaRPr>
          </a:p>
          <a:p>
            <a:pPr indent="-419100" lvl="0" marL="457200" rtl="0" algn="l">
              <a:spcBef>
                <a:spcPts val="1000"/>
              </a:spcBef>
              <a:spcAft>
                <a:spcPts val="0"/>
              </a:spcAft>
              <a:buSzPts val="3000"/>
              <a:buFont typeface="Proxima Nova"/>
              <a:buChar char="●"/>
            </a:pPr>
            <a:r>
              <a:rPr lang="en" sz="3000">
                <a:latin typeface="Proxima Nova"/>
                <a:ea typeface="Proxima Nova"/>
                <a:cs typeface="Proxima Nova"/>
                <a:sym typeface="Proxima Nova"/>
              </a:rPr>
              <a:t>What does the app do?  </a:t>
            </a:r>
            <a:endParaRPr sz="3000">
              <a:latin typeface="Proxima Nova"/>
              <a:ea typeface="Proxima Nova"/>
              <a:cs typeface="Proxima Nova"/>
              <a:sym typeface="Proxima Nova"/>
            </a:endParaRPr>
          </a:p>
          <a:p>
            <a:pPr indent="-419100" lvl="0" marL="457200" marR="3662262" rtl="0" algn="l">
              <a:spcBef>
                <a:spcPts val="1000"/>
              </a:spcBef>
              <a:spcAft>
                <a:spcPts val="1000"/>
              </a:spcAft>
              <a:buSzPts val="3000"/>
              <a:buFont typeface="Proxima Nova"/>
              <a:buChar char="●"/>
            </a:pPr>
            <a:r>
              <a:rPr lang="en" sz="3000">
                <a:latin typeface="Proxima Nova"/>
                <a:ea typeface="Proxima Nova"/>
                <a:cs typeface="Proxima Nova"/>
                <a:sym typeface="Proxima Nova"/>
              </a:rPr>
              <a:t>What inputs and outputs does it need?</a:t>
            </a:r>
            <a:endParaRPr sz="3000">
              <a:latin typeface="Proxima Nova"/>
              <a:ea typeface="Proxima Nova"/>
              <a:cs typeface="Proxima Nova"/>
              <a:sym typeface="Proxima Nova"/>
            </a:endParaRPr>
          </a:p>
        </p:txBody>
      </p:sp>
      <p:sp>
        <p:nvSpPr>
          <p:cNvPr id="162" name="Google Shape;162;p36"/>
          <p:cNvSpPr/>
          <p:nvPr/>
        </p:nvSpPr>
        <p:spPr>
          <a:xfrm>
            <a:off x="6386650" y="2122075"/>
            <a:ext cx="1818000" cy="2703900"/>
          </a:xfrm>
          <a:prstGeom prst="rect">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6"/>
          <p:cNvSpPr txBox="1"/>
          <p:nvPr/>
        </p:nvSpPr>
        <p:spPr>
          <a:xfrm>
            <a:off x="6812125" y="2557675"/>
            <a:ext cx="1153500" cy="18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800">
                <a:latin typeface="Montserrat"/>
                <a:ea typeface="Montserrat"/>
                <a:cs typeface="Montserrat"/>
                <a:sym typeface="Montserrat"/>
              </a:rPr>
              <a:t>?</a:t>
            </a:r>
            <a:endParaRPr b="1" sz="108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7" name="Shape 167"/>
        <p:cNvGrpSpPr/>
        <p:nvPr/>
      </p:nvGrpSpPr>
      <p:grpSpPr>
        <a:xfrm>
          <a:off x="0" y="0"/>
          <a:ext cx="0" cy="0"/>
          <a:chOff x="0" y="0"/>
          <a:chExt cx="0" cy="0"/>
        </a:xfrm>
      </p:grpSpPr>
      <p:sp>
        <p:nvSpPr>
          <p:cNvPr id="168" name="Google Shape;168;p37"/>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5 - Activity</a:t>
            </a:r>
            <a:endParaRPr>
              <a:solidFill>
                <a:srgbClr val="FFFFFF"/>
              </a:solidFill>
            </a:endParaRPr>
          </a:p>
        </p:txBody>
      </p:sp>
      <p:sp>
        <p:nvSpPr>
          <p:cNvPr id="169" name="Google Shape;169;p37"/>
          <p:cNvSpPr txBox="1"/>
          <p:nvPr/>
        </p:nvSpPr>
        <p:spPr>
          <a:xfrm>
            <a:off x="103650" y="458250"/>
            <a:ext cx="8365200" cy="42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Proxima Nova"/>
                <a:ea typeface="Proxima Nova"/>
                <a:cs typeface="Proxima Nova"/>
                <a:sym typeface="Proxima Nova"/>
              </a:rPr>
              <a:t>Other Sources of Input</a:t>
            </a:r>
            <a:endParaRPr b="1" sz="3000">
              <a:latin typeface="Proxima Nova"/>
              <a:ea typeface="Proxima Nova"/>
              <a:cs typeface="Proxima Nova"/>
              <a:sym typeface="Proxima Nova"/>
            </a:endParaRPr>
          </a:p>
          <a:p>
            <a:pPr indent="0" lvl="0" marL="0" rtl="0" algn="l">
              <a:spcBef>
                <a:spcPts val="0"/>
              </a:spcBef>
              <a:spcAft>
                <a:spcPts val="0"/>
              </a:spcAft>
              <a:buNone/>
            </a:pPr>
            <a:r>
              <a:t/>
            </a:r>
            <a:endParaRPr b="1" sz="3000">
              <a:latin typeface="Proxima Nova"/>
              <a:ea typeface="Proxima Nova"/>
              <a:cs typeface="Proxima Nova"/>
              <a:sym typeface="Proxima Nova"/>
            </a:endParaRPr>
          </a:p>
          <a:p>
            <a:pPr indent="0" lvl="0" marL="457200" rtl="0" algn="ctr">
              <a:spcBef>
                <a:spcPts val="0"/>
              </a:spcBef>
              <a:spcAft>
                <a:spcPts val="0"/>
              </a:spcAft>
              <a:buNone/>
            </a:pPr>
            <a:r>
              <a:rPr lang="en" sz="3000">
                <a:latin typeface="Proxima Nova"/>
                <a:ea typeface="Proxima Nova"/>
                <a:cs typeface="Proxima Nova"/>
                <a:sym typeface="Proxima Nova"/>
              </a:rPr>
              <a:t>So far, all of the input that we have seen comes directly from the user. </a:t>
            </a:r>
            <a:endParaRPr sz="3000">
              <a:latin typeface="Proxima Nova"/>
              <a:ea typeface="Proxima Nova"/>
              <a:cs typeface="Proxima Nova"/>
              <a:sym typeface="Proxima Nova"/>
            </a:endParaRPr>
          </a:p>
          <a:p>
            <a:pPr indent="0" lvl="0" marL="457200" rtl="0" algn="ctr">
              <a:spcBef>
                <a:spcPts val="1000"/>
              </a:spcBef>
              <a:spcAft>
                <a:spcPts val="0"/>
              </a:spcAft>
              <a:buNone/>
            </a:pPr>
            <a:r>
              <a:t/>
            </a:r>
            <a:endParaRPr sz="3000">
              <a:latin typeface="Proxima Nova"/>
              <a:ea typeface="Proxima Nova"/>
              <a:cs typeface="Proxima Nova"/>
              <a:sym typeface="Proxima Nova"/>
            </a:endParaRPr>
          </a:p>
          <a:p>
            <a:pPr indent="0" lvl="0" marL="457200" rtl="0" algn="ctr">
              <a:spcBef>
                <a:spcPts val="1000"/>
              </a:spcBef>
              <a:spcAft>
                <a:spcPts val="1000"/>
              </a:spcAft>
              <a:buNone/>
            </a:pPr>
            <a:r>
              <a:rPr lang="en" sz="3000">
                <a:latin typeface="Proxima Nova"/>
                <a:ea typeface="Proxima Nova"/>
                <a:cs typeface="Proxima Nova"/>
                <a:sym typeface="Proxima Nova"/>
              </a:rPr>
              <a:t>Is there any other way that apps can get the information that they need?</a:t>
            </a:r>
            <a:endParaRPr sz="3000">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p38"/>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5 - Activity</a:t>
            </a:r>
            <a:endParaRPr>
              <a:solidFill>
                <a:srgbClr val="FFFFFF"/>
              </a:solidFill>
            </a:endParaRPr>
          </a:p>
        </p:txBody>
      </p:sp>
      <p:sp>
        <p:nvSpPr>
          <p:cNvPr id="175" name="Google Shape;175;p38"/>
          <p:cNvSpPr txBox="1"/>
          <p:nvPr/>
        </p:nvSpPr>
        <p:spPr>
          <a:xfrm>
            <a:off x="103650" y="458250"/>
            <a:ext cx="8936700" cy="42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Proxima Nova"/>
                <a:ea typeface="Proxima Nova"/>
                <a:cs typeface="Proxima Nova"/>
                <a:sym typeface="Proxima Nova"/>
              </a:rPr>
              <a:t>Improved Pet Chooser App</a:t>
            </a:r>
            <a:endParaRPr b="1" sz="3000">
              <a:latin typeface="Proxima Nova"/>
              <a:ea typeface="Proxima Nova"/>
              <a:cs typeface="Proxima Nova"/>
              <a:sym typeface="Proxima Nova"/>
            </a:endParaRPr>
          </a:p>
          <a:p>
            <a:pPr indent="0" lvl="0" marL="0" rtl="0" algn="l">
              <a:spcBef>
                <a:spcPts val="0"/>
              </a:spcBef>
              <a:spcAft>
                <a:spcPts val="0"/>
              </a:spcAft>
              <a:buNone/>
            </a:pPr>
            <a:r>
              <a:t/>
            </a:r>
            <a:endParaRPr b="1" sz="3000">
              <a:latin typeface="Proxima Nova"/>
              <a:ea typeface="Proxima Nova"/>
              <a:cs typeface="Proxima Nova"/>
              <a:sym typeface="Proxima Nova"/>
            </a:endParaRPr>
          </a:p>
          <a:p>
            <a:pPr indent="0" lvl="0" marL="0" rtl="0" algn="l">
              <a:spcBef>
                <a:spcPts val="0"/>
              </a:spcBef>
              <a:spcAft>
                <a:spcPts val="0"/>
              </a:spcAft>
              <a:buNone/>
            </a:pPr>
            <a:r>
              <a:rPr lang="en" sz="3000">
                <a:latin typeface="Proxima Nova"/>
                <a:ea typeface="Proxima Nova"/>
                <a:cs typeface="Proxima Nova"/>
                <a:sym typeface="Proxima Nova"/>
              </a:rPr>
              <a:t>This new version of the pet chooser app also tells you where you can find a pet.</a:t>
            </a:r>
            <a:endParaRPr sz="3000">
              <a:latin typeface="Proxima Nova"/>
              <a:ea typeface="Proxima Nova"/>
              <a:cs typeface="Proxima Nova"/>
              <a:sym typeface="Proxima Nova"/>
            </a:endParaRPr>
          </a:p>
          <a:p>
            <a:pPr indent="0" lvl="0" marL="0" rtl="0" algn="l">
              <a:spcBef>
                <a:spcPts val="1000"/>
              </a:spcBef>
              <a:spcAft>
                <a:spcPts val="0"/>
              </a:spcAft>
              <a:buNone/>
            </a:pPr>
            <a:r>
              <a:t/>
            </a:r>
            <a:endParaRPr sz="1000">
              <a:latin typeface="Proxima Nova"/>
              <a:ea typeface="Proxima Nova"/>
              <a:cs typeface="Proxima Nova"/>
              <a:sym typeface="Proxima Nova"/>
            </a:endParaRPr>
          </a:p>
          <a:p>
            <a:pPr indent="-419100" lvl="0" marL="457200" rtl="0" algn="l">
              <a:spcBef>
                <a:spcPts val="1000"/>
              </a:spcBef>
              <a:spcAft>
                <a:spcPts val="0"/>
              </a:spcAft>
              <a:buSzPts val="3000"/>
              <a:buFont typeface="Proxima Nova"/>
              <a:buChar char="●"/>
            </a:pPr>
            <a:r>
              <a:rPr lang="en" sz="3000">
                <a:latin typeface="Proxima Nova"/>
                <a:ea typeface="Proxima Nova"/>
                <a:cs typeface="Proxima Nova"/>
                <a:sym typeface="Proxima Nova"/>
              </a:rPr>
              <a:t>What are the new inputs?</a:t>
            </a:r>
            <a:endParaRPr sz="3000">
              <a:latin typeface="Proxima Nova"/>
              <a:ea typeface="Proxima Nova"/>
              <a:cs typeface="Proxima Nova"/>
              <a:sym typeface="Proxima Nova"/>
            </a:endParaRPr>
          </a:p>
          <a:p>
            <a:pPr indent="-419100" lvl="0" marL="457200" marR="3547962" rtl="0" algn="l">
              <a:spcBef>
                <a:spcPts val="1000"/>
              </a:spcBef>
              <a:spcAft>
                <a:spcPts val="0"/>
              </a:spcAft>
              <a:buSzPts val="3000"/>
              <a:buFont typeface="Proxima Nova"/>
              <a:buChar char="●"/>
            </a:pPr>
            <a:r>
              <a:rPr lang="en" sz="3000">
                <a:latin typeface="Proxima Nova"/>
                <a:ea typeface="Proxima Nova"/>
                <a:cs typeface="Proxima Nova"/>
                <a:sym typeface="Proxima Nova"/>
              </a:rPr>
              <a:t>What are the sources of the new inputs?</a:t>
            </a:r>
            <a:endParaRPr sz="3000">
              <a:latin typeface="Proxima Nova"/>
              <a:ea typeface="Proxima Nova"/>
              <a:cs typeface="Proxima Nova"/>
              <a:sym typeface="Proxima Nova"/>
            </a:endParaRPr>
          </a:p>
          <a:p>
            <a:pPr indent="0" lvl="0" marL="0" rtl="0" algn="l">
              <a:spcBef>
                <a:spcPts val="1000"/>
              </a:spcBef>
              <a:spcAft>
                <a:spcPts val="1000"/>
              </a:spcAft>
              <a:buNone/>
            </a:pPr>
            <a:r>
              <a:t/>
            </a:r>
            <a:endParaRPr sz="3000">
              <a:latin typeface="Proxima Nova"/>
              <a:ea typeface="Proxima Nova"/>
              <a:cs typeface="Proxima Nova"/>
              <a:sym typeface="Proxima Nova"/>
            </a:endParaRPr>
          </a:p>
        </p:txBody>
      </p:sp>
      <p:pic>
        <p:nvPicPr>
          <p:cNvPr id="176" name="Google Shape;176;p38"/>
          <p:cNvPicPr preferRelativeResize="0"/>
          <p:nvPr/>
        </p:nvPicPr>
        <p:blipFill rotWithShape="1">
          <a:blip r:embed="rId4">
            <a:alphaModFix/>
          </a:blip>
          <a:srcRect b="0" l="0" r="0" t="2047"/>
          <a:stretch/>
        </p:blipFill>
        <p:spPr>
          <a:xfrm>
            <a:off x="6528200" y="2003050"/>
            <a:ext cx="2220425" cy="30535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0" name="Shape 180"/>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40"/>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5 - Wrap Up</a:t>
            </a:r>
            <a:endParaRPr>
              <a:solidFill>
                <a:srgbClr val="FFFFFF"/>
              </a:solidFill>
            </a:endParaRPr>
          </a:p>
        </p:txBody>
      </p:sp>
      <p:sp>
        <p:nvSpPr>
          <p:cNvPr id="186" name="Google Shape;186;p40"/>
          <p:cNvSpPr txBox="1"/>
          <p:nvPr/>
        </p:nvSpPr>
        <p:spPr>
          <a:xfrm>
            <a:off x="192875" y="684400"/>
            <a:ext cx="87867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Prompt:</a:t>
            </a:r>
            <a:r>
              <a:rPr lang="en" sz="3600">
                <a:latin typeface="Proxima Nova"/>
                <a:ea typeface="Proxima Nova"/>
                <a:cs typeface="Proxima Nova"/>
                <a:sym typeface="Proxima Nova"/>
              </a:rPr>
              <a:t> </a:t>
            </a:r>
            <a:endParaRPr sz="3600">
              <a:latin typeface="Proxima Nova"/>
              <a:ea typeface="Proxima Nova"/>
              <a:cs typeface="Proxima Nova"/>
              <a:sym typeface="Proxima Nova"/>
            </a:endParaRPr>
          </a:p>
          <a:p>
            <a:pPr indent="0" lvl="0" marL="0" rtl="0" algn="ctr">
              <a:spcBef>
                <a:spcPts val="0"/>
              </a:spcBef>
              <a:spcAft>
                <a:spcPts val="0"/>
              </a:spcAft>
              <a:buNone/>
            </a:pPr>
            <a:r>
              <a:t/>
            </a:r>
            <a:endParaRPr sz="1200">
              <a:latin typeface="Proxima Nova"/>
              <a:ea typeface="Proxima Nova"/>
              <a:cs typeface="Proxima Nova"/>
              <a:sym typeface="Proxima Nova"/>
            </a:endParaRPr>
          </a:p>
          <a:p>
            <a:pPr indent="0" lvl="0" marL="0" rtl="0" algn="ctr">
              <a:spcBef>
                <a:spcPts val="1000"/>
              </a:spcBef>
              <a:spcAft>
                <a:spcPts val="0"/>
              </a:spcAft>
              <a:buNone/>
            </a:pPr>
            <a:r>
              <a:rPr lang="en" sz="3000">
                <a:latin typeface="Proxima Nova"/>
                <a:ea typeface="Proxima Nova"/>
                <a:cs typeface="Proxima Nova"/>
                <a:sym typeface="Proxima Nova"/>
              </a:rPr>
              <a:t>Brainstorm an everyday activity you or people you know do with an app or computer</a:t>
            </a:r>
            <a:endParaRPr sz="3000">
              <a:latin typeface="Proxima Nova"/>
              <a:ea typeface="Proxima Nova"/>
              <a:cs typeface="Proxima Nova"/>
              <a:sym typeface="Proxima Nova"/>
            </a:endParaRPr>
          </a:p>
          <a:p>
            <a:pPr indent="0" lvl="0" marL="0" rtl="0" algn="ctr">
              <a:spcBef>
                <a:spcPts val="1000"/>
              </a:spcBef>
              <a:spcAft>
                <a:spcPts val="0"/>
              </a:spcAft>
              <a:buNone/>
            </a:pPr>
            <a:r>
              <a:t/>
            </a:r>
            <a:endParaRPr sz="1200">
              <a:latin typeface="Proxima Nova"/>
              <a:ea typeface="Proxima Nova"/>
              <a:cs typeface="Proxima Nova"/>
              <a:sym typeface="Proxima Nova"/>
            </a:endParaRPr>
          </a:p>
          <a:p>
            <a:pPr indent="-419100" lvl="0" marL="457200" rtl="0" algn="l">
              <a:spcBef>
                <a:spcPts val="1000"/>
              </a:spcBef>
              <a:spcAft>
                <a:spcPts val="0"/>
              </a:spcAft>
              <a:buSzPts val="3000"/>
              <a:buFont typeface="Proxima Nova"/>
              <a:buChar char="●"/>
            </a:pPr>
            <a:r>
              <a:rPr lang="en" sz="3000">
                <a:latin typeface="Proxima Nova"/>
                <a:ea typeface="Proxima Nova"/>
                <a:cs typeface="Proxima Nova"/>
                <a:sym typeface="Proxima Nova"/>
              </a:rPr>
              <a:t>What is the input used for that activity?</a:t>
            </a:r>
            <a:endParaRPr sz="3000">
              <a:latin typeface="Proxima Nova"/>
              <a:ea typeface="Proxima Nova"/>
              <a:cs typeface="Proxima Nova"/>
              <a:sym typeface="Proxima Nova"/>
            </a:endParaRPr>
          </a:p>
          <a:p>
            <a:pPr indent="-419100" lvl="0" marL="457200" rtl="0" algn="l">
              <a:spcBef>
                <a:spcPts val="0"/>
              </a:spcBef>
              <a:spcAft>
                <a:spcPts val="0"/>
              </a:spcAft>
              <a:buSzPts val="3000"/>
              <a:buFont typeface="Proxima Nova"/>
              <a:buChar char="●"/>
            </a:pPr>
            <a:r>
              <a:rPr lang="en" sz="3000">
                <a:latin typeface="Proxima Nova"/>
                <a:ea typeface="Proxima Nova"/>
                <a:cs typeface="Proxima Nova"/>
                <a:sym typeface="Proxima Nova"/>
              </a:rPr>
              <a:t>What is the output?</a:t>
            </a:r>
            <a:endParaRPr sz="3000">
              <a:latin typeface="Proxima Nova"/>
              <a:ea typeface="Proxima Nova"/>
              <a:cs typeface="Proxima Nova"/>
              <a:sym typeface="Proxima Nova"/>
            </a:endParaRPr>
          </a:p>
          <a:p>
            <a:pPr indent="0" lvl="0" marL="0" rtl="0" algn="ctr">
              <a:spcBef>
                <a:spcPts val="1000"/>
              </a:spcBef>
              <a:spcAft>
                <a:spcPts val="0"/>
              </a:spcAft>
              <a:buNone/>
            </a:pPr>
            <a:r>
              <a:t/>
            </a:r>
            <a:endParaRPr sz="2400">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41"/>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5 - Wrap Up</a:t>
            </a:r>
            <a:endParaRPr>
              <a:solidFill>
                <a:srgbClr val="FFFFFF"/>
              </a:solidFill>
            </a:endParaRPr>
          </a:p>
        </p:txBody>
      </p:sp>
      <p:sp>
        <p:nvSpPr>
          <p:cNvPr id="192" name="Google Shape;192;p41"/>
          <p:cNvSpPr txBox="1"/>
          <p:nvPr/>
        </p:nvSpPr>
        <p:spPr>
          <a:xfrm>
            <a:off x="172953" y="360446"/>
            <a:ext cx="8798100" cy="457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Key Vocabulary:</a:t>
            </a:r>
            <a:endParaRPr sz="36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0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0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sz="3000">
                <a:solidFill>
                  <a:schemeClr val="dk1"/>
                </a:solidFill>
                <a:latin typeface="Proxima Nova"/>
                <a:ea typeface="Proxima Nova"/>
                <a:cs typeface="Proxima Nova"/>
                <a:sym typeface="Proxima Nova"/>
              </a:rPr>
              <a:t>Input</a:t>
            </a:r>
            <a:r>
              <a:rPr lang="en" sz="3000">
                <a:solidFill>
                  <a:schemeClr val="dk1"/>
                </a:solidFill>
                <a:latin typeface="Proxima Nova"/>
                <a:ea typeface="Proxima Nova"/>
                <a:cs typeface="Proxima Nova"/>
                <a:sym typeface="Proxima Nova"/>
              </a:rPr>
              <a:t> - the information computers get from users, devices, or other computers</a:t>
            </a:r>
            <a:endParaRPr sz="30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0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sz="3000">
                <a:solidFill>
                  <a:schemeClr val="dk1"/>
                </a:solidFill>
                <a:latin typeface="Proxima Nova"/>
                <a:ea typeface="Proxima Nova"/>
                <a:cs typeface="Proxima Nova"/>
                <a:sym typeface="Proxima Nova"/>
              </a:rPr>
              <a:t>Output</a:t>
            </a:r>
            <a:r>
              <a:rPr lang="en" sz="3000">
                <a:solidFill>
                  <a:schemeClr val="dk1"/>
                </a:solidFill>
                <a:latin typeface="Proxima Nova"/>
                <a:ea typeface="Proxima Nova"/>
                <a:cs typeface="Proxima Nova"/>
                <a:sym typeface="Proxima Nova"/>
              </a:rPr>
              <a:t> - the information computers give to users, devices, or other computers</a:t>
            </a:r>
            <a:endParaRPr sz="30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3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p42"/>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5 - Wrap Up</a:t>
            </a:r>
            <a:endParaRPr>
              <a:solidFill>
                <a:srgbClr val="FFFFFF"/>
              </a:solidFill>
            </a:endParaRPr>
          </a:p>
        </p:txBody>
      </p:sp>
      <p:sp>
        <p:nvSpPr>
          <p:cNvPr id="198" name="Google Shape;198;p42"/>
          <p:cNvSpPr txBox="1"/>
          <p:nvPr/>
        </p:nvSpPr>
        <p:spPr>
          <a:xfrm>
            <a:off x="523500" y="684400"/>
            <a:ext cx="80970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Question of the Day</a:t>
            </a:r>
            <a:endParaRPr sz="3600">
              <a:latin typeface="Proxima Nova"/>
              <a:ea typeface="Proxima Nova"/>
              <a:cs typeface="Proxima Nova"/>
              <a:sym typeface="Proxima Nova"/>
            </a:endParaRPr>
          </a:p>
          <a:p>
            <a:pPr indent="0" lvl="0" marL="0" rtl="0" algn="l">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3600">
                <a:solidFill>
                  <a:schemeClr val="dk1"/>
                </a:solidFill>
                <a:latin typeface="Proxima Nova"/>
                <a:ea typeface="Proxima Nova"/>
                <a:cs typeface="Proxima Nova"/>
                <a:sym typeface="Proxima Nova"/>
              </a:rPr>
              <a:t>How do computers use input and output to get and give the information that they need to solve problems?</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6" name="Shape 106"/>
        <p:cNvGrpSpPr/>
        <p:nvPr/>
      </p:nvGrpSpPr>
      <p:grpSpPr>
        <a:xfrm>
          <a:off x="0" y="0"/>
          <a:ext cx="0" cy="0"/>
          <a:chOff x="0" y="0"/>
          <a:chExt cx="0" cy="0"/>
        </a:xfrm>
      </p:grpSpPr>
      <p:sp>
        <p:nvSpPr>
          <p:cNvPr id="107" name="Google Shape;107;p27"/>
          <p:cNvSpPr txBox="1"/>
          <p:nvPr>
            <p:ph type="title"/>
          </p:nvPr>
        </p:nvSpPr>
        <p:spPr>
          <a:xfrm>
            <a:off x="416175" y="331350"/>
            <a:ext cx="8522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Teacher Resources</a:t>
            </a:r>
            <a:endParaRPr/>
          </a:p>
        </p:txBody>
      </p:sp>
      <p:sp>
        <p:nvSpPr>
          <p:cNvPr id="108" name="Google Shape;108;p27"/>
          <p:cNvSpPr/>
          <p:nvPr/>
        </p:nvSpPr>
        <p:spPr>
          <a:xfrm rot="1363356">
            <a:off x="6749269" y="535371"/>
            <a:ext cx="2162219" cy="364939"/>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Poppins"/>
                <a:ea typeface="Poppins"/>
                <a:cs typeface="Poppins"/>
                <a:sym typeface="Poppins"/>
              </a:rPr>
              <a:t>For Teachers!</a:t>
            </a:r>
            <a:endParaRPr/>
          </a:p>
        </p:txBody>
      </p:sp>
      <p:sp>
        <p:nvSpPr>
          <p:cNvPr id="109" name="Google Shape;109;p27"/>
          <p:cNvSpPr txBox="1"/>
          <p:nvPr>
            <p:ph idx="1" type="body"/>
          </p:nvPr>
        </p:nvSpPr>
        <p:spPr>
          <a:xfrm>
            <a:off x="311700" y="9756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Lesson Overview</a:t>
            </a:r>
            <a:endParaRPr b="1"/>
          </a:p>
          <a:p>
            <a:pPr indent="0" lvl="0" marL="0" rtl="0" algn="l">
              <a:spcBef>
                <a:spcPts val="1200"/>
              </a:spcBef>
              <a:spcAft>
                <a:spcPts val="0"/>
              </a:spcAft>
              <a:buClr>
                <a:schemeClr val="dk1"/>
              </a:buClr>
              <a:buSzPts val="1100"/>
              <a:buFont typeface="Arial"/>
              <a:buNone/>
            </a:pPr>
            <a:r>
              <a:rPr lang="en" sz="1300"/>
              <a:t>This lesson introduces focuses on two of the features identified in the previous lesson, input and output, that can help classify devices as a computer and has students identify different methods of input or output in common apps. In this lesson, students consider how computers get and give information to the user through inputs and outputs. Students first consider what information they would need to solve a "thinking problem", then use that information to produce a recommendation. They then identify the inputs and outputs of that process. Afterward, students consider an app that engages in the same process and determine how that app inputs and outputs information. Last, they consider other types of inputs and outputs that computers can use to help solve problems.</a:t>
            </a:r>
            <a:endParaRPr sz="1300"/>
          </a:p>
          <a:p>
            <a:pPr indent="0" lvl="0" marL="0" rtl="0" algn="l">
              <a:spcBef>
                <a:spcPts val="1200"/>
              </a:spcBef>
              <a:spcAft>
                <a:spcPts val="0"/>
              </a:spcAft>
              <a:buNone/>
            </a:pPr>
            <a:r>
              <a:rPr lang="en" sz="1600"/>
              <a:t>More guidance and resources for this lesson are available in the</a:t>
            </a:r>
            <a:r>
              <a:rPr b="1" lang="en" sz="1600"/>
              <a:t> Lesson Plan:</a:t>
            </a:r>
            <a:endParaRPr sz="1600"/>
          </a:p>
          <a:p>
            <a:pPr indent="-311150" lvl="0" marL="457200" rtl="0" algn="l">
              <a:spcBef>
                <a:spcPts val="1200"/>
              </a:spcBef>
              <a:spcAft>
                <a:spcPts val="1200"/>
              </a:spcAft>
              <a:buSzPts val="1300"/>
              <a:buChar char="●"/>
            </a:pPr>
            <a:r>
              <a:rPr lang="en" sz="1300"/>
              <a:t>https://studio.code.org/s/csd1-2023/lessons/5</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29"/>
          <p:cNvSpPr txBox="1"/>
          <p:nvPr/>
        </p:nvSpPr>
        <p:spPr>
          <a:xfrm>
            <a:off x="172953" y="282750"/>
            <a:ext cx="8798100" cy="457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Prompt:</a:t>
            </a:r>
            <a:endParaRPr sz="36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0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3000">
                <a:solidFill>
                  <a:schemeClr val="dk1"/>
                </a:solidFill>
                <a:latin typeface="Proxima Nova"/>
                <a:ea typeface="Proxima Nova"/>
                <a:cs typeface="Proxima Nova"/>
                <a:sym typeface="Proxima Nova"/>
              </a:rPr>
              <a:t>Imagine that you are going to recommend a pet to someone</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3000">
                <a:solidFill>
                  <a:schemeClr val="dk1"/>
                </a:solidFill>
                <a:latin typeface="Proxima Nova"/>
                <a:ea typeface="Proxima Nova"/>
                <a:cs typeface="Proxima Nova"/>
                <a:sym typeface="Proxima Nova"/>
              </a:rPr>
              <a:t>What are three questions you would ask them to help make that recommendation?</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
        <p:nvSpPr>
          <p:cNvPr id="119" name="Google Shape;119;p29"/>
          <p:cNvSpPr txBox="1"/>
          <p:nvPr/>
        </p:nvSpPr>
        <p:spPr>
          <a:xfrm>
            <a:off x="0" y="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5 - Warm Up</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30"/>
          <p:cNvSpPr txBox="1"/>
          <p:nvPr/>
        </p:nvSpPr>
        <p:spPr>
          <a:xfrm>
            <a:off x="172953" y="282750"/>
            <a:ext cx="8798100" cy="457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Prompt:</a:t>
            </a:r>
            <a:endParaRPr sz="36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0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0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3000">
                <a:solidFill>
                  <a:schemeClr val="dk1"/>
                </a:solidFill>
                <a:latin typeface="Proxima Nova"/>
                <a:ea typeface="Proxima Nova"/>
                <a:cs typeface="Proxima Nova"/>
                <a:sym typeface="Proxima Nova"/>
              </a:rPr>
              <a:t>Take turns asking your questions and making a recommendation to your partner</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
        <p:nvSpPr>
          <p:cNvPr id="125" name="Google Shape;125;p30"/>
          <p:cNvSpPr txBox="1"/>
          <p:nvPr/>
        </p:nvSpPr>
        <p:spPr>
          <a:xfrm>
            <a:off x="0" y="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5 - Warm Up</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31"/>
          <p:cNvSpPr txBox="1"/>
          <p:nvPr/>
        </p:nvSpPr>
        <p:spPr>
          <a:xfrm>
            <a:off x="172953" y="282750"/>
            <a:ext cx="8798100" cy="457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Key Vocabulary:</a:t>
            </a:r>
            <a:endParaRPr sz="36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0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0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sz="3000">
                <a:solidFill>
                  <a:schemeClr val="dk1"/>
                </a:solidFill>
                <a:latin typeface="Proxima Nova"/>
                <a:ea typeface="Proxima Nova"/>
                <a:cs typeface="Proxima Nova"/>
                <a:sym typeface="Proxima Nova"/>
              </a:rPr>
              <a:t>Input</a:t>
            </a:r>
            <a:r>
              <a:rPr lang="en" sz="3000">
                <a:solidFill>
                  <a:schemeClr val="dk1"/>
                </a:solidFill>
                <a:latin typeface="Proxima Nova"/>
                <a:ea typeface="Proxima Nova"/>
                <a:cs typeface="Proxima Nova"/>
                <a:sym typeface="Proxima Nova"/>
              </a:rPr>
              <a:t> - the information computers get from users, devices, or other computers</a:t>
            </a:r>
            <a:endParaRPr sz="30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0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sz="3000">
                <a:solidFill>
                  <a:schemeClr val="dk1"/>
                </a:solidFill>
                <a:latin typeface="Proxima Nova"/>
                <a:ea typeface="Proxima Nova"/>
                <a:cs typeface="Proxima Nova"/>
                <a:sym typeface="Proxima Nova"/>
              </a:rPr>
              <a:t>Output</a:t>
            </a:r>
            <a:r>
              <a:rPr lang="en" sz="3000">
                <a:solidFill>
                  <a:schemeClr val="dk1"/>
                </a:solidFill>
                <a:latin typeface="Proxima Nova"/>
                <a:ea typeface="Proxima Nova"/>
                <a:cs typeface="Proxima Nova"/>
                <a:sym typeface="Proxima Nova"/>
              </a:rPr>
              <a:t> - the information computers give to users, devices, or other computers</a:t>
            </a:r>
            <a:endParaRPr sz="30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3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
        <p:nvSpPr>
          <p:cNvPr id="131" name="Google Shape;131;p31"/>
          <p:cNvSpPr txBox="1"/>
          <p:nvPr/>
        </p:nvSpPr>
        <p:spPr>
          <a:xfrm>
            <a:off x="0" y="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5 - Warm Up</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5" name="Shape 135"/>
        <p:cNvGrpSpPr/>
        <p:nvPr/>
      </p:nvGrpSpPr>
      <p:grpSpPr>
        <a:xfrm>
          <a:off x="0" y="0"/>
          <a:ext cx="0" cy="0"/>
          <a:chOff x="0" y="0"/>
          <a:chExt cx="0" cy="0"/>
        </a:xfrm>
      </p:grpSpPr>
      <p:sp>
        <p:nvSpPr>
          <p:cNvPr id="136" name="Google Shape;136;p32"/>
          <p:cNvSpPr txBox="1"/>
          <p:nvPr/>
        </p:nvSpPr>
        <p:spPr>
          <a:xfrm>
            <a:off x="523500" y="684400"/>
            <a:ext cx="80970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Question of the Day</a:t>
            </a:r>
            <a:endParaRPr sz="36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3600">
                <a:solidFill>
                  <a:schemeClr val="dk1"/>
                </a:solidFill>
                <a:latin typeface="Proxima Nova"/>
                <a:ea typeface="Proxima Nova"/>
                <a:cs typeface="Proxima Nova"/>
                <a:sym typeface="Proxima Nova"/>
              </a:rPr>
              <a:t>How do computers use input and output to get and give the information that they need to solve problems?</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
        <p:nvSpPr>
          <p:cNvPr id="137" name="Google Shape;137;p32"/>
          <p:cNvSpPr txBox="1"/>
          <p:nvPr/>
        </p:nvSpPr>
        <p:spPr>
          <a:xfrm>
            <a:off x="0" y="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5 - Warm Up</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34"/>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5 - Activity</a:t>
            </a:r>
            <a:endParaRPr>
              <a:solidFill>
                <a:srgbClr val="FFFFFF"/>
              </a:solidFill>
            </a:endParaRPr>
          </a:p>
        </p:txBody>
      </p:sp>
      <p:sp>
        <p:nvSpPr>
          <p:cNvPr id="147" name="Google Shape;147;p34"/>
          <p:cNvSpPr txBox="1"/>
          <p:nvPr/>
        </p:nvSpPr>
        <p:spPr>
          <a:xfrm>
            <a:off x="103650" y="458250"/>
            <a:ext cx="8936700" cy="42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Proxima Nova"/>
                <a:ea typeface="Proxima Nova"/>
                <a:cs typeface="Proxima Nova"/>
                <a:sym typeface="Proxima Nova"/>
              </a:rPr>
              <a:t>Pet Chooser App</a:t>
            </a:r>
            <a:endParaRPr b="1" sz="3000">
              <a:latin typeface="Proxima Nova"/>
              <a:ea typeface="Proxima Nova"/>
              <a:cs typeface="Proxima Nova"/>
              <a:sym typeface="Proxima Nova"/>
            </a:endParaRPr>
          </a:p>
          <a:p>
            <a:pPr indent="0" lvl="0" marL="0" rtl="0" algn="l">
              <a:spcBef>
                <a:spcPts val="0"/>
              </a:spcBef>
              <a:spcAft>
                <a:spcPts val="0"/>
              </a:spcAft>
              <a:buNone/>
            </a:pPr>
            <a:r>
              <a:t/>
            </a:r>
            <a:endParaRPr sz="3000">
              <a:latin typeface="Proxima Nova"/>
              <a:ea typeface="Proxima Nova"/>
              <a:cs typeface="Proxima Nova"/>
              <a:sym typeface="Proxima Nova"/>
            </a:endParaRPr>
          </a:p>
          <a:p>
            <a:pPr indent="0" lvl="0" marL="0" rtl="0" algn="l">
              <a:spcBef>
                <a:spcPts val="1000"/>
              </a:spcBef>
              <a:spcAft>
                <a:spcPts val="0"/>
              </a:spcAft>
              <a:buNone/>
            </a:pPr>
            <a:r>
              <a:rPr lang="en" sz="3000">
                <a:latin typeface="Proxima Nova"/>
                <a:ea typeface="Proxima Nova"/>
                <a:cs typeface="Proxima Nova"/>
                <a:sym typeface="Proxima Nova"/>
              </a:rPr>
              <a:t>Try playing this pet chooser app a few times.</a:t>
            </a:r>
            <a:endParaRPr sz="3000">
              <a:latin typeface="Proxima Nova"/>
              <a:ea typeface="Proxima Nova"/>
              <a:cs typeface="Proxima Nova"/>
              <a:sym typeface="Proxima Nova"/>
            </a:endParaRPr>
          </a:p>
          <a:p>
            <a:pPr indent="-419100" lvl="0" marL="457200" rtl="0" algn="l">
              <a:spcBef>
                <a:spcPts val="1000"/>
              </a:spcBef>
              <a:spcAft>
                <a:spcPts val="0"/>
              </a:spcAft>
              <a:buSzPts val="3000"/>
              <a:buFont typeface="Proxima Nova"/>
              <a:buChar char="●"/>
            </a:pPr>
            <a:r>
              <a:rPr lang="en" sz="3000">
                <a:latin typeface="Proxima Nova"/>
                <a:ea typeface="Proxima Nova"/>
                <a:cs typeface="Proxima Nova"/>
                <a:sym typeface="Proxima Nova"/>
              </a:rPr>
              <a:t>What are the inputs?</a:t>
            </a:r>
            <a:endParaRPr sz="3000">
              <a:latin typeface="Proxima Nova"/>
              <a:ea typeface="Proxima Nova"/>
              <a:cs typeface="Proxima Nova"/>
              <a:sym typeface="Proxima Nova"/>
            </a:endParaRPr>
          </a:p>
          <a:p>
            <a:pPr indent="-419100" lvl="0" marL="457200" rtl="0" algn="l">
              <a:spcBef>
                <a:spcPts val="1000"/>
              </a:spcBef>
              <a:spcAft>
                <a:spcPts val="0"/>
              </a:spcAft>
              <a:buSzPts val="3000"/>
              <a:buFont typeface="Proxima Nova"/>
              <a:buChar char="●"/>
            </a:pPr>
            <a:r>
              <a:rPr lang="en" sz="3000">
                <a:latin typeface="Proxima Nova"/>
                <a:ea typeface="Proxima Nova"/>
                <a:cs typeface="Proxima Nova"/>
                <a:sym typeface="Proxima Nova"/>
              </a:rPr>
              <a:t>What are the outputs?</a:t>
            </a:r>
            <a:endParaRPr sz="3000">
              <a:latin typeface="Proxima Nova"/>
              <a:ea typeface="Proxima Nova"/>
              <a:cs typeface="Proxima Nova"/>
              <a:sym typeface="Proxima Nova"/>
            </a:endParaRPr>
          </a:p>
          <a:p>
            <a:pPr indent="0" lvl="0" marL="0" rtl="0" algn="l">
              <a:spcBef>
                <a:spcPts val="1000"/>
              </a:spcBef>
              <a:spcAft>
                <a:spcPts val="1000"/>
              </a:spcAft>
              <a:buNone/>
            </a:pPr>
            <a:r>
              <a:t/>
            </a:r>
            <a:endParaRPr sz="3000">
              <a:latin typeface="Proxima Nova"/>
              <a:ea typeface="Proxima Nova"/>
              <a:cs typeface="Proxima Nova"/>
              <a:sym typeface="Proxima Nova"/>
            </a:endParaRPr>
          </a:p>
        </p:txBody>
      </p:sp>
      <p:pic>
        <p:nvPicPr>
          <p:cNvPr id="148" name="Google Shape;148;p34"/>
          <p:cNvPicPr preferRelativeResize="0"/>
          <p:nvPr/>
        </p:nvPicPr>
        <p:blipFill>
          <a:blip r:embed="rId4">
            <a:alphaModFix/>
          </a:blip>
          <a:stretch>
            <a:fillRect/>
          </a:stretch>
        </p:blipFill>
        <p:spPr>
          <a:xfrm>
            <a:off x="6560850" y="2267025"/>
            <a:ext cx="1674975" cy="2333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D9D9D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