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B6B0-F12B-4B69-8D47-D6385817C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REQUIREMENT GATHERING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6CFB7-FB59-4FD8-A96D-BAAB2E4AE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TELL ME EVERYTHING ABOUT YOUR PREFERENCES!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7913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USER REQUIREMENT GATHERING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REQUIREMENT GATHERING</dc:title>
  <dc:creator>Joshua Natan Wijaya</dc:creator>
  <cp:lastModifiedBy>Joshua Natan Wijaya</cp:lastModifiedBy>
  <cp:revision>1</cp:revision>
  <dcterms:created xsi:type="dcterms:W3CDTF">2019-03-06T04:06:38Z</dcterms:created>
  <dcterms:modified xsi:type="dcterms:W3CDTF">2019-03-06T04:07:11Z</dcterms:modified>
</cp:coreProperties>
</file>