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4" d="100"/>
          <a:sy n="74" d="100"/>
        </p:scale>
        <p:origin x="33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C0B3-C98D-4544-A72E-2C3ACB4DFF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00FE-CDF7-4F88-92F2-52D992A3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ATTACHMENT FINDING AND PLACEMENT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DATABASE  MANAGEMENY SYSTEM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4007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/>
          <p:cNvSpPr/>
          <p:nvPr/>
        </p:nvSpPr>
        <p:spPr>
          <a:xfrm>
            <a:off x="409831" y="115062"/>
            <a:ext cx="2492831" cy="25224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 Details</a:t>
            </a:r>
          </a:p>
          <a:p>
            <a:pPr algn="ctr"/>
            <a:r>
              <a:rPr lang="en-US" dirty="0"/>
              <a:t>Student ID (PRI)</a:t>
            </a:r>
          </a:p>
          <a:p>
            <a:pPr algn="ctr"/>
            <a:r>
              <a:rPr lang="en-US" dirty="0"/>
              <a:t>Student Name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Major</a:t>
            </a:r>
          </a:p>
          <a:p>
            <a:pPr algn="ctr"/>
            <a:r>
              <a:rPr lang="en-US" dirty="0"/>
              <a:t>School ID(FKY)</a:t>
            </a:r>
          </a:p>
          <a:p>
            <a:pPr algn="ctr"/>
            <a:r>
              <a:rPr lang="en-US" dirty="0"/>
              <a:t>Register Date</a:t>
            </a:r>
          </a:p>
        </p:txBody>
      </p:sp>
      <p:sp>
        <p:nvSpPr>
          <p:cNvPr id="3" name="Flowchart: Internal Storage 2"/>
          <p:cNvSpPr/>
          <p:nvPr/>
        </p:nvSpPr>
        <p:spPr>
          <a:xfrm>
            <a:off x="8907944" y="115062"/>
            <a:ext cx="2104571" cy="18941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Company Details</a:t>
            </a:r>
          </a:p>
          <a:p>
            <a:pPr algn="ctr"/>
            <a:r>
              <a:rPr lang="en-US" dirty="0"/>
              <a:t>Company ID (PRI)</a:t>
            </a:r>
          </a:p>
          <a:p>
            <a:pPr algn="ctr"/>
            <a:r>
              <a:rPr lang="en-US" dirty="0"/>
              <a:t>Company Name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Register Date</a:t>
            </a:r>
          </a:p>
        </p:txBody>
      </p:sp>
      <p:sp>
        <p:nvSpPr>
          <p:cNvPr id="4" name="Flowchart: Internal Storage 3"/>
          <p:cNvSpPr/>
          <p:nvPr/>
        </p:nvSpPr>
        <p:spPr>
          <a:xfrm>
            <a:off x="705563" y="3523027"/>
            <a:ext cx="2525486" cy="246743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Application Details </a:t>
            </a:r>
          </a:p>
          <a:p>
            <a:pPr algn="ctr"/>
            <a:r>
              <a:rPr lang="en-US" dirty="0"/>
              <a:t>Application ID (PRI)</a:t>
            </a:r>
          </a:p>
          <a:p>
            <a:pPr algn="ctr"/>
            <a:r>
              <a:rPr lang="en-US" dirty="0"/>
              <a:t>Student  ID (FKY)</a:t>
            </a:r>
          </a:p>
          <a:p>
            <a:pPr algn="ctr"/>
            <a:r>
              <a:rPr lang="en-US" dirty="0"/>
              <a:t>School ID(FKY)</a:t>
            </a:r>
          </a:p>
          <a:p>
            <a:pPr algn="ctr"/>
            <a:r>
              <a:rPr lang="en-US" dirty="0"/>
              <a:t>Company ID (FKY)</a:t>
            </a:r>
          </a:p>
          <a:p>
            <a:pPr algn="ctr"/>
            <a:r>
              <a:rPr lang="en-US" dirty="0"/>
              <a:t>Status</a:t>
            </a:r>
          </a:p>
          <a:p>
            <a:pPr algn="ctr"/>
            <a:r>
              <a:rPr lang="en-US" dirty="0"/>
              <a:t>Application Date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4553661" y="115062"/>
            <a:ext cx="3033486" cy="1985409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School Details</a:t>
            </a:r>
          </a:p>
          <a:p>
            <a:pPr algn="ctr"/>
            <a:r>
              <a:rPr lang="en-US" dirty="0"/>
              <a:t>School ID (PRI)</a:t>
            </a:r>
          </a:p>
          <a:p>
            <a:pPr algn="ctr"/>
            <a:r>
              <a:rPr lang="en-US" dirty="0"/>
              <a:t>School Name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Register Date</a:t>
            </a:r>
          </a:p>
        </p:txBody>
      </p:sp>
      <p:sp>
        <p:nvSpPr>
          <p:cNvPr id="6" name="Flowchart: Internal Storage 5"/>
          <p:cNvSpPr/>
          <p:nvPr/>
        </p:nvSpPr>
        <p:spPr>
          <a:xfrm>
            <a:off x="3919360" y="3228602"/>
            <a:ext cx="2176640" cy="213207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Attachment Details</a:t>
            </a:r>
          </a:p>
          <a:p>
            <a:pPr algn="ctr"/>
            <a:r>
              <a:rPr lang="en-US" dirty="0"/>
              <a:t>Attachment ID (PRI)</a:t>
            </a:r>
          </a:p>
          <a:p>
            <a:pPr algn="ctr"/>
            <a:r>
              <a:rPr lang="en-US" dirty="0"/>
              <a:t>Student ID (FKY)</a:t>
            </a:r>
          </a:p>
          <a:p>
            <a:pPr algn="ctr"/>
            <a:r>
              <a:rPr lang="en-US" dirty="0"/>
              <a:t>Student Name</a:t>
            </a:r>
          </a:p>
          <a:p>
            <a:pPr algn="ctr"/>
            <a:r>
              <a:rPr lang="en-US" dirty="0"/>
              <a:t>School ID (FKY)</a:t>
            </a:r>
          </a:p>
          <a:p>
            <a:pPr algn="ctr"/>
            <a:r>
              <a:rPr lang="en-US" dirty="0"/>
              <a:t>Company ID (FKY)</a:t>
            </a:r>
          </a:p>
          <a:p>
            <a:pPr algn="ctr"/>
            <a:r>
              <a:rPr lang="en-US" dirty="0"/>
              <a:t>Date</a:t>
            </a:r>
          </a:p>
        </p:txBody>
      </p:sp>
      <p:sp>
        <p:nvSpPr>
          <p:cNvPr id="7" name="Flowchart: Internal Storage 6"/>
          <p:cNvSpPr/>
          <p:nvPr/>
        </p:nvSpPr>
        <p:spPr>
          <a:xfrm>
            <a:off x="6590339" y="3425249"/>
            <a:ext cx="2379494" cy="213207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Attaché Details</a:t>
            </a:r>
          </a:p>
          <a:p>
            <a:pPr algn="ctr"/>
            <a:r>
              <a:rPr lang="en-US" dirty="0"/>
              <a:t>Attaché ID (PRI)</a:t>
            </a:r>
          </a:p>
          <a:p>
            <a:pPr algn="ctr"/>
            <a:r>
              <a:rPr lang="en-US" dirty="0"/>
              <a:t>Attachment ID (FKY)</a:t>
            </a:r>
          </a:p>
          <a:p>
            <a:pPr algn="ctr"/>
            <a:r>
              <a:rPr lang="en-US" dirty="0"/>
              <a:t>Student Id (FKY)</a:t>
            </a:r>
          </a:p>
          <a:p>
            <a:pPr algn="ctr"/>
            <a:r>
              <a:rPr lang="en-US" dirty="0"/>
              <a:t>School ID (FKY)</a:t>
            </a:r>
          </a:p>
          <a:p>
            <a:pPr algn="ctr"/>
            <a:r>
              <a:rPr lang="en-US" dirty="0"/>
              <a:t>Company ID (FKY)</a:t>
            </a:r>
          </a:p>
          <a:p>
            <a:pPr algn="ctr"/>
            <a:r>
              <a:rPr lang="en-US" dirty="0"/>
              <a:t>Progress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994860" y="842880"/>
            <a:ext cx="1494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94860" y="842880"/>
            <a:ext cx="0" cy="14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2902662" y="2250766"/>
            <a:ext cx="109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673" y="842880"/>
            <a:ext cx="1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561" y="842880"/>
            <a:ext cx="0" cy="380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4145" y="4648674"/>
            <a:ext cx="66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>
            <a:off x="3233176" y="4892366"/>
            <a:ext cx="183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H="1">
            <a:off x="8320117" y="842880"/>
            <a:ext cx="5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8323880" y="842880"/>
            <a:ext cx="3424" cy="222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3544483" y="3065906"/>
            <a:ext cx="4780184" cy="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544483" y="3072576"/>
            <a:ext cx="2653" cy="211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3245563" y="5182653"/>
            <a:ext cx="30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3708080" y="4431372"/>
            <a:ext cx="2719" cy="182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>
            <a:off x="3708080" y="4431372"/>
            <a:ext cx="21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3397105" y="2250766"/>
            <a:ext cx="22455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418616" y="4993966"/>
            <a:ext cx="500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</p:cNvCxnSpPr>
          <p:nvPr/>
        </p:nvCxnSpPr>
        <p:spPr>
          <a:xfrm>
            <a:off x="6347008" y="3072576"/>
            <a:ext cx="15683" cy="21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 flipH="1">
            <a:off x="6102589" y="5182653"/>
            <a:ext cx="2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</p:cNvCxnSpPr>
          <p:nvPr/>
        </p:nvCxnSpPr>
        <p:spPr>
          <a:xfrm>
            <a:off x="6370481" y="5181340"/>
            <a:ext cx="24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</p:cNvCxnSpPr>
          <p:nvPr/>
        </p:nvCxnSpPr>
        <p:spPr>
          <a:xfrm>
            <a:off x="6096000" y="4123109"/>
            <a:ext cx="19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cxnSpLocks/>
          </p:cNvCxnSpPr>
          <p:nvPr/>
        </p:nvCxnSpPr>
        <p:spPr>
          <a:xfrm>
            <a:off x="6292594" y="4123109"/>
            <a:ext cx="0" cy="23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</p:cNvCxnSpPr>
          <p:nvPr/>
        </p:nvCxnSpPr>
        <p:spPr>
          <a:xfrm>
            <a:off x="6292594" y="4352678"/>
            <a:ext cx="298695" cy="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 flipH="1">
            <a:off x="199376" y="4648674"/>
            <a:ext cx="3628" cy="162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V="1">
            <a:off x="147688" y="6219236"/>
            <a:ext cx="9158961" cy="6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 flipV="1">
            <a:off x="9306649" y="4656274"/>
            <a:ext cx="0" cy="156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</p:cNvCxnSpPr>
          <p:nvPr/>
        </p:nvCxnSpPr>
        <p:spPr>
          <a:xfrm flipH="1">
            <a:off x="8968284" y="4657088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D7E1DA24-0569-D345-E442-97B3ED55897D}"/>
              </a:ext>
            </a:extLst>
          </p:cNvPr>
          <p:cNvSpPr/>
          <p:nvPr/>
        </p:nvSpPr>
        <p:spPr>
          <a:xfrm>
            <a:off x="9477008" y="3435556"/>
            <a:ext cx="2344659" cy="213207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Reports Table</a:t>
            </a:r>
          </a:p>
          <a:p>
            <a:pPr algn="ctr"/>
            <a:r>
              <a:rPr lang="en-US" dirty="0"/>
              <a:t>Report ID (PRI)</a:t>
            </a:r>
          </a:p>
          <a:p>
            <a:pPr algn="ctr"/>
            <a:r>
              <a:rPr lang="en-US" dirty="0"/>
              <a:t>Attaché ID (FKY)</a:t>
            </a:r>
          </a:p>
          <a:p>
            <a:pPr algn="ctr"/>
            <a:r>
              <a:rPr lang="en-US" dirty="0"/>
              <a:t>Student Id (FKY)</a:t>
            </a:r>
          </a:p>
          <a:p>
            <a:pPr algn="ctr"/>
            <a:r>
              <a:rPr lang="en-US" dirty="0"/>
              <a:t>School ID (FKY)</a:t>
            </a:r>
          </a:p>
          <a:p>
            <a:pPr algn="ctr"/>
            <a:r>
              <a:rPr lang="en-US" dirty="0"/>
              <a:t>Company ID (FKY)</a:t>
            </a:r>
          </a:p>
          <a:p>
            <a:pPr algn="ctr"/>
            <a:r>
              <a:rPr lang="en-US" dirty="0"/>
              <a:t>Date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0F159D-5F69-6C66-73AF-A12A161BF9E6}"/>
              </a:ext>
            </a:extLst>
          </p:cNvPr>
          <p:cNvCxnSpPr>
            <a:cxnSpLocks/>
          </p:cNvCxnSpPr>
          <p:nvPr/>
        </p:nvCxnSpPr>
        <p:spPr>
          <a:xfrm flipV="1">
            <a:off x="9085314" y="4648674"/>
            <a:ext cx="374715" cy="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324D3C-3A4F-D115-AA12-3C6DBE0EE2F0}"/>
              </a:ext>
            </a:extLst>
          </p:cNvPr>
          <p:cNvCxnSpPr>
            <a:cxnSpLocks/>
          </p:cNvCxnSpPr>
          <p:nvPr/>
        </p:nvCxnSpPr>
        <p:spPr>
          <a:xfrm flipH="1">
            <a:off x="8969833" y="4954268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E0F339-9AA9-907D-3D7E-543BFE4AAC2B}"/>
              </a:ext>
            </a:extLst>
          </p:cNvPr>
          <p:cNvCxnSpPr>
            <a:cxnSpLocks/>
          </p:cNvCxnSpPr>
          <p:nvPr/>
        </p:nvCxnSpPr>
        <p:spPr>
          <a:xfrm>
            <a:off x="9086863" y="4953933"/>
            <a:ext cx="373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F49927-3772-82EA-508F-7FDE6ED5AD11}"/>
              </a:ext>
            </a:extLst>
          </p:cNvPr>
          <p:cNvCxnSpPr>
            <a:cxnSpLocks/>
          </p:cNvCxnSpPr>
          <p:nvPr/>
        </p:nvCxnSpPr>
        <p:spPr>
          <a:xfrm flipH="1">
            <a:off x="3399345" y="2707032"/>
            <a:ext cx="5744022" cy="4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A24060-537F-916D-38B9-D687667D3879}"/>
              </a:ext>
            </a:extLst>
          </p:cNvPr>
          <p:cNvCxnSpPr>
            <a:cxnSpLocks/>
          </p:cNvCxnSpPr>
          <p:nvPr/>
        </p:nvCxnSpPr>
        <p:spPr>
          <a:xfrm>
            <a:off x="9137717" y="2712935"/>
            <a:ext cx="0" cy="224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AC03DB2-334D-8E74-3489-A294CD5B1B6C}"/>
              </a:ext>
            </a:extLst>
          </p:cNvPr>
          <p:cNvCxnSpPr>
            <a:cxnSpLocks/>
          </p:cNvCxnSpPr>
          <p:nvPr/>
        </p:nvCxnSpPr>
        <p:spPr>
          <a:xfrm>
            <a:off x="8968284" y="4052888"/>
            <a:ext cx="491745" cy="2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5D2D3A5-3289-CCEB-90E4-2C6F9C837AD2}"/>
              </a:ext>
            </a:extLst>
          </p:cNvPr>
          <p:cNvCxnSpPr>
            <a:cxnSpLocks/>
          </p:cNvCxnSpPr>
          <p:nvPr/>
        </p:nvCxnSpPr>
        <p:spPr>
          <a:xfrm flipH="1">
            <a:off x="8328430" y="2376399"/>
            <a:ext cx="3694891" cy="3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87D4B6-9AC6-148F-7BF7-790643F58348}"/>
              </a:ext>
            </a:extLst>
          </p:cNvPr>
          <p:cNvCxnSpPr>
            <a:cxnSpLocks/>
          </p:cNvCxnSpPr>
          <p:nvPr/>
        </p:nvCxnSpPr>
        <p:spPr>
          <a:xfrm>
            <a:off x="12023321" y="2376399"/>
            <a:ext cx="12394" cy="2800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72CAA61-7E67-2CEA-0AB1-4307199F6945}"/>
              </a:ext>
            </a:extLst>
          </p:cNvPr>
          <p:cNvCxnSpPr>
            <a:cxnSpLocks/>
          </p:cNvCxnSpPr>
          <p:nvPr/>
        </p:nvCxnSpPr>
        <p:spPr>
          <a:xfrm flipH="1">
            <a:off x="11834061" y="5176451"/>
            <a:ext cx="20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8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161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ATTACHMENT FINDING AND PLACEMENT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ATTACHMENT FINDING AND PLACEMENT SYSTEM</dc:title>
  <dc:creator>josh</dc:creator>
  <cp:lastModifiedBy>Newton Josiah</cp:lastModifiedBy>
  <cp:revision>20</cp:revision>
  <dcterms:created xsi:type="dcterms:W3CDTF">2025-02-19T20:27:02Z</dcterms:created>
  <dcterms:modified xsi:type="dcterms:W3CDTF">2025-02-25T04:37:11Z</dcterms:modified>
</cp:coreProperties>
</file>