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7" r:id="rId3"/>
    <p:sldId id="263" r:id="rId4"/>
    <p:sldId id="268" r:id="rId5"/>
    <p:sldId id="270" r:id="rId6"/>
    <p:sldId id="264" r:id="rId7"/>
    <p:sldId id="265" r:id="rId8"/>
    <p:sldId id="266" r:id="rId9"/>
    <p:sldId id="260" r:id="rId10"/>
    <p:sldId id="269" r:id="rId11"/>
    <p:sldId id="258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AAED77-828D-44C8-9D0F-AD2C9E364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E949537-9D7E-4EBC-BAB1-3BE90DF87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D4F17B-2E4F-4E19-9754-AF1B884E2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253D54-CCF7-4A3E-AB7B-2F75B8A5A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B9E309-8241-49F2-8D90-4E3011885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97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7A7ADE-803F-4CF8-9B49-E63201053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DBA9734-D66D-4AF5-BB4F-EA8346816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B8F83C-CFAB-4F9C-8DC1-79A13CA3B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2743EA-8E90-4EC4-B5B2-54E59B5AD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940CCC-45DA-46E1-BC32-9E20A513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0370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231C2D5-282D-4D38-99A6-C15BA13C7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87D02F8-F3CE-4734-83EC-AE9286391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310D55-6806-4AC7-93DC-5F16B7D2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1FCCC3-4D3D-491D-A094-1AAFFEE6B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30266B-10F2-49B5-B24D-0881D10E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229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9D2FDF-8BF4-477E-A00A-4A1B0C7F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A78A8C-011D-4124-838E-3860752EF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0347D1-7917-4ACB-8673-5BDB780C7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560DB4-9F1F-4763-98D6-F07E17600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303F8A-0FA4-4F52-BB31-ECF40D0C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8559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AC84B8-158B-434B-9F16-2896FFF5A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BCC67A4-9428-4C79-9646-911F1A71A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7F88DB-52E7-4F6F-B3C7-485F336C0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8BB7B0-1116-4380-8F1C-A9E98CF67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07C7DC-9D04-4B70-A6E5-3D0FD644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202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4E412C-647A-4F00-AC95-6D7299DED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4171CE-1BD3-4158-803D-95488A8D7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2B66B40-513D-46C0-B7F9-8B35E142D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92913FB-58FA-4343-8367-A0EDA37BF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222FBE2-AC8B-4B6A-AD26-AAB3885FE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74302F2-539F-4F1E-8614-C7015E52B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029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B00D04-24F4-4297-91C2-650D139DB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7890B12-0C4C-456C-A1BA-B7CC227C6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5D17DEC-0CE7-4749-86BC-68B3700D3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A96ED58-9823-4863-B351-0E3004CB09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191DFB1-C812-4DDD-A48F-582B6061F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5EFFC12-BA7D-435C-9F47-9FE0C56BF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36A0101-2C78-494E-80FC-9F83F5150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036831D-E44B-40D1-A22F-A685EBD3C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0666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C44CAF-D187-4FA7-8BDC-53FBCFDCD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798D05E-C107-4A8B-8D95-B22816432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1EA9AD6-BB4C-41D5-B987-AFD603A80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5BC16B5-CA20-46E2-85FE-EEA281F27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8286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5531CCD-9D44-4ACC-A920-5743602B0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290D73A-57E3-4589-A365-D39B72B26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077B39-F546-4E3E-8E08-16B02A3D1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990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F6C809-8344-4CC1-95C6-72DC44358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1B541D-C471-43C2-9B3B-670E4025B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6E312DE-9971-4BCA-9B33-65EFA970C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DC5417A-6E79-4486-9DB7-C02014E7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2E9F515-BD4C-4BD2-AFFD-3B196BCD2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A8769D7-62D9-473B-B990-9F7544D07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86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E7F1E6-11D2-482C-8674-92D518A16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C2B071C-D423-4335-8A56-E027886A53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58E20CF-18EF-4192-B60D-126DDF764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F981A99-0A85-4F5E-89DB-09FF93BE5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C7924BD-EA5C-486B-BBE0-94889EDD1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7121C66-CF3F-4EFF-A4ED-B9D913987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8526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EA63177-2B18-41AC-8F14-628317005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A54B275-9502-4076-A3CE-4A212B23D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3ADCA5-4ADA-4BBE-A32E-1F99B8B090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66A3E-5F8E-4535-A317-76C0EC2EE0EA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0F5E25-3C39-48C0-86EB-8588994A1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C26C70-FED7-4E2A-AFEE-10E817E10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579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xilinx.com/r/en-US/pg202-mipi-dphy/AXI4-Lite-Interface" TargetMode="External"/><Relationship Id="rId2" Type="http://schemas.openxmlformats.org/officeDocument/2006/relationships/hyperlink" Target="https://www.realdigital.org/doc/a9fee931f7a172423e1ba73f66ca408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xilinx.com/r/en-US/pg256-sdfec-integrated-block/AXI4-Stream-Interface" TargetMode="External"/><Relationship Id="rId4" Type="http://schemas.openxmlformats.org/officeDocument/2006/relationships/hyperlink" Target="https://developer.arm.com/documentation/ihi0051/latest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196EFB-D5F4-440A-823A-1F9318670E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FIR</a:t>
            </a:r>
            <a:r>
              <a:rPr lang="zh-TW" altLang="en-US" dirty="0"/>
              <a:t> </a:t>
            </a:r>
            <a:r>
              <a:rPr lang="en-US" altLang="zh-TW" dirty="0"/>
              <a:t>Workbook (lab_3)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B108F4D-25DD-49E4-B1BE-508AE924B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95456"/>
            <a:ext cx="9144000" cy="1653466"/>
          </a:xfrm>
        </p:spPr>
        <p:txBody>
          <a:bodyPr/>
          <a:lstStyle/>
          <a:p>
            <a:r>
              <a:rPr lang="en-US" altLang="zh-TW" dirty="0"/>
              <a:t>SOC</a:t>
            </a:r>
            <a:r>
              <a:rPr lang="zh-TW" altLang="en-US" dirty="0"/>
              <a:t> </a:t>
            </a:r>
            <a:r>
              <a:rPr lang="en-US" altLang="zh-TW" dirty="0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1818427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included in the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Block Diagram</a:t>
            </a:r>
          </a:p>
          <a:p>
            <a:pPr lvl="1"/>
            <a:r>
              <a:rPr lang="en-US" dirty="0" err="1"/>
              <a:t>Datapath</a:t>
            </a:r>
            <a:r>
              <a:rPr lang="en-US" dirty="0"/>
              <a:t> – dataflow</a:t>
            </a:r>
          </a:p>
          <a:p>
            <a:pPr lvl="1"/>
            <a:r>
              <a:rPr lang="en-US" dirty="0"/>
              <a:t>Control signals</a:t>
            </a:r>
          </a:p>
          <a:p>
            <a:r>
              <a:rPr lang="en-US" dirty="0"/>
              <a:t>Describe operation, e.g.</a:t>
            </a:r>
          </a:p>
          <a:p>
            <a:pPr lvl="1"/>
            <a:r>
              <a:rPr lang="en-US" dirty="0"/>
              <a:t>How to receive data-in and tap parameters and place into SRAM</a:t>
            </a:r>
          </a:p>
          <a:p>
            <a:pPr lvl="1"/>
            <a:r>
              <a:rPr lang="en-US" dirty="0"/>
              <a:t>How to access </a:t>
            </a:r>
            <a:r>
              <a:rPr lang="en-US" dirty="0" err="1"/>
              <a:t>shiftram</a:t>
            </a:r>
            <a:r>
              <a:rPr lang="en-US" dirty="0"/>
              <a:t> and </a:t>
            </a:r>
            <a:r>
              <a:rPr lang="en-US" dirty="0" err="1"/>
              <a:t>tapRAM</a:t>
            </a:r>
            <a:r>
              <a:rPr lang="en-US" dirty="0"/>
              <a:t> to do computation</a:t>
            </a:r>
          </a:p>
          <a:p>
            <a:pPr lvl="1"/>
            <a:r>
              <a:rPr lang="en-US" dirty="0"/>
              <a:t>How </a:t>
            </a:r>
            <a:r>
              <a:rPr lang="en-US" dirty="0" err="1"/>
              <a:t>ap_done</a:t>
            </a:r>
            <a:r>
              <a:rPr lang="en-US" dirty="0"/>
              <a:t> </a:t>
            </a:r>
            <a:r>
              <a:rPr lang="en-US"/>
              <a:t>is generated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…..</a:t>
            </a:r>
          </a:p>
          <a:p>
            <a:r>
              <a:rPr lang="en-US" dirty="0"/>
              <a:t>Resource usage: including FF, LUT, BRAM</a:t>
            </a:r>
          </a:p>
          <a:p>
            <a:r>
              <a:rPr lang="en-US" dirty="0"/>
              <a:t>Timing Report</a:t>
            </a:r>
          </a:p>
          <a:p>
            <a:pPr lvl="1"/>
            <a:r>
              <a:rPr lang="en-US" dirty="0"/>
              <a:t>Try to synthesize the design with maximum frequency </a:t>
            </a:r>
          </a:p>
          <a:p>
            <a:pPr lvl="1"/>
            <a:r>
              <a:rPr lang="en-US" dirty="0"/>
              <a:t>Report timing on longest path, slack</a:t>
            </a:r>
          </a:p>
          <a:p>
            <a:r>
              <a:rPr lang="en-US" dirty="0"/>
              <a:t>Simulation Waveform, show</a:t>
            </a:r>
          </a:p>
          <a:p>
            <a:pPr lvl="1"/>
            <a:r>
              <a:rPr lang="en-US" dirty="0"/>
              <a:t>Coefficient program, and read back</a:t>
            </a:r>
          </a:p>
          <a:p>
            <a:pPr lvl="1"/>
            <a:r>
              <a:rPr lang="en-US" dirty="0"/>
              <a:t>Data-in stream-in</a:t>
            </a:r>
          </a:p>
          <a:p>
            <a:pPr lvl="1"/>
            <a:r>
              <a:rPr lang="en-US" dirty="0"/>
              <a:t>Data-out stream-out </a:t>
            </a:r>
          </a:p>
          <a:p>
            <a:pPr lvl="1"/>
            <a:r>
              <a:rPr lang="en-US" dirty="0"/>
              <a:t>Bram access control</a:t>
            </a:r>
          </a:p>
          <a:p>
            <a:pPr lvl="1"/>
            <a:r>
              <a:rPr lang="en-US" dirty="0"/>
              <a:t>FSM</a:t>
            </a:r>
          </a:p>
        </p:txBody>
      </p:sp>
    </p:spTree>
    <p:extLst>
      <p:ext uri="{BB962C8B-B14F-4D97-AF65-F5344CB8AC3E}">
        <p14:creationId xmlns:p14="http://schemas.microsoft.com/office/powerpoint/2010/main" val="3688528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BAF567-15DC-485B-BB66-4B3684BDF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Submission (2/2)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E02B29-433D-45B2-BB98-3CA37F0EE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Compress all above files in a single zip file named</a:t>
            </a:r>
          </a:p>
          <a:p>
            <a:pPr lvl="1"/>
            <a:r>
              <a:rPr lang="en-US" altLang="zh-TW" dirty="0"/>
              <a:t>StudentID_lab3.zip (e.g., 111061545_lab3.zip)</a:t>
            </a:r>
            <a:endParaRPr lang="zh-TW" altLang="en-US" dirty="0"/>
          </a:p>
          <a:p>
            <a:r>
              <a:rPr lang="en-US" altLang="zh-TW" dirty="0"/>
              <a:t>Submit to NTHU </a:t>
            </a:r>
            <a:r>
              <a:rPr lang="en-US" altLang="zh-TW" dirty="0" err="1"/>
              <a:t>eeclass</a:t>
            </a:r>
            <a:endParaRPr lang="en-US" altLang="zh-TW" dirty="0"/>
          </a:p>
          <a:p>
            <a:r>
              <a:rPr lang="en-US" altLang="zh-TW" dirty="0"/>
              <a:t>Deadline:</a:t>
            </a:r>
            <a:r>
              <a:rPr lang="zh-TW" altLang="en-US" dirty="0"/>
              <a:t> 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‐ 20% off for the late submission penalty within 3 days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19486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DCC614-0218-4C94-B7D1-CC89A9848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specification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A7135A-3F65-4187-B742-3A97E3EC8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Same as course-lab_2(FIRN11stream)</a:t>
            </a:r>
          </a:p>
          <a:p>
            <a:r>
              <a:rPr lang="zh-TW" altLang="zh-TW" dirty="0"/>
              <a:t>y[t] = Σ (h[i] </a:t>
            </a:r>
            <a:r>
              <a:rPr lang="en-US" altLang="zh-TW" dirty="0"/>
              <a:t>*</a:t>
            </a:r>
            <a:r>
              <a:rPr lang="zh-TW" altLang="zh-TW" dirty="0"/>
              <a:t> x[t - i])</a:t>
            </a:r>
            <a:endParaRPr lang="zh-TW" altLang="zh-TW" sz="5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4996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501D90-5B22-4B43-9222-6BCBB864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Design specification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6F756605-CF74-46C5-878F-B8B54C25CF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481" y="1825625"/>
            <a:ext cx="8573037" cy="4351338"/>
          </a:xfrm>
        </p:spPr>
      </p:pic>
      <p:sp>
        <p:nvSpPr>
          <p:cNvPr id="3" name="矩形: 圓角 2">
            <a:extLst>
              <a:ext uri="{FF2B5EF4-FFF2-40B4-BE49-F238E27FC236}">
                <a16:creationId xmlns:a16="http://schemas.microsoft.com/office/drawing/2014/main" id="{98509165-A5AD-4B6E-B6D1-11D21DD6D390}"/>
              </a:ext>
            </a:extLst>
          </p:cNvPr>
          <p:cNvSpPr/>
          <p:nvPr/>
        </p:nvSpPr>
        <p:spPr>
          <a:xfrm>
            <a:off x="3080553" y="2459114"/>
            <a:ext cx="3107184" cy="2929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TBD – Based on size of data file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03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B70D08-CEDA-40B1-8A82-C728F672C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Deliver module header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2E272E-0D44-4C85-B2BB-C672B6597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I/O signals are listed in </a:t>
            </a:r>
            <a:r>
              <a:rPr lang="en-US" altLang="zh-TW" dirty="0" err="1"/>
              <a:t>fir.v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You are requested to use simplified AXI-lite and AXI-stream protocol.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0150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Register Address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0x00 –</a:t>
            </a:r>
            <a:r>
              <a:rPr lang="zh-TW" altLang="en-US" dirty="0"/>
              <a:t> </a:t>
            </a:r>
            <a:r>
              <a:rPr lang="en-US" dirty="0"/>
              <a:t>[0] - </a:t>
            </a:r>
            <a:r>
              <a:rPr lang="en-US" dirty="0" err="1"/>
              <a:t>ap_start</a:t>
            </a:r>
            <a:r>
              <a:rPr lang="en-US" dirty="0"/>
              <a:t>    -&gt; set when </a:t>
            </a:r>
            <a:r>
              <a:rPr lang="en-US" dirty="0" err="1"/>
              <a:t>ap_start</a:t>
            </a:r>
            <a:r>
              <a:rPr lang="en-US" dirty="0"/>
              <a:t> signal asserts</a:t>
            </a:r>
          </a:p>
          <a:p>
            <a:pPr marL="0" indent="0">
              <a:buNone/>
            </a:pPr>
            <a:r>
              <a:rPr lang="en-US" dirty="0"/>
              <a:t>			      -&gt; reset, when start data transfer, i.e. 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err="1"/>
              <a:t>axi</a:t>
            </a:r>
            <a:r>
              <a:rPr lang="en-US" dirty="0"/>
              <a:t>-				           stream data come in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zh-TW" altLang="en-US" dirty="0"/>
              <a:t> </a:t>
            </a:r>
            <a:r>
              <a:rPr lang="en-US" dirty="0"/>
              <a:t>[1] – </a:t>
            </a:r>
            <a:r>
              <a:rPr lang="en-US" dirty="0" err="1"/>
              <a:t>ap_done</a:t>
            </a:r>
            <a:r>
              <a:rPr lang="en-US" dirty="0"/>
              <a:t>  -&gt; when FIR process all the dataset, i.e. receive 				         </a:t>
            </a:r>
            <a:r>
              <a:rPr lang="zh-TW" altLang="en-US" dirty="0"/>
              <a:t> </a:t>
            </a:r>
            <a:r>
              <a:rPr lang="en-US" dirty="0" err="1"/>
              <a:t>tlast</a:t>
            </a:r>
            <a:r>
              <a:rPr lang="en-US" dirty="0"/>
              <a:t>, and last Y is generated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zh-TW" altLang="en-US" dirty="0"/>
              <a:t> </a:t>
            </a:r>
            <a:r>
              <a:rPr lang="en-US" dirty="0"/>
              <a:t>[2] – </a:t>
            </a:r>
            <a:r>
              <a:rPr lang="en-US" dirty="0" err="1"/>
              <a:t>ap_idle</a:t>
            </a:r>
            <a:r>
              <a:rPr lang="en-US" dirty="0"/>
              <a:t> -&gt; indicate FIR is actively processing data</a:t>
            </a:r>
          </a:p>
          <a:p>
            <a:pPr marL="0" indent="0">
              <a:buNone/>
            </a:pPr>
            <a:r>
              <a:rPr lang="en-US" dirty="0"/>
              <a:t>0x10-14  - data-length</a:t>
            </a:r>
          </a:p>
          <a:p>
            <a:pPr marL="0" indent="0">
              <a:buNone/>
            </a:pPr>
            <a:r>
              <a:rPr lang="en-US" dirty="0"/>
              <a:t>0x20-FF – Tap parameters,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dirty="0"/>
              <a:t>e.g</a:t>
            </a:r>
            <a:r>
              <a:rPr lang="en-US" altLang="zh-TW" dirty="0"/>
              <a:t>.,</a:t>
            </a:r>
            <a:r>
              <a:rPr lang="en-US" dirty="0"/>
              <a:t> 0x20-24 Tap0, in sequence …</a:t>
            </a:r>
            <a:r>
              <a:rPr lang="en-US" altLang="zh-TW" dirty="0"/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204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08DF74-FE57-4F7A-AF3C-38A1D1617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FIR module interface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1EF2764B-3FF8-4C94-B684-A49F80CF4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/>
              <a:t>For </a:t>
            </a:r>
            <a:r>
              <a:rPr lang="en-US" altLang="zh-TW" dirty="0"/>
              <a:t>your reference:</a:t>
            </a:r>
          </a:p>
          <a:p>
            <a:pPr lvl="1"/>
            <a:r>
              <a:rPr lang="en-US" altLang="zh-TW" dirty="0"/>
              <a:t>AXI-lite: </a:t>
            </a:r>
          </a:p>
          <a:p>
            <a:pPr lvl="2"/>
            <a:r>
              <a:rPr lang="en-US" altLang="zh-TW" dirty="0">
                <a:hlinkClick r:id="rId2"/>
              </a:rPr>
              <a:t>https://www.realdigital.org/doc/a9fee931f7a172423e1ba73f66ca4081</a:t>
            </a:r>
            <a:endParaRPr lang="en-US" altLang="zh-TW" dirty="0"/>
          </a:p>
          <a:p>
            <a:pPr lvl="2"/>
            <a:r>
              <a:rPr lang="en-US" altLang="zh-TW" dirty="0">
                <a:hlinkClick r:id="rId3"/>
              </a:rPr>
              <a:t>https://docs.xilinx.com/r/en-US/pg202-mipi-dphy/AXI4-Lite-Interface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/>
              <a:t>AXI-stream:</a:t>
            </a:r>
          </a:p>
          <a:p>
            <a:pPr lvl="2"/>
            <a:r>
              <a:rPr lang="en-US" altLang="zh-TW" dirty="0">
                <a:hlinkClick r:id="rId4"/>
              </a:rPr>
              <a:t>https://developer.arm.com/documentation/ihi0051/latest/</a:t>
            </a:r>
            <a:r>
              <a:rPr lang="en-US" altLang="zh-TW" dirty="0"/>
              <a:t> </a:t>
            </a:r>
          </a:p>
          <a:p>
            <a:pPr lvl="2"/>
            <a:r>
              <a:rPr lang="en-US" altLang="zh-TW" dirty="0">
                <a:hlinkClick r:id="rId5"/>
              </a:rPr>
              <a:t>https://docs.xilinx.com/r/en-US/pg256-sdfec-integrated-block/AXI4-Stream-Interface</a:t>
            </a:r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1159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858120-BD21-43A0-9CE5-4F14BECE7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Testbench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FACB48-5174-4EDC-972F-71B1517BF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fir_tb</a:t>
            </a:r>
            <a:r>
              <a:rPr lang="en-US" altLang="zh-TW" dirty="0"/>
              <a:t>(Please name your top module same as </a:t>
            </a:r>
            <a:r>
              <a:rPr lang="en-US" altLang="zh-TW" b="1" dirty="0"/>
              <a:t>fir</a:t>
            </a:r>
            <a:r>
              <a:rPr lang="zh-TW" altLang="en-US" dirty="0"/>
              <a:t> </a:t>
            </a:r>
            <a:r>
              <a:rPr lang="en-US" altLang="zh-TW" dirty="0"/>
              <a:t>for simulation)</a:t>
            </a:r>
          </a:p>
          <a:p>
            <a:r>
              <a:rPr lang="en-US" altLang="zh-TW" dirty="0"/>
              <a:t>The testbench should keep</a:t>
            </a:r>
            <a:r>
              <a:rPr lang="zh-TW" altLang="en-US" dirty="0"/>
              <a:t> </a:t>
            </a:r>
            <a:r>
              <a:rPr lang="en-US" altLang="zh-TW" dirty="0"/>
              <a:t>in the same directory with </a:t>
            </a:r>
            <a:r>
              <a:rPr lang="en-US" altLang="zh-TW" dirty="0" err="1"/>
              <a:t>Makefile</a:t>
            </a:r>
            <a:endParaRPr lang="en-US" altLang="zh-TW" dirty="0"/>
          </a:p>
          <a:p>
            <a:r>
              <a:rPr lang="en-US" altLang="zh-TW" dirty="0"/>
              <a:t>Block-level Protocol (</a:t>
            </a:r>
            <a:r>
              <a:rPr lang="en-US" altLang="zh-TW" dirty="0" err="1"/>
              <a:t>ap_start</a:t>
            </a:r>
            <a:r>
              <a:rPr lang="en-US" altLang="zh-TW" dirty="0"/>
              <a:t>, </a:t>
            </a:r>
            <a:r>
              <a:rPr lang="en-US" altLang="zh-TW" dirty="0" err="1"/>
              <a:t>ap_done</a:t>
            </a:r>
            <a:r>
              <a:rPr lang="en-US" altLang="zh-TW" dirty="0"/>
              <a:t>):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9E16467-5BEF-4449-A7F6-DB8FC491D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877" y="3317297"/>
            <a:ext cx="7602245" cy="354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001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73F89A-A068-46A8-B432-830127CC2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 dataset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12C14E-5BCB-4FF3-BD6B-1A4A0F6AC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/>
              <a:t>Samples_triangular_wave.dat</a:t>
            </a:r>
          </a:p>
          <a:p>
            <a:r>
              <a:rPr lang="en-US" altLang="zh-TW" dirty="0"/>
              <a:t>out_gold.dat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24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D12E0D-27D6-4D16-8485-9394EE214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Submission (1/2)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069BA2-481D-40FE-A57B-C1801D208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Hierarchy:</a:t>
            </a:r>
          </a:p>
          <a:p>
            <a:pPr lvl="1"/>
            <a:r>
              <a:rPr lang="en-US" altLang="zh-TW" dirty="0"/>
              <a:t>StudentID_lab3/</a:t>
            </a:r>
          </a:p>
          <a:p>
            <a:pPr lvl="2"/>
            <a:r>
              <a:rPr lang="en-US" altLang="zh-TW" dirty="0"/>
              <a:t>Waveform</a:t>
            </a:r>
          </a:p>
          <a:p>
            <a:pPr lvl="2"/>
            <a:r>
              <a:rPr lang="en-US" altLang="zh-TW" dirty="0"/>
              <a:t>Simulation.log</a:t>
            </a:r>
          </a:p>
          <a:p>
            <a:pPr lvl="2"/>
            <a:r>
              <a:rPr lang="en-US" altLang="zh-TW" dirty="0"/>
              <a:t>Report.pdf</a:t>
            </a:r>
          </a:p>
          <a:p>
            <a:pPr lvl="2"/>
            <a:r>
              <a:rPr lang="en-US" altLang="zh-TW" dirty="0"/>
              <a:t>Synthesis report</a:t>
            </a:r>
          </a:p>
          <a:p>
            <a:pPr lvl="2"/>
            <a:r>
              <a:rPr lang="en-US" altLang="zh-TW" dirty="0" err="1"/>
              <a:t>Github</a:t>
            </a:r>
            <a:r>
              <a:rPr lang="en-US" altLang="zh-TW" dirty="0"/>
              <a:t> link</a:t>
            </a:r>
          </a:p>
          <a:p>
            <a:r>
              <a:rPr lang="en-US" altLang="zh-TW" dirty="0"/>
              <a:t>Your </a:t>
            </a:r>
            <a:r>
              <a:rPr lang="en-US" altLang="zh-TW" dirty="0" err="1"/>
              <a:t>Github</a:t>
            </a:r>
            <a:r>
              <a:rPr lang="en-US" altLang="zh-TW" dirty="0"/>
              <a:t> link should attach the file </a:t>
            </a:r>
          </a:p>
          <a:p>
            <a:pPr lvl="1"/>
            <a:r>
              <a:rPr lang="en-US" altLang="zh-TW" dirty="0"/>
              <a:t>Design, Synthesis report(Including FF, LUT, Bram ), Waveform, simulation.log, </a:t>
            </a:r>
            <a:r>
              <a:rPr lang="en-US" altLang="zh-TW" dirty="0" err="1"/>
              <a:t>makefile</a:t>
            </a:r>
            <a:r>
              <a:rPr lang="en-US" altLang="zh-TW" dirty="0"/>
              <a:t>,…etc.</a:t>
            </a:r>
          </a:p>
          <a:p>
            <a:pPr lvl="1"/>
            <a:r>
              <a:rPr lang="en-US" altLang="zh-TW"/>
              <a:t>Report</a:t>
            </a:r>
            <a:endParaRPr lang="en-US" altLang="zh-TW" dirty="0"/>
          </a:p>
          <a:p>
            <a:r>
              <a:rPr lang="en-US" altLang="zh-TW" dirty="0"/>
              <a:t>Location of design (If use </a:t>
            </a:r>
            <a:r>
              <a:rPr lang="en-US" altLang="zh-TW" dirty="0" err="1"/>
              <a:t>vivado</a:t>
            </a:r>
            <a:r>
              <a:rPr lang="en-US" altLang="zh-TW" dirty="0"/>
              <a:t> to design) 	</a:t>
            </a:r>
          </a:p>
          <a:p>
            <a:pPr lvl="1"/>
            <a:r>
              <a:rPr lang="en-US" altLang="zh-TW" dirty="0" err="1"/>
              <a:t>hostproject</a:t>
            </a:r>
            <a:r>
              <a:rPr lang="en-US" altLang="zh-TW" dirty="0"/>
              <a:t>/</a:t>
            </a:r>
            <a:r>
              <a:rPr lang="en-US" altLang="zh-TW" dirty="0" err="1"/>
              <a:t>hostproject.srcs</a:t>
            </a:r>
            <a:r>
              <a:rPr lang="en-US" altLang="zh-TW" dirty="0"/>
              <a:t>/sources_1/new/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24657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518</Words>
  <Application>Microsoft Office PowerPoint</Application>
  <PresentationFormat>寬螢幕</PresentationFormat>
  <Paragraphs>70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Office 佈景主題</vt:lpstr>
      <vt:lpstr>FIR Workbook (lab_3)</vt:lpstr>
      <vt:lpstr>Function specification</vt:lpstr>
      <vt:lpstr>Design specification</vt:lpstr>
      <vt:lpstr>Deliver module header</vt:lpstr>
      <vt:lpstr>Configuration Register Address map</vt:lpstr>
      <vt:lpstr>FIR module interface</vt:lpstr>
      <vt:lpstr>Testbench</vt:lpstr>
      <vt:lpstr>Test dataset</vt:lpstr>
      <vt:lpstr>Submission (1/2)</vt:lpstr>
      <vt:lpstr>What is included in the report</vt:lpstr>
      <vt:lpstr>Submission (2/2)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陳揚哲</dc:creator>
  <cp:lastModifiedBy>陳揚哲</cp:lastModifiedBy>
  <cp:revision>156</cp:revision>
  <dcterms:created xsi:type="dcterms:W3CDTF">2023-08-15T13:07:35Z</dcterms:created>
  <dcterms:modified xsi:type="dcterms:W3CDTF">2023-09-18T08:35:08Z</dcterms:modified>
</cp:coreProperties>
</file>