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5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25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2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1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283A36-9652-403F-9F12-3BEF601D725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DB0B-9C2B-4C3D-9CBE-7383BF69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09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Ophir/test%201.mp4" TargetMode="External"/><Relationship Id="rId2" Type="http://schemas.openxmlformats.org/officeDocument/2006/relationships/hyperlink" Target="Ophir/test%202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933700"/>
            <a:ext cx="8825658" cy="2705100"/>
          </a:xfrm>
        </p:spPr>
        <p:txBody>
          <a:bodyPr>
            <a:noAutofit/>
          </a:bodyPr>
          <a:lstStyle/>
          <a:p>
            <a:pPr algn="ctr"/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Ascueta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vergel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g.</a:t>
            </a:r>
          </a:p>
          <a:p>
            <a:pPr algn="ctr"/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Basobas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t.</a:t>
            </a:r>
          </a:p>
          <a:p>
            <a:pPr algn="ctr"/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Castano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tome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teofilo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Quilala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joshua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</a:p>
          <a:p>
            <a:pPr algn="ctr"/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Sabinosa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reccalyn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4" y="-1933225"/>
            <a:ext cx="9766220" cy="69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8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KIT: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BLENDER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82" y="1603941"/>
            <a:ext cx="1985289" cy="1935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82" y="3514586"/>
            <a:ext cx="7112000" cy="22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OPHIR: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ANCIENT NAME OF THE PHILIPPINES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REGION OF ISLANDS MENTIONED IN THE BIBLE, MOST FAMOUS FOR IT’S WEALTH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6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person shooting game</a:t>
            </a:r>
          </a:p>
          <a:p>
            <a:r>
              <a:rPr lang="en-US" dirty="0" smtClean="0"/>
              <a:t>Collecting </a:t>
            </a:r>
          </a:p>
          <a:p>
            <a:r>
              <a:rPr lang="en-US" dirty="0" smtClean="0"/>
              <a:t>Hunting </a:t>
            </a:r>
          </a:p>
          <a:p>
            <a:r>
              <a:rPr lang="en-US" dirty="0" smtClean="0"/>
              <a:t>Looting </a:t>
            </a:r>
          </a:p>
          <a:p>
            <a:r>
              <a:rPr lang="en-US" dirty="0" smtClean="0"/>
              <a:t>Tournaments </a:t>
            </a:r>
          </a:p>
          <a:p>
            <a:r>
              <a:rPr lang="en-US" dirty="0" smtClean="0"/>
              <a:t>Team play </a:t>
            </a:r>
          </a:p>
          <a:p>
            <a:r>
              <a:rPr lang="en-US" dirty="0" smtClean="0"/>
              <a:t>Solo play </a:t>
            </a:r>
          </a:p>
          <a:p>
            <a:r>
              <a:rPr lang="en-US" dirty="0" smtClean="0"/>
              <a:t>Upgrades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LOVES: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-HORROR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-ZOMBIES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-HUNTING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MILLENIALS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ACTIVE GAMERS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PERSON SHOOTING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OWN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WITH CAMERA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482498"/>
            <a:ext cx="2771638" cy="1552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90" y="1905975"/>
            <a:ext cx="2044700" cy="204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86" y="1905975"/>
            <a:ext cx="5181600" cy="2914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63" y="4331274"/>
            <a:ext cx="3930650" cy="18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LIMITAIONS 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566209"/>
            <a:ext cx="8946541" cy="204918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ONLINE GAME (NEED INTERNET TO PLAY)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AMMO FOR THE WEAPONS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MORTAL LIFE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DISABILITY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14347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22243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PROPOSAL: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81" y="1853248"/>
            <a:ext cx="7034339" cy="3954885"/>
          </a:xfrm>
        </p:spPr>
      </p:pic>
    </p:spTree>
    <p:extLst>
      <p:ext uri="{BB962C8B-B14F-4D97-AF65-F5344CB8AC3E}">
        <p14:creationId xmlns:p14="http://schemas.microsoft.com/office/powerpoint/2010/main" val="1715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Ophir\test 2.mp4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Ophir\test 1.mp4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75" y="1379538"/>
            <a:ext cx="7937139" cy="44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106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PowerPoint Presentation</vt:lpstr>
      <vt:lpstr>INTRODUCTION:</vt:lpstr>
      <vt:lpstr>OVERVIEW</vt:lpstr>
      <vt:lpstr>USERS:</vt:lpstr>
      <vt:lpstr>LIMITAIONS </vt:lpstr>
      <vt:lpstr>PROPOSAL</vt:lpstr>
      <vt:lpstr>PROPOSAL</vt:lpstr>
      <vt:lpstr>PROPOSAL:</vt:lpstr>
      <vt:lpstr>PROPOSAL</vt:lpstr>
      <vt:lpstr>USABILITY KIT: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OPHIR</dc:title>
  <dc:creator>juswa kilala</dc:creator>
  <cp:lastModifiedBy>juswa kilala</cp:lastModifiedBy>
  <cp:revision>18</cp:revision>
  <dcterms:created xsi:type="dcterms:W3CDTF">2018-09-18T04:20:32Z</dcterms:created>
  <dcterms:modified xsi:type="dcterms:W3CDTF">2018-09-22T11:27:35Z</dcterms:modified>
</cp:coreProperties>
</file>