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60" r:id="rId6"/>
    <p:sldId id="298" r:id="rId7"/>
    <p:sldId id="259" r:id="rId8"/>
    <p:sldId id="299" r:id="rId9"/>
    <p:sldId id="301" r:id="rId10"/>
    <p:sldId id="261" r:id="rId11"/>
    <p:sldId id="262" r:id="rId12"/>
    <p:sldId id="302" r:id="rId13"/>
    <p:sldId id="306" r:id="rId14"/>
    <p:sldId id="303" r:id="rId15"/>
    <p:sldId id="304" r:id="rId16"/>
    <p:sldId id="305" r:id="rId17"/>
    <p:sldId id="307" r:id="rId18"/>
    <p:sldId id="312" r:id="rId19"/>
    <p:sldId id="264" r:id="rId20"/>
    <p:sldId id="308" r:id="rId21"/>
    <p:sldId id="309" r:id="rId22"/>
    <p:sldId id="310" r:id="rId23"/>
    <p:sldId id="311" r:id="rId24"/>
    <p:sldId id="313" r:id="rId25"/>
  </p:sldIdLst>
  <p:sldSz cx="9144000" cy="5143500" type="screen16x9"/>
  <p:notesSz cx="6858000" cy="9144000"/>
  <p:embeddedFontLst>
    <p:embeddedFont>
      <p:font typeface="Poppins" panose="00000500000000000000"/>
      <p:regular r:id="rId29"/>
    </p:embeddedFont>
    <p:embeddedFont>
      <p:font typeface="Nunito Light"/>
      <p:regular r:id="rId30"/>
    </p:embeddedFont>
    <p:embeddedFont>
      <p:font typeface="Poppins" panose="000005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103C5DE-23DE-435D-9BB5-FAFDD0E5A3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236"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font" Target="fonts/font6.fntdata"/><Relationship Id="rId33" Type="http://schemas.openxmlformats.org/officeDocument/2006/relationships/font" Target="fonts/font5.fntdata"/><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5"/>
        <p:cNvGrpSpPr/>
        <p:nvPr/>
      </p:nvGrpSpPr>
      <p:grpSpPr>
        <a:xfrm>
          <a:off x="0" y="0"/>
          <a:ext cx="0" cy="0"/>
          <a:chOff x="0" y="0"/>
          <a:chExt cx="0" cy="0"/>
        </a:xfrm>
      </p:grpSpPr>
      <p:sp>
        <p:nvSpPr>
          <p:cNvPr id="326" name="Google Shape;32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0"/>
        <p:cNvGrpSpPr/>
        <p:nvPr/>
      </p:nvGrpSpPr>
      <p:grpSpPr>
        <a:xfrm>
          <a:off x="0" y="0"/>
          <a:ext cx="0" cy="0"/>
          <a:chOff x="0" y="0"/>
          <a:chExt cx="0" cy="0"/>
        </a:xfrm>
      </p:grpSpPr>
      <p:sp>
        <p:nvSpPr>
          <p:cNvPr id="341" name="Google Shape;34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5"/>
        <p:cNvGrpSpPr/>
        <p:nvPr/>
      </p:nvGrpSpPr>
      <p:grpSpPr>
        <a:xfrm>
          <a:off x="0" y="0"/>
          <a:ext cx="0" cy="0"/>
          <a:chOff x="0" y="0"/>
          <a:chExt cx="0" cy="0"/>
        </a:xfrm>
      </p:grpSpPr>
      <p:sp>
        <p:nvSpPr>
          <p:cNvPr id="366" name="Google Shape;36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8"/>
        <p:cNvGrpSpPr/>
        <p:nvPr/>
      </p:nvGrpSpPr>
      <p:grpSpPr>
        <a:xfrm>
          <a:off x="0" y="0"/>
          <a:ext cx="0" cy="0"/>
          <a:chOff x="0" y="0"/>
          <a:chExt cx="0" cy="0"/>
        </a:xfrm>
      </p:grpSpPr>
      <p:sp>
        <p:nvSpPr>
          <p:cNvPr id="359" name="Google Shape;3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MX"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3"/>
        <p:cNvGrpSpPr/>
        <p:nvPr/>
      </p:nvGrpSpPr>
      <p:grpSpPr>
        <a:xfrm>
          <a:off x="0" y="0"/>
          <a:ext cx="0" cy="0"/>
          <a:chOff x="0" y="0"/>
          <a:chExt cx="0" cy="0"/>
        </a:xfrm>
      </p:grpSpPr>
      <p:sp>
        <p:nvSpPr>
          <p:cNvPr id="374" name="Google Shape;374;g3402c2953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402c2953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9"/>
        <p:cNvGrpSpPr/>
        <p:nvPr/>
      </p:nvGrpSpPr>
      <p:grpSpPr>
        <a:xfrm>
          <a:off x="0" y="0"/>
          <a:ext cx="0" cy="0"/>
          <a:chOff x="0" y="0"/>
          <a:chExt cx="0" cy="0"/>
        </a:xfrm>
      </p:grpSpPr>
      <p:sp>
        <p:nvSpPr>
          <p:cNvPr id="380" name="Google Shape;38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9"/>
        <p:cNvGrpSpPr/>
        <p:nvPr/>
      </p:nvGrpSpPr>
      <p:grpSpPr>
        <a:xfrm>
          <a:off x="0" y="0"/>
          <a:ext cx="0" cy="0"/>
          <a:chOff x="0" y="0"/>
          <a:chExt cx="0" cy="0"/>
        </a:xfrm>
      </p:grpSpPr>
      <p:sp>
        <p:nvSpPr>
          <p:cNvPr id="440" name="Google Shape;44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7.png"/><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7" Type="http://schemas.openxmlformats.org/officeDocument/2006/relationships/image" Target="../media/image3.png"/><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3.png"/><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7.png"/><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stretch>
            <a:fillRect/>
          </a:stretch>
        </p:blipFill>
        <p:spPr>
          <a:xfrm>
            <a:off x="-25" y="0"/>
            <a:ext cx="9144000" cy="5143500"/>
          </a:xfrm>
          <a:prstGeom prst="rect">
            <a:avLst/>
          </a:prstGeom>
          <a:noFill/>
          <a:ln>
            <a:noFill/>
          </a:ln>
        </p:spPr>
      </p:pic>
      <p:sp>
        <p:nvSpPr>
          <p:cNvPr id="10" name="Google Shape;10;p2"/>
          <p:cNvSpPr txBox="1">
            <a:spLocks noGrp="1"/>
          </p:cNvSpPr>
          <p:nvPr>
            <p:ph type="ctrTitle"/>
          </p:nvPr>
        </p:nvSpPr>
        <p:spPr>
          <a:xfrm>
            <a:off x="972300" y="1482800"/>
            <a:ext cx="7199400" cy="14772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a:spLocks noGrp="1"/>
          </p:cNvSpPr>
          <p:nvPr>
            <p:ph type="subTitle" idx="1"/>
          </p:nvPr>
        </p:nvSpPr>
        <p:spPr>
          <a:xfrm>
            <a:off x="972300" y="3239202"/>
            <a:ext cx="7199400" cy="4215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2" name="Google Shape;12;p2"/>
          <p:cNvGrpSpPr/>
          <p:nvPr/>
        </p:nvGrpSpPr>
        <p:grpSpPr>
          <a:xfrm>
            <a:off x="-6825" y="1613"/>
            <a:ext cx="9163538" cy="5147081"/>
            <a:chOff x="-21325" y="-6819"/>
            <a:chExt cx="9163538" cy="5147081"/>
          </a:xfrm>
        </p:grpSpPr>
        <p:grpSp>
          <p:nvGrpSpPr>
            <p:cNvPr id="13" name="Google Shape;13;p2"/>
            <p:cNvGrpSpPr/>
            <p:nvPr/>
          </p:nvGrpSpPr>
          <p:grpSpPr>
            <a:xfrm>
              <a:off x="2626712" y="4610687"/>
              <a:ext cx="6515501" cy="529575"/>
              <a:chOff x="2626712" y="4610687"/>
              <a:chExt cx="6515501" cy="529575"/>
            </a:xfrm>
          </p:grpSpPr>
          <p:pic>
            <p:nvPicPr>
              <p:cNvPr id="14" name="Google Shape;14;p2"/>
              <p:cNvPicPr preferRelativeResize="0"/>
              <p:nvPr/>
            </p:nvPicPr>
            <p:blipFill>
              <a:blip r:embed="rId3"/>
              <a:stretch>
                <a:fillRect/>
              </a:stretch>
            </p:blipFill>
            <p:spPr>
              <a:xfrm rot="10800000">
                <a:off x="2626712" y="4610687"/>
                <a:ext cx="6515501" cy="529575"/>
              </a:xfrm>
              <a:prstGeom prst="rect">
                <a:avLst/>
              </a:prstGeom>
              <a:noFill/>
              <a:ln>
                <a:noFill/>
              </a:ln>
            </p:spPr>
          </p:pic>
          <p:pic>
            <p:nvPicPr>
              <p:cNvPr id="15" name="Google Shape;15;p2"/>
              <p:cNvPicPr preferRelativeResize="0"/>
              <p:nvPr/>
            </p:nvPicPr>
            <p:blipFill>
              <a:blip r:embed="rId4"/>
              <a:stretch>
                <a:fillRect/>
              </a:stretch>
            </p:blipFill>
            <p:spPr>
              <a:xfrm rot="10800000">
                <a:off x="7293388" y="4840980"/>
                <a:ext cx="1585464" cy="69000"/>
              </a:xfrm>
              <a:prstGeom prst="rect">
                <a:avLst/>
              </a:prstGeom>
              <a:noFill/>
              <a:ln>
                <a:noFill/>
              </a:ln>
            </p:spPr>
          </p:pic>
        </p:grpSp>
        <p:grpSp>
          <p:nvGrpSpPr>
            <p:cNvPr id="16" name="Google Shape;16;p2"/>
            <p:cNvGrpSpPr/>
            <p:nvPr/>
          </p:nvGrpSpPr>
          <p:grpSpPr>
            <a:xfrm>
              <a:off x="-21325" y="-6819"/>
              <a:ext cx="6523526" cy="536050"/>
              <a:chOff x="-21325" y="-6819"/>
              <a:chExt cx="6523526" cy="536050"/>
            </a:xfrm>
          </p:grpSpPr>
          <p:pic>
            <p:nvPicPr>
              <p:cNvPr id="17" name="Google Shape;17;p2"/>
              <p:cNvPicPr preferRelativeResize="0"/>
              <p:nvPr/>
            </p:nvPicPr>
            <p:blipFill>
              <a:blip r:embed="rId5"/>
              <a:stretch>
                <a:fillRect/>
              </a:stretch>
            </p:blipFill>
            <p:spPr>
              <a:xfrm>
                <a:off x="-21325" y="-6819"/>
                <a:ext cx="6523526" cy="536050"/>
              </a:xfrm>
              <a:prstGeom prst="rect">
                <a:avLst/>
              </a:prstGeom>
              <a:noFill/>
              <a:ln>
                <a:noFill/>
              </a:ln>
            </p:spPr>
          </p:pic>
          <p:pic>
            <p:nvPicPr>
              <p:cNvPr id="18" name="Google Shape;18;p2"/>
              <p:cNvPicPr preferRelativeResize="0"/>
              <p:nvPr/>
            </p:nvPicPr>
            <p:blipFill>
              <a:blip r:embed="rId4"/>
              <a:stretch>
                <a:fillRect/>
              </a:stretch>
            </p:blipFill>
            <p:spPr>
              <a:xfrm>
                <a:off x="243800" y="239786"/>
                <a:ext cx="1585464" cy="69000"/>
              </a:xfrm>
              <a:prstGeom prst="rect">
                <a:avLst/>
              </a:prstGeom>
              <a:noFill/>
              <a:ln>
                <a:noFill/>
              </a:ln>
            </p:spPr>
          </p:pic>
        </p:grpSp>
      </p:grpSp>
      <p:grpSp>
        <p:nvGrpSpPr>
          <p:cNvPr id="19" name="Google Shape;19;p2"/>
          <p:cNvGrpSpPr/>
          <p:nvPr/>
        </p:nvGrpSpPr>
        <p:grpSpPr>
          <a:xfrm>
            <a:off x="-6819" y="-7400"/>
            <a:ext cx="9157637" cy="5158300"/>
            <a:chOff x="0" y="0"/>
            <a:chExt cx="9157637" cy="5158300"/>
          </a:xfrm>
        </p:grpSpPr>
        <p:pic>
          <p:nvPicPr>
            <p:cNvPr id="20" name="Google Shape;20;p2"/>
            <p:cNvPicPr preferRelativeResize="0"/>
            <p:nvPr/>
          </p:nvPicPr>
          <p:blipFill>
            <a:blip r:embed="rId6"/>
            <a:stretch>
              <a:fillRect/>
            </a:stretch>
          </p:blipFill>
          <p:spPr>
            <a:xfrm>
              <a:off x="7906088" y="0"/>
              <a:ext cx="1251550" cy="1251550"/>
            </a:xfrm>
            <a:prstGeom prst="rect">
              <a:avLst/>
            </a:prstGeom>
            <a:noFill/>
            <a:ln>
              <a:noFill/>
            </a:ln>
          </p:spPr>
        </p:pic>
        <p:pic>
          <p:nvPicPr>
            <p:cNvPr id="21" name="Google Shape;21;p2"/>
            <p:cNvPicPr preferRelativeResize="0"/>
            <p:nvPr/>
          </p:nvPicPr>
          <p:blipFill>
            <a:blip r:embed="rId7"/>
            <a:stretch>
              <a:fillRect/>
            </a:stretch>
          </p:blipFill>
          <p:spPr>
            <a:xfrm>
              <a:off x="0" y="3906750"/>
              <a:ext cx="1251550" cy="1251550"/>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ONE_COLUMN_TEXT_1">
    <p:spTree>
      <p:nvGrpSpPr>
        <p:cNvPr id="1" name="Shape 133"/>
        <p:cNvGrpSpPr/>
        <p:nvPr/>
      </p:nvGrpSpPr>
      <p:grpSpPr>
        <a:xfrm>
          <a:off x="0" y="0"/>
          <a:ext cx="0" cy="0"/>
          <a:chOff x="0" y="0"/>
          <a:chExt cx="0" cy="0"/>
        </a:xfrm>
      </p:grpSpPr>
      <p:pic>
        <p:nvPicPr>
          <p:cNvPr id="134" name="Google Shape;134;p15"/>
          <p:cNvPicPr preferRelativeResize="0"/>
          <p:nvPr/>
        </p:nvPicPr>
        <p:blipFill>
          <a:blip r:embed="rId2"/>
          <a:stretch>
            <a:fillRect/>
          </a:stretch>
        </p:blipFill>
        <p:spPr>
          <a:xfrm>
            <a:off x="-25" y="0"/>
            <a:ext cx="9144000" cy="5143500"/>
          </a:xfrm>
          <a:prstGeom prst="rect">
            <a:avLst/>
          </a:prstGeom>
          <a:noFill/>
          <a:ln>
            <a:noFill/>
          </a:ln>
        </p:spPr>
      </p:pic>
      <p:sp>
        <p:nvSpPr>
          <p:cNvPr id="135" name="Google Shape;135;p15"/>
          <p:cNvSpPr txBox="1">
            <a:spLocks noGrp="1"/>
          </p:cNvSpPr>
          <p:nvPr>
            <p:ph type="title"/>
          </p:nvPr>
        </p:nvSpPr>
        <p:spPr>
          <a:xfrm>
            <a:off x="713225" y="987538"/>
            <a:ext cx="4294800" cy="10626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36" name="Google Shape;136;p15"/>
          <p:cNvSpPr txBox="1">
            <a:spLocks noGrp="1"/>
          </p:cNvSpPr>
          <p:nvPr>
            <p:ph type="subTitle" idx="1"/>
          </p:nvPr>
        </p:nvSpPr>
        <p:spPr>
          <a:xfrm>
            <a:off x="713225" y="2109663"/>
            <a:ext cx="4294800" cy="2503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AutoNum type="arabicPeriod"/>
              <a:defRPr/>
            </a:lvl1pPr>
            <a:lvl2pPr lvl="1" algn="ctr">
              <a:lnSpc>
                <a:spcPct val="100000"/>
              </a:lnSpc>
              <a:spcBef>
                <a:spcPts val="1000"/>
              </a:spcBef>
              <a:spcAft>
                <a:spcPts val="0"/>
              </a:spcAft>
              <a:buClr>
                <a:srgbClr val="E76A28"/>
              </a:buClr>
              <a:buSzPts val="1200"/>
              <a:buFont typeface="Nunito Light"/>
              <a:buAutoNum type="alphaLcPeriod"/>
              <a:defRPr/>
            </a:lvl2pPr>
            <a:lvl3pPr lvl="2" algn="ctr">
              <a:lnSpc>
                <a:spcPct val="100000"/>
              </a:lnSpc>
              <a:spcBef>
                <a:spcPts val="0"/>
              </a:spcBef>
              <a:spcAft>
                <a:spcPts val="0"/>
              </a:spcAft>
              <a:buClr>
                <a:srgbClr val="E76A28"/>
              </a:buClr>
              <a:buSzPts val="1200"/>
              <a:buFont typeface="Nunito Light"/>
              <a:buAutoNum type="romanLcPeriod"/>
              <a:defRPr/>
            </a:lvl3pPr>
            <a:lvl4pPr lvl="3" algn="ctr">
              <a:lnSpc>
                <a:spcPct val="100000"/>
              </a:lnSpc>
              <a:spcBef>
                <a:spcPts val="0"/>
              </a:spcBef>
              <a:spcAft>
                <a:spcPts val="0"/>
              </a:spcAft>
              <a:buClr>
                <a:srgbClr val="E76A28"/>
              </a:buClr>
              <a:buSzPts val="1200"/>
              <a:buFont typeface="Nunito Light"/>
              <a:buAutoNum type="arabicPeriod"/>
              <a:defRPr/>
            </a:lvl4pPr>
            <a:lvl5pPr lvl="4" algn="ctr">
              <a:lnSpc>
                <a:spcPct val="100000"/>
              </a:lnSpc>
              <a:spcBef>
                <a:spcPts val="0"/>
              </a:spcBef>
              <a:spcAft>
                <a:spcPts val="0"/>
              </a:spcAft>
              <a:buClr>
                <a:srgbClr val="E76A28"/>
              </a:buClr>
              <a:buSzPts val="1200"/>
              <a:buFont typeface="Nunito Light"/>
              <a:buAutoNum type="alphaLcPeriod"/>
              <a:defRPr/>
            </a:lvl5pPr>
            <a:lvl6pPr lvl="5" algn="ctr">
              <a:lnSpc>
                <a:spcPct val="100000"/>
              </a:lnSpc>
              <a:spcBef>
                <a:spcPts val="0"/>
              </a:spcBef>
              <a:spcAft>
                <a:spcPts val="0"/>
              </a:spcAft>
              <a:buClr>
                <a:srgbClr val="999999"/>
              </a:buClr>
              <a:buSzPts val="1200"/>
              <a:buFont typeface="Nunito Light"/>
              <a:buAutoNum type="romanLcPeriod"/>
              <a:defRPr/>
            </a:lvl6pPr>
            <a:lvl7pPr lvl="6" algn="ctr">
              <a:lnSpc>
                <a:spcPct val="100000"/>
              </a:lnSpc>
              <a:spcBef>
                <a:spcPts val="0"/>
              </a:spcBef>
              <a:spcAft>
                <a:spcPts val="0"/>
              </a:spcAft>
              <a:buClr>
                <a:srgbClr val="999999"/>
              </a:buClr>
              <a:buSzPts val="1200"/>
              <a:buFont typeface="Nunito Light"/>
              <a:buAutoNum type="arabicPeriod"/>
              <a:defRPr/>
            </a:lvl7pPr>
            <a:lvl8pPr lvl="7" algn="ctr">
              <a:lnSpc>
                <a:spcPct val="100000"/>
              </a:lnSpc>
              <a:spcBef>
                <a:spcPts val="0"/>
              </a:spcBef>
              <a:spcAft>
                <a:spcPts val="0"/>
              </a:spcAft>
              <a:buClr>
                <a:srgbClr val="999999"/>
              </a:buClr>
              <a:buSzPts val="1200"/>
              <a:buFont typeface="Nunito Light"/>
              <a:buAutoNum type="alphaLcPeriod"/>
              <a:defRPr/>
            </a:lvl8pPr>
            <a:lvl9pPr lvl="8" algn="ctr">
              <a:lnSpc>
                <a:spcPct val="100000"/>
              </a:lnSpc>
              <a:spcBef>
                <a:spcPts val="0"/>
              </a:spcBef>
              <a:spcAft>
                <a:spcPts val="0"/>
              </a:spcAft>
              <a:buClr>
                <a:srgbClr val="999999"/>
              </a:buClr>
              <a:buSzPts val="1200"/>
              <a:buFont typeface="Nunito Light"/>
              <a:buAutoNum type="romanLcPeriod"/>
              <a:defRPr/>
            </a:lvl9pPr>
          </a:lstStyle>
          <a:p/>
        </p:txBody>
      </p:sp>
      <p:sp>
        <p:nvSpPr>
          <p:cNvPr id="137" name="Google Shape;137;p15"/>
          <p:cNvSpPr>
            <a:spLocks noGrp="1"/>
          </p:cNvSpPr>
          <p:nvPr>
            <p:ph type="pic" idx="2"/>
          </p:nvPr>
        </p:nvSpPr>
        <p:spPr>
          <a:xfrm>
            <a:off x="5643775" y="539500"/>
            <a:ext cx="2787000" cy="4064400"/>
          </a:xfrm>
          <a:prstGeom prst="round2DiagRect">
            <a:avLst>
              <a:gd name="adj1" fmla="val 16667"/>
              <a:gd name="adj2" fmla="val 0"/>
            </a:avLst>
          </a:prstGeom>
          <a:noFill/>
          <a:ln>
            <a:noFill/>
          </a:ln>
        </p:spPr>
      </p:sp>
      <p:pic>
        <p:nvPicPr>
          <p:cNvPr id="138" name="Google Shape;138;p15"/>
          <p:cNvPicPr preferRelativeResize="0"/>
          <p:nvPr/>
        </p:nvPicPr>
        <p:blipFill>
          <a:blip r:embed="rId3"/>
          <a:stretch>
            <a:fillRect/>
          </a:stretch>
        </p:blipFill>
        <p:spPr>
          <a:xfrm rot="-5400000" flipH="1">
            <a:off x="-25" y="4170725"/>
            <a:ext cx="972775" cy="972775"/>
          </a:xfrm>
          <a:prstGeom prst="rect">
            <a:avLst/>
          </a:prstGeom>
          <a:noFill/>
          <a:ln>
            <a:noFill/>
          </a:ln>
        </p:spPr>
      </p:pic>
      <p:pic>
        <p:nvPicPr>
          <p:cNvPr id="139" name="Google Shape;139;p15"/>
          <p:cNvPicPr preferRelativeResize="0"/>
          <p:nvPr/>
        </p:nvPicPr>
        <p:blipFill rotWithShape="1">
          <a:blip r:embed="rId4"/>
          <a:srcRect t="129" b="129"/>
          <a:stretch>
            <a:fillRect/>
          </a:stretch>
        </p:blipFill>
        <p:spPr>
          <a:xfrm rot="-5400000">
            <a:off x="7509601" y="3503753"/>
            <a:ext cx="1716695" cy="1307947"/>
          </a:xfrm>
          <a:prstGeom prst="rect">
            <a:avLst/>
          </a:prstGeom>
          <a:noFill/>
          <a:ln>
            <a:noFill/>
          </a:ln>
        </p:spPr>
      </p:pic>
      <p:grpSp>
        <p:nvGrpSpPr>
          <p:cNvPr id="140" name="Google Shape;140;p15"/>
          <p:cNvGrpSpPr/>
          <p:nvPr/>
        </p:nvGrpSpPr>
        <p:grpSpPr>
          <a:xfrm>
            <a:off x="0" y="0"/>
            <a:ext cx="5837899" cy="536050"/>
            <a:chOff x="0" y="0"/>
            <a:chExt cx="5837899" cy="536050"/>
          </a:xfrm>
        </p:grpSpPr>
        <p:pic>
          <p:nvPicPr>
            <p:cNvPr id="141" name="Google Shape;141;p15"/>
            <p:cNvPicPr preferRelativeResize="0"/>
            <p:nvPr/>
          </p:nvPicPr>
          <p:blipFill>
            <a:blip r:embed="rId5"/>
            <a:stretch>
              <a:fillRect/>
            </a:stretch>
          </p:blipFill>
          <p:spPr>
            <a:xfrm>
              <a:off x="0" y="0"/>
              <a:ext cx="5837899" cy="536050"/>
            </a:xfrm>
            <a:prstGeom prst="rect">
              <a:avLst/>
            </a:prstGeom>
            <a:noFill/>
            <a:ln>
              <a:noFill/>
            </a:ln>
          </p:spPr>
        </p:pic>
        <p:pic>
          <p:nvPicPr>
            <p:cNvPr id="142" name="Google Shape;142;p15"/>
            <p:cNvPicPr preferRelativeResize="0"/>
            <p:nvPr/>
          </p:nvPicPr>
          <p:blipFill>
            <a:blip r:embed="rId6"/>
            <a:stretch>
              <a:fillRect/>
            </a:stretch>
          </p:blipFill>
          <p:spPr>
            <a:xfrm>
              <a:off x="265125" y="246605"/>
              <a:ext cx="1585464" cy="69000"/>
            </a:xfrm>
            <a:prstGeom prst="rect">
              <a:avLst/>
            </a:prstGeom>
            <a:noFill/>
            <a:ln>
              <a:noFill/>
            </a:ln>
          </p:spPr>
        </p:pic>
      </p:grpSp>
      <p:sp>
        <p:nvSpPr>
          <p:cNvPr id="143" name="Google Shape;143;p15"/>
          <p:cNvSpPr txBox="1">
            <a:spLocks noGrp="1"/>
          </p:cNvSpPr>
          <p:nvPr>
            <p:ph type="subTitle" idx="3"/>
          </p:nvPr>
        </p:nvSpPr>
        <p:spPr>
          <a:xfrm>
            <a:off x="713225" y="2109675"/>
            <a:ext cx="4294800" cy="2503500"/>
          </a:xfrm>
          <a:prstGeom prst="rect">
            <a:avLst/>
          </a:prstGeom>
        </p:spPr>
        <p:txBody>
          <a:bodyPr spcFirstLastPara="1" wrap="square" lIns="91425" tIns="91425" rIns="91425" bIns="91425" anchor="t" anchorCtr="0">
            <a:noAutofit/>
          </a:bodyPr>
          <a:lstStyle>
            <a:lvl1pPr lvl="0">
              <a:spcBef>
                <a:spcPts val="0"/>
              </a:spcBef>
              <a:spcAft>
                <a:spcPts val="0"/>
              </a:spcAft>
              <a:buSzPts val="1200"/>
              <a:buAutoNum type="arabicPeriod"/>
              <a:defRPr/>
            </a:lvl1pPr>
            <a:lvl2pPr lvl="1">
              <a:spcBef>
                <a:spcPts val="1000"/>
              </a:spcBef>
              <a:spcAft>
                <a:spcPts val="0"/>
              </a:spcAft>
              <a:buClr>
                <a:srgbClr val="E76A28"/>
              </a:buClr>
              <a:buSzPts val="1200"/>
              <a:buFont typeface="Nunito Light"/>
              <a:buAutoNum type="alphaLcPeriod"/>
              <a:defRPr/>
            </a:lvl2pPr>
            <a:lvl3pPr lvl="2">
              <a:spcBef>
                <a:spcPts val="0"/>
              </a:spcBef>
              <a:spcAft>
                <a:spcPts val="0"/>
              </a:spcAft>
              <a:buClr>
                <a:srgbClr val="E76A28"/>
              </a:buClr>
              <a:buSzPts val="1200"/>
              <a:buFont typeface="Nunito Light"/>
              <a:buAutoNum type="romanLcPeriod"/>
              <a:defRPr/>
            </a:lvl3pPr>
            <a:lvl4pPr lvl="3">
              <a:spcBef>
                <a:spcPts val="0"/>
              </a:spcBef>
              <a:spcAft>
                <a:spcPts val="0"/>
              </a:spcAft>
              <a:buClr>
                <a:srgbClr val="E76A28"/>
              </a:buClr>
              <a:buSzPts val="1200"/>
              <a:buFont typeface="Nunito Light"/>
              <a:buAutoNum type="arabicPeriod"/>
              <a:defRPr/>
            </a:lvl4pPr>
            <a:lvl5pPr lvl="4">
              <a:spcBef>
                <a:spcPts val="0"/>
              </a:spcBef>
              <a:spcAft>
                <a:spcPts val="0"/>
              </a:spcAft>
              <a:buClr>
                <a:srgbClr val="E76A28"/>
              </a:buClr>
              <a:buSzPts val="1200"/>
              <a:buFont typeface="Nunito Light"/>
              <a:buAutoNum type="alphaLcPeriod"/>
              <a:defRPr/>
            </a:lvl5pPr>
            <a:lvl6pPr lvl="5">
              <a:spcBef>
                <a:spcPts val="0"/>
              </a:spcBef>
              <a:spcAft>
                <a:spcPts val="0"/>
              </a:spcAft>
              <a:buClr>
                <a:srgbClr val="999999"/>
              </a:buClr>
              <a:buSzPts val="1200"/>
              <a:buFont typeface="Nunito Light"/>
              <a:buAutoNum type="romanLcPeriod"/>
              <a:defRPr/>
            </a:lvl6pPr>
            <a:lvl7pPr lvl="6">
              <a:spcBef>
                <a:spcPts val="0"/>
              </a:spcBef>
              <a:spcAft>
                <a:spcPts val="0"/>
              </a:spcAft>
              <a:buClr>
                <a:srgbClr val="999999"/>
              </a:buClr>
              <a:buSzPts val="1200"/>
              <a:buFont typeface="Nunito Light"/>
              <a:buAutoNum type="arabicPeriod"/>
              <a:defRPr/>
            </a:lvl7pPr>
            <a:lvl8pPr lvl="7">
              <a:spcBef>
                <a:spcPts val="0"/>
              </a:spcBef>
              <a:spcAft>
                <a:spcPts val="0"/>
              </a:spcAft>
              <a:buClr>
                <a:srgbClr val="999999"/>
              </a:buClr>
              <a:buSzPts val="1200"/>
              <a:buFont typeface="Nunito Light"/>
              <a:buAutoNum type="alphaLcPeriod"/>
              <a:defRPr/>
            </a:lvl8pPr>
            <a:lvl9pPr lvl="8">
              <a:spcBef>
                <a:spcPts val="0"/>
              </a:spcBef>
              <a:spcAft>
                <a:spcPts val="0"/>
              </a:spcAft>
              <a:buClr>
                <a:srgbClr val="999999"/>
              </a:buClr>
              <a:buSzPts val="1200"/>
              <a:buFont typeface="Nunito Light"/>
              <a:buAutoNum type="romanLcPeriod"/>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3">
  <p:cSld name="CUSTOM_10">
    <p:spTree>
      <p:nvGrpSpPr>
        <p:cNvPr id="1" name="Shape 162"/>
        <p:cNvGrpSpPr/>
        <p:nvPr/>
      </p:nvGrpSpPr>
      <p:grpSpPr>
        <a:xfrm>
          <a:off x="0" y="0"/>
          <a:ext cx="0" cy="0"/>
          <a:chOff x="0" y="0"/>
          <a:chExt cx="0" cy="0"/>
        </a:xfrm>
      </p:grpSpPr>
      <p:pic>
        <p:nvPicPr>
          <p:cNvPr id="163" name="Google Shape;163;p18"/>
          <p:cNvPicPr preferRelativeResize="0"/>
          <p:nvPr/>
        </p:nvPicPr>
        <p:blipFill>
          <a:blip r:embed="rId2"/>
          <a:stretch>
            <a:fillRect/>
          </a:stretch>
        </p:blipFill>
        <p:spPr>
          <a:xfrm>
            <a:off x="-25" y="0"/>
            <a:ext cx="9144000" cy="5143500"/>
          </a:xfrm>
          <a:prstGeom prst="rect">
            <a:avLst/>
          </a:prstGeom>
          <a:noFill/>
          <a:ln>
            <a:noFill/>
          </a:ln>
        </p:spPr>
      </p:pic>
      <p:sp>
        <p:nvSpPr>
          <p:cNvPr id="164" name="Google Shape;164;p1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165" name="Google Shape;165;p18"/>
          <p:cNvGrpSpPr/>
          <p:nvPr/>
        </p:nvGrpSpPr>
        <p:grpSpPr>
          <a:xfrm flipH="1">
            <a:off x="2620475" y="0"/>
            <a:ext cx="6523526" cy="369900"/>
            <a:chOff x="0" y="0"/>
            <a:chExt cx="6523526" cy="369900"/>
          </a:xfrm>
        </p:grpSpPr>
        <p:pic>
          <p:nvPicPr>
            <p:cNvPr id="166" name="Google Shape;166;p18"/>
            <p:cNvPicPr preferRelativeResize="0"/>
            <p:nvPr/>
          </p:nvPicPr>
          <p:blipFill>
            <a:blip r:embed="rId3"/>
            <a:stretch>
              <a:fillRect/>
            </a:stretch>
          </p:blipFill>
          <p:spPr>
            <a:xfrm>
              <a:off x="0" y="0"/>
              <a:ext cx="6523526" cy="369900"/>
            </a:xfrm>
            <a:prstGeom prst="rect">
              <a:avLst/>
            </a:prstGeom>
            <a:noFill/>
            <a:ln>
              <a:noFill/>
            </a:ln>
          </p:spPr>
        </p:pic>
        <p:pic>
          <p:nvPicPr>
            <p:cNvPr id="167" name="Google Shape;167;p18"/>
            <p:cNvPicPr preferRelativeResize="0"/>
            <p:nvPr/>
          </p:nvPicPr>
          <p:blipFill>
            <a:blip r:embed="rId4"/>
            <a:stretch>
              <a:fillRect/>
            </a:stretch>
          </p:blipFill>
          <p:spPr>
            <a:xfrm>
              <a:off x="265125" y="150455"/>
              <a:ext cx="1585464" cy="69000"/>
            </a:xfrm>
            <a:prstGeom prst="rect">
              <a:avLst/>
            </a:prstGeom>
            <a:noFill/>
            <a:ln>
              <a:noFill/>
            </a:ln>
          </p:spPr>
        </p:pic>
      </p:grpSp>
      <p:grpSp>
        <p:nvGrpSpPr>
          <p:cNvPr id="168" name="Google Shape;168;p18"/>
          <p:cNvGrpSpPr/>
          <p:nvPr/>
        </p:nvGrpSpPr>
        <p:grpSpPr>
          <a:xfrm flipH="1">
            <a:off x="0" y="0"/>
            <a:ext cx="9144000" cy="5143512"/>
            <a:chOff x="0" y="0"/>
            <a:chExt cx="9144000" cy="5143512"/>
          </a:xfrm>
        </p:grpSpPr>
        <p:pic>
          <p:nvPicPr>
            <p:cNvPr id="169" name="Google Shape;169;p18"/>
            <p:cNvPicPr preferRelativeResize="0"/>
            <p:nvPr/>
          </p:nvPicPr>
          <p:blipFill>
            <a:blip r:embed="rId5"/>
            <a:stretch>
              <a:fillRect/>
            </a:stretch>
          </p:blipFill>
          <p:spPr>
            <a:xfrm>
              <a:off x="8171225" y="0"/>
              <a:ext cx="972775" cy="972775"/>
            </a:xfrm>
            <a:prstGeom prst="rect">
              <a:avLst/>
            </a:prstGeom>
            <a:noFill/>
            <a:ln>
              <a:noFill/>
            </a:ln>
          </p:spPr>
        </p:pic>
        <p:pic>
          <p:nvPicPr>
            <p:cNvPr id="170" name="Google Shape;170;p18"/>
            <p:cNvPicPr preferRelativeResize="0"/>
            <p:nvPr/>
          </p:nvPicPr>
          <p:blipFill>
            <a:blip r:embed="rId6"/>
            <a:stretch>
              <a:fillRect/>
            </a:stretch>
          </p:blipFill>
          <p:spPr>
            <a:xfrm>
              <a:off x="0" y="4170737"/>
              <a:ext cx="972775" cy="972775"/>
            </a:xfrm>
            <a:prstGeom prst="rect">
              <a:avLst/>
            </a:prstGeom>
            <a:noFill/>
            <a:ln>
              <a:noFill/>
            </a:ln>
          </p:spPr>
        </p:pic>
      </p:grpSp>
      <p:sp>
        <p:nvSpPr>
          <p:cNvPr id="171" name="Google Shape;171;p18"/>
          <p:cNvSpPr txBox="1">
            <a:spLocks noGrp="1"/>
          </p:cNvSpPr>
          <p:nvPr>
            <p:ph type="body" idx="1"/>
          </p:nvPr>
        </p:nvSpPr>
        <p:spPr>
          <a:xfrm>
            <a:off x="2145600" y="2101875"/>
            <a:ext cx="4852800" cy="17631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Font typeface="Nunito Light"/>
              <a:buChar char="●"/>
              <a:defRPr/>
            </a:lvl1pPr>
            <a:lvl2pPr marL="914400" lvl="1" indent="-304800">
              <a:lnSpc>
                <a:spcPct val="100000"/>
              </a:lnSpc>
              <a:spcBef>
                <a:spcPts val="0"/>
              </a:spcBef>
              <a:spcAft>
                <a:spcPts val="0"/>
              </a:spcAft>
              <a:buSzPts val="1200"/>
              <a:buFont typeface="Nunito Light"/>
              <a:buChar char="○"/>
              <a:defRPr/>
            </a:lvl2pPr>
            <a:lvl3pPr marL="1371600" lvl="2" indent="-304800">
              <a:lnSpc>
                <a:spcPct val="100000"/>
              </a:lnSpc>
              <a:spcBef>
                <a:spcPts val="0"/>
              </a:spcBef>
              <a:spcAft>
                <a:spcPts val="0"/>
              </a:spcAft>
              <a:buSzPts val="1200"/>
              <a:buFont typeface="Nunito Light"/>
              <a:buChar char="■"/>
              <a:defRPr/>
            </a:lvl3pPr>
            <a:lvl4pPr marL="1828800" lvl="3" indent="-304800">
              <a:lnSpc>
                <a:spcPct val="100000"/>
              </a:lnSpc>
              <a:spcBef>
                <a:spcPts val="0"/>
              </a:spcBef>
              <a:spcAft>
                <a:spcPts val="0"/>
              </a:spcAft>
              <a:buSzPts val="1200"/>
              <a:buFont typeface="Nunito Light"/>
              <a:buChar char="●"/>
              <a:defRPr/>
            </a:lvl4pPr>
            <a:lvl5pPr marL="2286000" lvl="4" indent="-304800">
              <a:lnSpc>
                <a:spcPct val="100000"/>
              </a:lnSpc>
              <a:spcBef>
                <a:spcPts val="0"/>
              </a:spcBef>
              <a:spcAft>
                <a:spcPts val="0"/>
              </a:spcAft>
              <a:buSzPts val="1200"/>
              <a:buFont typeface="Nunito Light"/>
              <a:buChar char="○"/>
              <a:defRPr/>
            </a:lvl5pPr>
            <a:lvl6pPr marL="2743200" lvl="5" indent="-304800">
              <a:lnSpc>
                <a:spcPct val="100000"/>
              </a:lnSpc>
              <a:spcBef>
                <a:spcPts val="0"/>
              </a:spcBef>
              <a:spcAft>
                <a:spcPts val="0"/>
              </a:spcAft>
              <a:buSzPts val="1200"/>
              <a:buFont typeface="Nunito Light"/>
              <a:buChar char="■"/>
              <a:defRPr/>
            </a:lvl6pPr>
            <a:lvl7pPr marL="3200400" lvl="6" indent="-304800">
              <a:lnSpc>
                <a:spcPct val="100000"/>
              </a:lnSpc>
              <a:spcBef>
                <a:spcPts val="0"/>
              </a:spcBef>
              <a:spcAft>
                <a:spcPts val="0"/>
              </a:spcAft>
              <a:buSzPts val="1200"/>
              <a:buFont typeface="Nunito Light"/>
              <a:buChar char="●"/>
              <a:defRPr/>
            </a:lvl7pPr>
            <a:lvl8pPr marL="3657600" lvl="7" indent="-304800">
              <a:lnSpc>
                <a:spcPct val="100000"/>
              </a:lnSpc>
              <a:spcBef>
                <a:spcPts val="0"/>
              </a:spcBef>
              <a:spcAft>
                <a:spcPts val="0"/>
              </a:spcAft>
              <a:buSzPts val="1200"/>
              <a:buFont typeface="Nunito Light"/>
              <a:buChar char="○"/>
              <a:defRPr/>
            </a:lvl8pPr>
            <a:lvl9pPr marL="4114800" lvl="8" indent="-304800">
              <a:lnSpc>
                <a:spcPct val="100000"/>
              </a:lnSpc>
              <a:spcBef>
                <a:spcPts val="0"/>
              </a:spcBef>
              <a:spcAft>
                <a:spcPts val="0"/>
              </a:spcAft>
              <a:buSzPts val="1200"/>
              <a:buFont typeface="Nunito Light"/>
              <a:buChar char="■"/>
              <a:defRPr/>
            </a:lvl9pPr>
          </a:lstStyle>
          <a:p/>
        </p:txBody>
      </p:sp>
      <p:sp>
        <p:nvSpPr>
          <p:cNvPr id="172" name="Google Shape;172;p18"/>
          <p:cNvSpPr txBox="1">
            <a:spLocks noGrp="1"/>
          </p:cNvSpPr>
          <p:nvPr>
            <p:ph type="subTitle" idx="2"/>
          </p:nvPr>
        </p:nvSpPr>
        <p:spPr>
          <a:xfrm>
            <a:off x="2145600" y="2101150"/>
            <a:ext cx="4852800" cy="1763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86"/>
        <p:cNvGrpSpPr/>
        <p:nvPr/>
      </p:nvGrpSpPr>
      <p:grpSpPr>
        <a:xfrm>
          <a:off x="0" y="0"/>
          <a:ext cx="0" cy="0"/>
          <a:chOff x="0" y="0"/>
          <a:chExt cx="0" cy="0"/>
        </a:xfrm>
      </p:grpSpPr>
      <p:pic>
        <p:nvPicPr>
          <p:cNvPr id="187" name="Google Shape;187;p20"/>
          <p:cNvPicPr preferRelativeResize="0"/>
          <p:nvPr/>
        </p:nvPicPr>
        <p:blipFill>
          <a:blip r:embed="rId2"/>
          <a:stretch>
            <a:fillRect/>
          </a:stretch>
        </p:blipFill>
        <p:spPr>
          <a:xfrm>
            <a:off x="-25" y="0"/>
            <a:ext cx="9144000" cy="5143500"/>
          </a:xfrm>
          <a:prstGeom prst="rect">
            <a:avLst/>
          </a:prstGeom>
          <a:noFill/>
          <a:ln>
            <a:noFill/>
          </a:ln>
        </p:spPr>
      </p:pic>
      <p:sp>
        <p:nvSpPr>
          <p:cNvPr id="188" name="Google Shape;188;p2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9" name="Google Shape;189;p20"/>
          <p:cNvSpPr txBox="1">
            <a:spLocks noGrp="1"/>
          </p:cNvSpPr>
          <p:nvPr>
            <p:ph type="subTitle" idx="1"/>
          </p:nvPr>
        </p:nvSpPr>
        <p:spPr>
          <a:xfrm>
            <a:off x="720000" y="1679350"/>
            <a:ext cx="35496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90" name="Google Shape;190;p20"/>
          <p:cNvSpPr txBox="1">
            <a:spLocks noGrp="1"/>
          </p:cNvSpPr>
          <p:nvPr>
            <p:ph type="subTitle" idx="2"/>
          </p:nvPr>
        </p:nvSpPr>
        <p:spPr>
          <a:xfrm>
            <a:off x="4881166" y="1679350"/>
            <a:ext cx="35496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91" name="Google Shape;191;p20"/>
          <p:cNvSpPr txBox="1">
            <a:spLocks noGrp="1"/>
          </p:cNvSpPr>
          <p:nvPr>
            <p:ph type="subTitle" idx="3"/>
          </p:nvPr>
        </p:nvSpPr>
        <p:spPr>
          <a:xfrm>
            <a:off x="720000" y="3396200"/>
            <a:ext cx="35496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92" name="Google Shape;192;p20"/>
          <p:cNvSpPr txBox="1">
            <a:spLocks noGrp="1"/>
          </p:cNvSpPr>
          <p:nvPr>
            <p:ph type="subTitle" idx="4"/>
          </p:nvPr>
        </p:nvSpPr>
        <p:spPr>
          <a:xfrm>
            <a:off x="4881166" y="3396200"/>
            <a:ext cx="35496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93" name="Google Shape;193;p20"/>
          <p:cNvSpPr txBox="1">
            <a:spLocks noGrp="1"/>
          </p:cNvSpPr>
          <p:nvPr>
            <p:ph type="subTitle" idx="5"/>
          </p:nvPr>
        </p:nvSpPr>
        <p:spPr>
          <a:xfrm>
            <a:off x="720000" y="1429886"/>
            <a:ext cx="3549600" cy="37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p:txBody>
      </p:sp>
      <p:sp>
        <p:nvSpPr>
          <p:cNvPr id="194" name="Google Shape;194;p20"/>
          <p:cNvSpPr txBox="1">
            <a:spLocks noGrp="1"/>
          </p:cNvSpPr>
          <p:nvPr>
            <p:ph type="subTitle" idx="6"/>
          </p:nvPr>
        </p:nvSpPr>
        <p:spPr>
          <a:xfrm>
            <a:off x="720000" y="3146911"/>
            <a:ext cx="3549600" cy="37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p:txBody>
      </p:sp>
      <p:sp>
        <p:nvSpPr>
          <p:cNvPr id="195" name="Google Shape;195;p20"/>
          <p:cNvSpPr txBox="1">
            <a:spLocks noGrp="1"/>
          </p:cNvSpPr>
          <p:nvPr>
            <p:ph type="subTitle" idx="7"/>
          </p:nvPr>
        </p:nvSpPr>
        <p:spPr>
          <a:xfrm>
            <a:off x="4881127" y="1429886"/>
            <a:ext cx="3549600" cy="37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p:txBody>
      </p:sp>
      <p:sp>
        <p:nvSpPr>
          <p:cNvPr id="196" name="Google Shape;196;p20"/>
          <p:cNvSpPr txBox="1">
            <a:spLocks noGrp="1"/>
          </p:cNvSpPr>
          <p:nvPr>
            <p:ph type="subTitle" idx="8"/>
          </p:nvPr>
        </p:nvSpPr>
        <p:spPr>
          <a:xfrm>
            <a:off x="4881130" y="3146911"/>
            <a:ext cx="3549600" cy="37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p:txBody>
      </p:sp>
      <p:grpSp>
        <p:nvGrpSpPr>
          <p:cNvPr id="197" name="Google Shape;197;p20"/>
          <p:cNvGrpSpPr/>
          <p:nvPr/>
        </p:nvGrpSpPr>
        <p:grpSpPr>
          <a:xfrm>
            <a:off x="-1" y="-4719"/>
            <a:ext cx="9144001" cy="5148207"/>
            <a:chOff x="-1" y="-4719"/>
            <a:chExt cx="9144001" cy="5148207"/>
          </a:xfrm>
        </p:grpSpPr>
        <p:pic>
          <p:nvPicPr>
            <p:cNvPr id="198" name="Google Shape;198;p20"/>
            <p:cNvPicPr preferRelativeResize="0"/>
            <p:nvPr/>
          </p:nvPicPr>
          <p:blipFill>
            <a:blip r:embed="rId3"/>
            <a:stretch>
              <a:fillRect/>
            </a:stretch>
          </p:blipFill>
          <p:spPr>
            <a:xfrm rot="5400000" flipH="1">
              <a:off x="8171225" y="-4719"/>
              <a:ext cx="972775" cy="972775"/>
            </a:xfrm>
            <a:prstGeom prst="rect">
              <a:avLst/>
            </a:prstGeom>
            <a:noFill/>
            <a:ln>
              <a:noFill/>
            </a:ln>
          </p:spPr>
        </p:pic>
        <p:pic>
          <p:nvPicPr>
            <p:cNvPr id="199" name="Google Shape;199;p20"/>
            <p:cNvPicPr preferRelativeResize="0"/>
            <p:nvPr/>
          </p:nvPicPr>
          <p:blipFill>
            <a:blip r:embed="rId4"/>
            <a:stretch>
              <a:fillRect/>
            </a:stretch>
          </p:blipFill>
          <p:spPr>
            <a:xfrm rot="5400000" flipH="1">
              <a:off x="-1" y="4170713"/>
              <a:ext cx="972775" cy="972775"/>
            </a:xfrm>
            <a:prstGeom prst="rect">
              <a:avLst/>
            </a:prstGeom>
            <a:noFill/>
            <a:ln>
              <a:noFill/>
            </a:ln>
          </p:spPr>
        </p:pic>
      </p:grpSp>
      <p:grpSp>
        <p:nvGrpSpPr>
          <p:cNvPr id="200" name="Google Shape;200;p20"/>
          <p:cNvGrpSpPr/>
          <p:nvPr/>
        </p:nvGrpSpPr>
        <p:grpSpPr>
          <a:xfrm rot="10800000">
            <a:off x="0" y="-4719"/>
            <a:ext cx="4881173" cy="365700"/>
            <a:chOff x="4261050" y="4610675"/>
            <a:chExt cx="4881173" cy="365700"/>
          </a:xfrm>
        </p:grpSpPr>
        <p:pic>
          <p:nvPicPr>
            <p:cNvPr id="201" name="Google Shape;201;p20"/>
            <p:cNvPicPr preferRelativeResize="0"/>
            <p:nvPr/>
          </p:nvPicPr>
          <p:blipFill>
            <a:blip r:embed="rId5"/>
            <a:stretch>
              <a:fillRect/>
            </a:stretch>
          </p:blipFill>
          <p:spPr>
            <a:xfrm rot="10800000">
              <a:off x="4261050" y="4610675"/>
              <a:ext cx="4881173" cy="365700"/>
            </a:xfrm>
            <a:prstGeom prst="rect">
              <a:avLst/>
            </a:prstGeom>
            <a:noFill/>
            <a:ln>
              <a:noFill/>
            </a:ln>
          </p:spPr>
        </p:pic>
        <p:pic>
          <p:nvPicPr>
            <p:cNvPr id="202" name="Google Shape;202;p20"/>
            <p:cNvPicPr preferRelativeResize="0"/>
            <p:nvPr/>
          </p:nvPicPr>
          <p:blipFill>
            <a:blip r:embed="rId6"/>
            <a:stretch>
              <a:fillRect/>
            </a:stretch>
          </p:blipFill>
          <p:spPr>
            <a:xfrm rot="10800000">
              <a:off x="7293388" y="4759030"/>
              <a:ext cx="1585464" cy="69000"/>
            </a:xfrm>
            <a:prstGeom prst="rect">
              <a:avLst/>
            </a:prstGeom>
            <a:noFill/>
            <a:ln>
              <a:noFill/>
            </a:ln>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00"/>
        <p:cNvGrpSpPr/>
        <p:nvPr/>
      </p:nvGrpSpPr>
      <p:grpSpPr>
        <a:xfrm>
          <a:off x="0" y="0"/>
          <a:ext cx="0" cy="0"/>
          <a:chOff x="0" y="0"/>
          <a:chExt cx="0" cy="0"/>
        </a:xfrm>
      </p:grpSpPr>
      <p:pic>
        <p:nvPicPr>
          <p:cNvPr id="301" name="Google Shape;301;p30"/>
          <p:cNvPicPr preferRelativeResize="0"/>
          <p:nvPr/>
        </p:nvPicPr>
        <p:blipFill>
          <a:blip r:embed="rId2"/>
          <a:stretch>
            <a:fillRect/>
          </a:stretch>
        </p:blipFill>
        <p:spPr>
          <a:xfrm>
            <a:off x="-25" y="0"/>
            <a:ext cx="9144000" cy="5143500"/>
          </a:xfrm>
          <a:prstGeom prst="rect">
            <a:avLst/>
          </a:prstGeom>
          <a:noFill/>
          <a:ln>
            <a:noFill/>
          </a:ln>
        </p:spPr>
      </p:pic>
      <p:pic>
        <p:nvPicPr>
          <p:cNvPr id="302" name="Google Shape;302;p30"/>
          <p:cNvPicPr preferRelativeResize="0"/>
          <p:nvPr/>
        </p:nvPicPr>
        <p:blipFill>
          <a:blip r:embed="rId2"/>
          <a:stretch>
            <a:fillRect/>
          </a:stretch>
        </p:blipFill>
        <p:spPr>
          <a:xfrm>
            <a:off x="-25" y="0"/>
            <a:ext cx="9144000" cy="5143500"/>
          </a:xfrm>
          <a:prstGeom prst="rect">
            <a:avLst/>
          </a:prstGeom>
          <a:noFill/>
          <a:ln>
            <a:noFill/>
          </a:ln>
        </p:spPr>
      </p:pic>
      <p:pic>
        <p:nvPicPr>
          <p:cNvPr id="303" name="Google Shape;303;p30"/>
          <p:cNvPicPr preferRelativeResize="0"/>
          <p:nvPr/>
        </p:nvPicPr>
        <p:blipFill rotWithShape="1">
          <a:blip r:embed="rId3"/>
          <a:srcRect t="129" b="129"/>
          <a:stretch>
            <a:fillRect/>
          </a:stretch>
        </p:blipFill>
        <p:spPr>
          <a:xfrm rot="-5400000">
            <a:off x="-145124" y="3582752"/>
            <a:ext cx="1716695" cy="1307947"/>
          </a:xfrm>
          <a:prstGeom prst="rect">
            <a:avLst/>
          </a:prstGeom>
          <a:noFill/>
          <a:ln>
            <a:noFill/>
          </a:ln>
        </p:spPr>
      </p:pic>
      <p:pic>
        <p:nvPicPr>
          <p:cNvPr id="304" name="Google Shape;304;p30"/>
          <p:cNvPicPr preferRelativeResize="0"/>
          <p:nvPr/>
        </p:nvPicPr>
        <p:blipFill>
          <a:blip r:embed="rId4"/>
          <a:stretch>
            <a:fillRect/>
          </a:stretch>
        </p:blipFill>
        <p:spPr>
          <a:xfrm>
            <a:off x="7906088" y="-13650"/>
            <a:ext cx="1251550" cy="1251550"/>
          </a:xfrm>
          <a:prstGeom prst="rect">
            <a:avLst/>
          </a:prstGeom>
          <a:noFill/>
          <a:ln>
            <a:noFill/>
          </a:ln>
        </p:spPr>
      </p:pic>
      <p:grpSp>
        <p:nvGrpSpPr>
          <p:cNvPr id="305" name="Google Shape;305;p30"/>
          <p:cNvGrpSpPr/>
          <p:nvPr/>
        </p:nvGrpSpPr>
        <p:grpSpPr>
          <a:xfrm>
            <a:off x="0" y="-13638"/>
            <a:ext cx="8878852" cy="4923618"/>
            <a:chOff x="0" y="-13638"/>
            <a:chExt cx="8878852" cy="4923618"/>
          </a:xfrm>
        </p:grpSpPr>
        <p:pic>
          <p:nvPicPr>
            <p:cNvPr id="306" name="Google Shape;306;p30"/>
            <p:cNvPicPr preferRelativeResize="0"/>
            <p:nvPr/>
          </p:nvPicPr>
          <p:blipFill>
            <a:blip r:embed="rId5"/>
            <a:stretch>
              <a:fillRect/>
            </a:stretch>
          </p:blipFill>
          <p:spPr>
            <a:xfrm rot="10800000">
              <a:off x="7293388" y="4840980"/>
              <a:ext cx="1585464" cy="69000"/>
            </a:xfrm>
            <a:prstGeom prst="rect">
              <a:avLst/>
            </a:prstGeom>
            <a:noFill/>
            <a:ln>
              <a:noFill/>
            </a:ln>
          </p:spPr>
        </p:pic>
        <p:grpSp>
          <p:nvGrpSpPr>
            <p:cNvPr id="307" name="Google Shape;307;p30"/>
            <p:cNvGrpSpPr/>
            <p:nvPr/>
          </p:nvGrpSpPr>
          <p:grpSpPr>
            <a:xfrm>
              <a:off x="0" y="-13638"/>
              <a:ext cx="6523526" cy="536050"/>
              <a:chOff x="0" y="-13638"/>
              <a:chExt cx="6523526" cy="536050"/>
            </a:xfrm>
          </p:grpSpPr>
          <p:pic>
            <p:nvPicPr>
              <p:cNvPr id="308" name="Google Shape;308;p30"/>
              <p:cNvPicPr preferRelativeResize="0"/>
              <p:nvPr/>
            </p:nvPicPr>
            <p:blipFill>
              <a:blip r:embed="rId6"/>
              <a:stretch>
                <a:fillRect/>
              </a:stretch>
            </p:blipFill>
            <p:spPr>
              <a:xfrm>
                <a:off x="0" y="-13638"/>
                <a:ext cx="6523526" cy="536050"/>
              </a:xfrm>
              <a:prstGeom prst="rect">
                <a:avLst/>
              </a:prstGeom>
              <a:noFill/>
              <a:ln>
                <a:noFill/>
              </a:ln>
            </p:spPr>
          </p:pic>
          <p:pic>
            <p:nvPicPr>
              <p:cNvPr id="309" name="Google Shape;309;p30"/>
              <p:cNvPicPr preferRelativeResize="0"/>
              <p:nvPr/>
            </p:nvPicPr>
            <p:blipFill>
              <a:blip r:embed="rId5"/>
              <a:stretch>
                <a:fillRect/>
              </a:stretch>
            </p:blipFill>
            <p:spPr>
              <a:xfrm>
                <a:off x="265125" y="232968"/>
                <a:ext cx="1585464" cy="69000"/>
              </a:xfrm>
              <a:prstGeom prst="rect">
                <a:avLst/>
              </a:prstGeom>
              <a:noFill/>
              <a:ln>
                <a:noFill/>
              </a:ln>
            </p:spPr>
          </p:pic>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10"/>
        <p:cNvGrpSpPr/>
        <p:nvPr/>
      </p:nvGrpSpPr>
      <p:grpSpPr>
        <a:xfrm>
          <a:off x="0" y="0"/>
          <a:ext cx="0" cy="0"/>
          <a:chOff x="0" y="0"/>
          <a:chExt cx="0" cy="0"/>
        </a:xfrm>
      </p:grpSpPr>
      <p:pic>
        <p:nvPicPr>
          <p:cNvPr id="311" name="Google Shape;311;p31"/>
          <p:cNvPicPr preferRelativeResize="0"/>
          <p:nvPr/>
        </p:nvPicPr>
        <p:blipFill>
          <a:blip r:embed="rId2"/>
          <a:stretch>
            <a:fillRect/>
          </a:stretch>
        </p:blipFill>
        <p:spPr>
          <a:xfrm>
            <a:off x="-25" y="0"/>
            <a:ext cx="9144000" cy="5143500"/>
          </a:xfrm>
          <a:prstGeom prst="rect">
            <a:avLst/>
          </a:prstGeom>
          <a:noFill/>
          <a:ln>
            <a:noFill/>
          </a:ln>
        </p:spPr>
      </p:pic>
      <p:pic>
        <p:nvPicPr>
          <p:cNvPr id="312" name="Google Shape;312;p31"/>
          <p:cNvPicPr preferRelativeResize="0"/>
          <p:nvPr/>
        </p:nvPicPr>
        <p:blipFill rotWithShape="1">
          <a:blip r:embed="rId3"/>
          <a:srcRect l="73637" t="129" b="129"/>
          <a:stretch>
            <a:fillRect/>
          </a:stretch>
        </p:blipFill>
        <p:spPr>
          <a:xfrm>
            <a:off x="8632789" y="38875"/>
            <a:ext cx="452574" cy="1307951"/>
          </a:xfrm>
          <a:prstGeom prst="rect">
            <a:avLst/>
          </a:prstGeom>
          <a:noFill/>
          <a:ln>
            <a:noFill/>
          </a:ln>
        </p:spPr>
      </p:pic>
      <p:grpSp>
        <p:nvGrpSpPr>
          <p:cNvPr id="313" name="Google Shape;313;p31"/>
          <p:cNvGrpSpPr/>
          <p:nvPr/>
        </p:nvGrpSpPr>
        <p:grpSpPr>
          <a:xfrm>
            <a:off x="-26" y="-20456"/>
            <a:ext cx="972776" cy="5162894"/>
            <a:chOff x="-26" y="-20456"/>
            <a:chExt cx="972776" cy="5162894"/>
          </a:xfrm>
        </p:grpSpPr>
        <p:pic>
          <p:nvPicPr>
            <p:cNvPr id="314" name="Google Shape;314;p31"/>
            <p:cNvPicPr preferRelativeResize="0"/>
            <p:nvPr/>
          </p:nvPicPr>
          <p:blipFill>
            <a:blip r:embed="rId4"/>
            <a:stretch>
              <a:fillRect/>
            </a:stretch>
          </p:blipFill>
          <p:spPr>
            <a:xfrm flipH="1">
              <a:off x="-25" y="-20456"/>
              <a:ext cx="972775" cy="972775"/>
            </a:xfrm>
            <a:prstGeom prst="rect">
              <a:avLst/>
            </a:prstGeom>
            <a:noFill/>
            <a:ln>
              <a:noFill/>
            </a:ln>
          </p:spPr>
        </p:pic>
        <p:pic>
          <p:nvPicPr>
            <p:cNvPr id="315" name="Google Shape;315;p31"/>
            <p:cNvPicPr preferRelativeResize="0"/>
            <p:nvPr/>
          </p:nvPicPr>
          <p:blipFill>
            <a:blip r:embed="rId5"/>
            <a:stretch>
              <a:fillRect/>
            </a:stretch>
          </p:blipFill>
          <p:spPr>
            <a:xfrm rot="5400000" flipH="1">
              <a:off x="-26" y="4169663"/>
              <a:ext cx="972775" cy="972775"/>
            </a:xfrm>
            <a:prstGeom prst="rect">
              <a:avLst/>
            </a:prstGeom>
            <a:noFill/>
            <a:ln>
              <a:noFill/>
            </a:ln>
          </p:spPr>
        </p:pic>
      </p:grpSp>
      <p:grpSp>
        <p:nvGrpSpPr>
          <p:cNvPr id="316" name="Google Shape;316;p31"/>
          <p:cNvGrpSpPr/>
          <p:nvPr/>
        </p:nvGrpSpPr>
        <p:grpSpPr>
          <a:xfrm rot="10800000">
            <a:off x="5368113" y="4784100"/>
            <a:ext cx="3789523" cy="359400"/>
            <a:chOff x="-13638" y="0"/>
            <a:chExt cx="3789523" cy="359400"/>
          </a:xfrm>
        </p:grpSpPr>
        <p:pic>
          <p:nvPicPr>
            <p:cNvPr id="317" name="Google Shape;317;p31"/>
            <p:cNvPicPr preferRelativeResize="0"/>
            <p:nvPr/>
          </p:nvPicPr>
          <p:blipFill>
            <a:blip r:embed="rId6"/>
            <a:stretch>
              <a:fillRect/>
            </a:stretch>
          </p:blipFill>
          <p:spPr>
            <a:xfrm>
              <a:off x="-13638" y="0"/>
              <a:ext cx="3789523" cy="359400"/>
            </a:xfrm>
            <a:prstGeom prst="rect">
              <a:avLst/>
            </a:prstGeom>
            <a:noFill/>
            <a:ln>
              <a:noFill/>
            </a:ln>
          </p:spPr>
        </p:pic>
        <p:pic>
          <p:nvPicPr>
            <p:cNvPr id="318" name="Google Shape;318;p31"/>
            <p:cNvPicPr preferRelativeResize="0"/>
            <p:nvPr/>
          </p:nvPicPr>
          <p:blipFill>
            <a:blip r:embed="rId7"/>
            <a:stretch>
              <a:fillRect/>
            </a:stretch>
          </p:blipFill>
          <p:spPr>
            <a:xfrm>
              <a:off x="265125" y="145205"/>
              <a:ext cx="1585464" cy="6900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2"/>
        <p:cNvGrpSpPr/>
        <p:nvPr/>
      </p:nvGrpSpPr>
      <p:grpSpPr>
        <a:xfrm>
          <a:off x="0" y="0"/>
          <a:ext cx="0" cy="0"/>
          <a:chOff x="0" y="0"/>
          <a:chExt cx="0" cy="0"/>
        </a:xfrm>
      </p:grpSpPr>
      <p:pic>
        <p:nvPicPr>
          <p:cNvPr id="23" name="Google Shape;23;p3"/>
          <p:cNvPicPr preferRelativeResize="0"/>
          <p:nvPr/>
        </p:nvPicPr>
        <p:blipFill>
          <a:blip r:embed="rId2"/>
          <a:stretch>
            <a:fillRect/>
          </a:stretch>
        </p:blipFill>
        <p:spPr>
          <a:xfrm>
            <a:off x="-25" y="0"/>
            <a:ext cx="9144000" cy="5143500"/>
          </a:xfrm>
          <a:prstGeom prst="rect">
            <a:avLst/>
          </a:prstGeom>
          <a:noFill/>
          <a:ln>
            <a:noFill/>
          </a:ln>
        </p:spPr>
      </p:pic>
      <p:pic>
        <p:nvPicPr>
          <p:cNvPr id="24" name="Google Shape;24;p3"/>
          <p:cNvPicPr preferRelativeResize="0"/>
          <p:nvPr/>
        </p:nvPicPr>
        <p:blipFill>
          <a:blip r:embed="rId3"/>
          <a:stretch>
            <a:fillRect/>
          </a:stretch>
        </p:blipFill>
        <p:spPr>
          <a:xfrm>
            <a:off x="8171225" y="0"/>
            <a:ext cx="972775" cy="972775"/>
          </a:xfrm>
          <a:prstGeom prst="rect">
            <a:avLst/>
          </a:prstGeom>
          <a:noFill/>
          <a:ln>
            <a:noFill/>
          </a:ln>
        </p:spPr>
      </p:pic>
      <p:grpSp>
        <p:nvGrpSpPr>
          <p:cNvPr id="25" name="Google Shape;25;p3"/>
          <p:cNvGrpSpPr/>
          <p:nvPr/>
        </p:nvGrpSpPr>
        <p:grpSpPr>
          <a:xfrm>
            <a:off x="4303195" y="4617494"/>
            <a:ext cx="4845850" cy="529600"/>
            <a:chOff x="4296376" y="4610675"/>
            <a:chExt cx="4845850" cy="529600"/>
          </a:xfrm>
        </p:grpSpPr>
        <p:pic>
          <p:nvPicPr>
            <p:cNvPr id="26" name="Google Shape;26;p3"/>
            <p:cNvPicPr preferRelativeResize="0"/>
            <p:nvPr/>
          </p:nvPicPr>
          <p:blipFill>
            <a:blip r:embed="rId4"/>
            <a:stretch>
              <a:fillRect/>
            </a:stretch>
          </p:blipFill>
          <p:spPr>
            <a:xfrm rot="10800000">
              <a:off x="4296376" y="4610675"/>
              <a:ext cx="4845850" cy="529600"/>
            </a:xfrm>
            <a:prstGeom prst="rect">
              <a:avLst/>
            </a:prstGeom>
            <a:noFill/>
            <a:ln>
              <a:noFill/>
            </a:ln>
          </p:spPr>
        </p:pic>
        <p:pic>
          <p:nvPicPr>
            <p:cNvPr id="27" name="Google Shape;27;p3"/>
            <p:cNvPicPr preferRelativeResize="0"/>
            <p:nvPr/>
          </p:nvPicPr>
          <p:blipFill>
            <a:blip r:embed="rId5"/>
            <a:stretch>
              <a:fillRect/>
            </a:stretch>
          </p:blipFill>
          <p:spPr>
            <a:xfrm rot="10800000">
              <a:off x="7293388" y="4840980"/>
              <a:ext cx="1585464" cy="69000"/>
            </a:xfrm>
            <a:prstGeom prst="rect">
              <a:avLst/>
            </a:prstGeom>
            <a:noFill/>
            <a:ln>
              <a:noFill/>
            </a:ln>
          </p:spPr>
        </p:pic>
      </p:grpSp>
      <p:sp>
        <p:nvSpPr>
          <p:cNvPr id="28" name="Google Shape;28;p3"/>
          <p:cNvSpPr txBox="1">
            <a:spLocks noGrp="1"/>
          </p:cNvSpPr>
          <p:nvPr>
            <p:ph type="title"/>
          </p:nvPr>
        </p:nvSpPr>
        <p:spPr>
          <a:xfrm>
            <a:off x="4047175" y="2409650"/>
            <a:ext cx="4383600" cy="13917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9" name="Google Shape;29;p3"/>
          <p:cNvSpPr txBox="1">
            <a:spLocks noGrp="1"/>
          </p:cNvSpPr>
          <p:nvPr>
            <p:ph type="title" idx="2" hasCustomPrompt="1"/>
          </p:nvPr>
        </p:nvSpPr>
        <p:spPr>
          <a:xfrm>
            <a:off x="5690275" y="1037350"/>
            <a:ext cx="1097400" cy="1097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 name="Google Shape;30;p3"/>
          <p:cNvSpPr>
            <a:spLocks noGrp="1"/>
          </p:cNvSpPr>
          <p:nvPr>
            <p:ph type="pic" idx="3"/>
          </p:nvPr>
        </p:nvSpPr>
        <p:spPr>
          <a:xfrm>
            <a:off x="713225" y="539500"/>
            <a:ext cx="2760600" cy="4064400"/>
          </a:xfrm>
          <a:prstGeom prst="round2DiagRect">
            <a:avLst>
              <a:gd name="adj1" fmla="val 16667"/>
              <a:gd name="adj2" fmla="val 0"/>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40"/>
        <p:cNvGrpSpPr/>
        <p:nvPr/>
      </p:nvGrpSpPr>
      <p:grpSpPr>
        <a:xfrm>
          <a:off x="0" y="0"/>
          <a:ext cx="0" cy="0"/>
          <a:chOff x="0" y="0"/>
          <a:chExt cx="0" cy="0"/>
        </a:xfrm>
      </p:grpSpPr>
      <p:pic>
        <p:nvPicPr>
          <p:cNvPr id="41" name="Google Shape;41;p5"/>
          <p:cNvPicPr preferRelativeResize="0"/>
          <p:nvPr/>
        </p:nvPicPr>
        <p:blipFill>
          <a:blip r:embed="rId2"/>
          <a:stretch>
            <a:fillRect/>
          </a:stretch>
        </p:blipFill>
        <p:spPr>
          <a:xfrm>
            <a:off x="-25" y="0"/>
            <a:ext cx="9144000" cy="5143500"/>
          </a:xfrm>
          <a:prstGeom prst="rect">
            <a:avLst/>
          </a:prstGeom>
          <a:noFill/>
          <a:ln>
            <a:noFill/>
          </a:ln>
        </p:spPr>
      </p:pic>
      <p:sp>
        <p:nvSpPr>
          <p:cNvPr id="42" name="Google Shape;42;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 name="Google Shape;43;p5"/>
          <p:cNvSpPr txBox="1">
            <a:spLocks noGrp="1"/>
          </p:cNvSpPr>
          <p:nvPr>
            <p:ph type="subTitle" idx="1"/>
          </p:nvPr>
        </p:nvSpPr>
        <p:spPr>
          <a:xfrm>
            <a:off x="3553500" y="3054555"/>
            <a:ext cx="4787100" cy="90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44" name="Google Shape;44;p5"/>
          <p:cNvSpPr txBox="1">
            <a:spLocks noGrp="1"/>
          </p:cNvSpPr>
          <p:nvPr>
            <p:ph type="subTitle" idx="2"/>
          </p:nvPr>
        </p:nvSpPr>
        <p:spPr>
          <a:xfrm>
            <a:off x="3553500" y="1649136"/>
            <a:ext cx="4787100" cy="90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45" name="Google Shape;45;p5"/>
          <p:cNvSpPr txBox="1">
            <a:spLocks noGrp="1"/>
          </p:cNvSpPr>
          <p:nvPr>
            <p:ph type="subTitle" idx="3"/>
          </p:nvPr>
        </p:nvSpPr>
        <p:spPr>
          <a:xfrm>
            <a:off x="1859700" y="1649136"/>
            <a:ext cx="1541400" cy="90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p:txBody>
      </p:sp>
      <p:sp>
        <p:nvSpPr>
          <p:cNvPr id="46" name="Google Shape;46;p5"/>
          <p:cNvSpPr txBox="1">
            <a:spLocks noGrp="1"/>
          </p:cNvSpPr>
          <p:nvPr>
            <p:ph type="subTitle" idx="4"/>
          </p:nvPr>
        </p:nvSpPr>
        <p:spPr>
          <a:xfrm>
            <a:off x="1859700" y="3054549"/>
            <a:ext cx="1541400" cy="90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p:txBody>
      </p:sp>
      <p:grpSp>
        <p:nvGrpSpPr>
          <p:cNvPr id="47" name="Google Shape;47;p5"/>
          <p:cNvGrpSpPr/>
          <p:nvPr/>
        </p:nvGrpSpPr>
        <p:grpSpPr>
          <a:xfrm rot="10800000">
            <a:off x="2620475" y="4773475"/>
            <a:ext cx="6523526" cy="369900"/>
            <a:chOff x="0" y="0"/>
            <a:chExt cx="6523526" cy="369900"/>
          </a:xfrm>
        </p:grpSpPr>
        <p:pic>
          <p:nvPicPr>
            <p:cNvPr id="48" name="Google Shape;48;p5"/>
            <p:cNvPicPr preferRelativeResize="0"/>
            <p:nvPr/>
          </p:nvPicPr>
          <p:blipFill>
            <a:blip r:embed="rId3"/>
            <a:stretch>
              <a:fillRect/>
            </a:stretch>
          </p:blipFill>
          <p:spPr>
            <a:xfrm>
              <a:off x="0" y="0"/>
              <a:ext cx="6523526" cy="369900"/>
            </a:xfrm>
            <a:prstGeom prst="rect">
              <a:avLst/>
            </a:prstGeom>
            <a:noFill/>
            <a:ln>
              <a:noFill/>
            </a:ln>
          </p:spPr>
        </p:pic>
        <p:pic>
          <p:nvPicPr>
            <p:cNvPr id="49" name="Google Shape;49;p5"/>
            <p:cNvPicPr preferRelativeResize="0"/>
            <p:nvPr/>
          </p:nvPicPr>
          <p:blipFill>
            <a:blip r:embed="rId4"/>
            <a:stretch>
              <a:fillRect/>
            </a:stretch>
          </p:blipFill>
          <p:spPr>
            <a:xfrm>
              <a:off x="265125" y="150455"/>
              <a:ext cx="1585464" cy="69000"/>
            </a:xfrm>
            <a:prstGeom prst="rect">
              <a:avLst/>
            </a:prstGeom>
            <a:noFill/>
            <a:ln>
              <a:noFill/>
            </a:ln>
          </p:spPr>
        </p:pic>
      </p:grpSp>
      <p:pic>
        <p:nvPicPr>
          <p:cNvPr id="50" name="Google Shape;50;p5"/>
          <p:cNvPicPr preferRelativeResize="0"/>
          <p:nvPr/>
        </p:nvPicPr>
        <p:blipFill>
          <a:blip r:embed="rId5"/>
          <a:stretch>
            <a:fillRect/>
          </a:stretch>
        </p:blipFill>
        <p:spPr>
          <a:xfrm>
            <a:off x="0" y="4170737"/>
            <a:ext cx="972775" cy="9727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pic>
        <p:nvPicPr>
          <p:cNvPr id="57" name="Google Shape;57;p7"/>
          <p:cNvPicPr preferRelativeResize="0"/>
          <p:nvPr/>
        </p:nvPicPr>
        <p:blipFill>
          <a:blip r:embed="rId2"/>
          <a:stretch>
            <a:fillRect/>
          </a:stretch>
        </p:blipFill>
        <p:spPr>
          <a:xfrm>
            <a:off x="-25" y="0"/>
            <a:ext cx="9144000" cy="5143500"/>
          </a:xfrm>
          <a:prstGeom prst="rect">
            <a:avLst/>
          </a:prstGeom>
          <a:noFill/>
          <a:ln>
            <a:noFill/>
          </a:ln>
        </p:spPr>
      </p:pic>
      <p:sp>
        <p:nvSpPr>
          <p:cNvPr id="58" name="Google Shape;58;p7"/>
          <p:cNvSpPr txBox="1">
            <a:spLocks noGrp="1"/>
          </p:cNvSpPr>
          <p:nvPr>
            <p:ph type="title"/>
          </p:nvPr>
        </p:nvSpPr>
        <p:spPr>
          <a:xfrm>
            <a:off x="713225" y="987538"/>
            <a:ext cx="4294800" cy="1062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9" name="Google Shape;59;p7"/>
          <p:cNvSpPr txBox="1">
            <a:spLocks noGrp="1"/>
          </p:cNvSpPr>
          <p:nvPr>
            <p:ph type="subTitle" idx="1"/>
          </p:nvPr>
        </p:nvSpPr>
        <p:spPr>
          <a:xfrm>
            <a:off x="713225" y="2109663"/>
            <a:ext cx="4294800" cy="250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p:txBody>
      </p:sp>
      <p:sp>
        <p:nvSpPr>
          <p:cNvPr id="60" name="Google Shape;60;p7"/>
          <p:cNvSpPr>
            <a:spLocks noGrp="1"/>
          </p:cNvSpPr>
          <p:nvPr>
            <p:ph type="pic" idx="2"/>
          </p:nvPr>
        </p:nvSpPr>
        <p:spPr>
          <a:xfrm>
            <a:off x="5643775" y="539500"/>
            <a:ext cx="2787000" cy="4064400"/>
          </a:xfrm>
          <a:prstGeom prst="round2DiagRect">
            <a:avLst>
              <a:gd name="adj1" fmla="val 16667"/>
              <a:gd name="adj2" fmla="val 0"/>
            </a:avLst>
          </a:prstGeom>
          <a:noFill/>
          <a:ln>
            <a:noFill/>
          </a:ln>
        </p:spPr>
      </p:sp>
      <p:pic>
        <p:nvPicPr>
          <p:cNvPr id="61" name="Google Shape;61;p7"/>
          <p:cNvPicPr preferRelativeResize="0"/>
          <p:nvPr/>
        </p:nvPicPr>
        <p:blipFill>
          <a:blip r:embed="rId3"/>
          <a:stretch>
            <a:fillRect/>
          </a:stretch>
        </p:blipFill>
        <p:spPr>
          <a:xfrm rot="-5400000" flipH="1">
            <a:off x="-25" y="4170725"/>
            <a:ext cx="972775" cy="972775"/>
          </a:xfrm>
          <a:prstGeom prst="rect">
            <a:avLst/>
          </a:prstGeom>
          <a:noFill/>
          <a:ln>
            <a:noFill/>
          </a:ln>
        </p:spPr>
      </p:pic>
      <p:pic>
        <p:nvPicPr>
          <p:cNvPr id="62" name="Google Shape;62;p7"/>
          <p:cNvPicPr preferRelativeResize="0"/>
          <p:nvPr/>
        </p:nvPicPr>
        <p:blipFill rotWithShape="1">
          <a:blip r:embed="rId4"/>
          <a:srcRect t="129" b="129"/>
          <a:stretch>
            <a:fillRect/>
          </a:stretch>
        </p:blipFill>
        <p:spPr>
          <a:xfrm rot="-5400000">
            <a:off x="7509601" y="3503753"/>
            <a:ext cx="1716695" cy="1307947"/>
          </a:xfrm>
          <a:prstGeom prst="rect">
            <a:avLst/>
          </a:prstGeom>
          <a:noFill/>
          <a:ln>
            <a:noFill/>
          </a:ln>
        </p:spPr>
      </p:pic>
      <p:grpSp>
        <p:nvGrpSpPr>
          <p:cNvPr id="63" name="Google Shape;63;p7"/>
          <p:cNvGrpSpPr/>
          <p:nvPr/>
        </p:nvGrpSpPr>
        <p:grpSpPr>
          <a:xfrm>
            <a:off x="0" y="0"/>
            <a:ext cx="5837899" cy="536050"/>
            <a:chOff x="0" y="0"/>
            <a:chExt cx="5837899" cy="536050"/>
          </a:xfrm>
        </p:grpSpPr>
        <p:pic>
          <p:nvPicPr>
            <p:cNvPr id="64" name="Google Shape;64;p7"/>
            <p:cNvPicPr preferRelativeResize="0"/>
            <p:nvPr/>
          </p:nvPicPr>
          <p:blipFill>
            <a:blip r:embed="rId5"/>
            <a:stretch>
              <a:fillRect/>
            </a:stretch>
          </p:blipFill>
          <p:spPr>
            <a:xfrm>
              <a:off x="0" y="0"/>
              <a:ext cx="5837899" cy="536050"/>
            </a:xfrm>
            <a:prstGeom prst="rect">
              <a:avLst/>
            </a:prstGeom>
            <a:noFill/>
            <a:ln>
              <a:noFill/>
            </a:ln>
          </p:spPr>
        </p:pic>
        <p:pic>
          <p:nvPicPr>
            <p:cNvPr id="65" name="Google Shape;65;p7"/>
            <p:cNvPicPr preferRelativeResize="0"/>
            <p:nvPr/>
          </p:nvPicPr>
          <p:blipFill>
            <a:blip r:embed="rId6"/>
            <a:stretch>
              <a:fillRect/>
            </a:stretch>
          </p:blipFill>
          <p:spPr>
            <a:xfrm>
              <a:off x="265125" y="246605"/>
              <a:ext cx="1585464" cy="69000"/>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pic>
        <p:nvPicPr>
          <p:cNvPr id="67" name="Google Shape;67;p8"/>
          <p:cNvPicPr preferRelativeResize="0"/>
          <p:nvPr/>
        </p:nvPicPr>
        <p:blipFill>
          <a:blip r:embed="rId2"/>
          <a:stretch>
            <a:fillRect/>
          </a:stretch>
        </p:blipFill>
        <p:spPr>
          <a:xfrm>
            <a:off x="-25" y="0"/>
            <a:ext cx="9144000" cy="5143500"/>
          </a:xfrm>
          <a:prstGeom prst="rect">
            <a:avLst/>
          </a:prstGeom>
          <a:noFill/>
          <a:ln>
            <a:noFill/>
          </a:ln>
        </p:spPr>
      </p:pic>
      <p:sp>
        <p:nvSpPr>
          <p:cNvPr id="68" name="Google Shape;6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pic>
        <p:nvPicPr>
          <p:cNvPr id="69" name="Google Shape;69;p8"/>
          <p:cNvPicPr preferRelativeResize="0"/>
          <p:nvPr/>
        </p:nvPicPr>
        <p:blipFill rotWithShape="1">
          <a:blip r:embed="rId3"/>
          <a:srcRect b="22420"/>
          <a:stretch>
            <a:fillRect/>
          </a:stretch>
        </p:blipFill>
        <p:spPr>
          <a:xfrm rot="5400000">
            <a:off x="-257665" y="461283"/>
            <a:ext cx="1768000" cy="1047800"/>
          </a:xfrm>
          <a:prstGeom prst="rect">
            <a:avLst/>
          </a:prstGeom>
          <a:noFill/>
          <a:ln>
            <a:noFill/>
          </a:ln>
        </p:spPr>
      </p:pic>
      <p:pic>
        <p:nvPicPr>
          <p:cNvPr id="70" name="Google Shape;70;p8"/>
          <p:cNvPicPr preferRelativeResize="0"/>
          <p:nvPr/>
        </p:nvPicPr>
        <p:blipFill>
          <a:blip r:embed="rId4"/>
          <a:stretch>
            <a:fillRect/>
          </a:stretch>
        </p:blipFill>
        <p:spPr>
          <a:xfrm rot="10800000">
            <a:off x="7890675" y="0"/>
            <a:ext cx="1251550" cy="1251550"/>
          </a:xfrm>
          <a:prstGeom prst="rect">
            <a:avLst/>
          </a:prstGeom>
          <a:noFill/>
          <a:ln>
            <a:noFill/>
          </a:ln>
        </p:spPr>
      </p:pic>
      <p:grpSp>
        <p:nvGrpSpPr>
          <p:cNvPr id="71" name="Google Shape;71;p8"/>
          <p:cNvGrpSpPr/>
          <p:nvPr/>
        </p:nvGrpSpPr>
        <p:grpSpPr>
          <a:xfrm>
            <a:off x="3881699" y="4752250"/>
            <a:ext cx="5260526" cy="388025"/>
            <a:chOff x="3881699" y="4752250"/>
            <a:chExt cx="5260526" cy="388025"/>
          </a:xfrm>
        </p:grpSpPr>
        <p:pic>
          <p:nvPicPr>
            <p:cNvPr id="72" name="Google Shape;72;p8"/>
            <p:cNvPicPr preferRelativeResize="0"/>
            <p:nvPr/>
          </p:nvPicPr>
          <p:blipFill>
            <a:blip r:embed="rId5"/>
            <a:stretch>
              <a:fillRect/>
            </a:stretch>
          </p:blipFill>
          <p:spPr>
            <a:xfrm rot="10800000">
              <a:off x="3881699" y="4752250"/>
              <a:ext cx="5260526" cy="388025"/>
            </a:xfrm>
            <a:prstGeom prst="rect">
              <a:avLst/>
            </a:prstGeom>
            <a:noFill/>
            <a:ln>
              <a:noFill/>
            </a:ln>
          </p:spPr>
        </p:pic>
        <p:pic>
          <p:nvPicPr>
            <p:cNvPr id="73" name="Google Shape;73;p8"/>
            <p:cNvPicPr preferRelativeResize="0"/>
            <p:nvPr/>
          </p:nvPicPr>
          <p:blipFill>
            <a:blip r:embed="rId6"/>
            <a:stretch>
              <a:fillRect/>
            </a:stretch>
          </p:blipFill>
          <p:spPr>
            <a:xfrm rot="10800000">
              <a:off x="7293388" y="4911768"/>
              <a:ext cx="1585464" cy="69000"/>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pic>
        <p:nvPicPr>
          <p:cNvPr id="75" name="Google Shape;75;p9"/>
          <p:cNvPicPr preferRelativeResize="0"/>
          <p:nvPr/>
        </p:nvPicPr>
        <p:blipFill>
          <a:blip r:embed="rId2"/>
          <a:stretch>
            <a:fillRect/>
          </a:stretch>
        </p:blipFill>
        <p:spPr>
          <a:xfrm>
            <a:off x="-25" y="0"/>
            <a:ext cx="9144000" cy="5143500"/>
          </a:xfrm>
          <a:prstGeom prst="rect">
            <a:avLst/>
          </a:prstGeom>
          <a:noFill/>
          <a:ln>
            <a:noFill/>
          </a:ln>
        </p:spPr>
      </p:pic>
      <p:sp>
        <p:nvSpPr>
          <p:cNvPr id="76" name="Google Shape;76;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
        <p:nvSpPr>
          <p:cNvPr id="77" name="Google Shape;77;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grpSp>
        <p:nvGrpSpPr>
          <p:cNvPr id="78" name="Google Shape;78;p9"/>
          <p:cNvGrpSpPr/>
          <p:nvPr/>
        </p:nvGrpSpPr>
        <p:grpSpPr>
          <a:xfrm>
            <a:off x="-1" y="2100"/>
            <a:ext cx="9144001" cy="5141388"/>
            <a:chOff x="-1" y="2100"/>
            <a:chExt cx="9144001" cy="5141388"/>
          </a:xfrm>
        </p:grpSpPr>
        <p:pic>
          <p:nvPicPr>
            <p:cNvPr id="79" name="Google Shape;79;p9"/>
            <p:cNvPicPr preferRelativeResize="0"/>
            <p:nvPr/>
          </p:nvPicPr>
          <p:blipFill>
            <a:blip r:embed="rId3"/>
            <a:stretch>
              <a:fillRect/>
            </a:stretch>
          </p:blipFill>
          <p:spPr>
            <a:xfrm rot="5400000" flipH="1">
              <a:off x="8171225" y="2100"/>
              <a:ext cx="972775" cy="972775"/>
            </a:xfrm>
            <a:prstGeom prst="rect">
              <a:avLst/>
            </a:prstGeom>
            <a:noFill/>
            <a:ln>
              <a:noFill/>
            </a:ln>
          </p:spPr>
        </p:pic>
        <p:pic>
          <p:nvPicPr>
            <p:cNvPr id="80" name="Google Shape;80;p9"/>
            <p:cNvPicPr preferRelativeResize="0"/>
            <p:nvPr/>
          </p:nvPicPr>
          <p:blipFill>
            <a:blip r:embed="rId4"/>
            <a:stretch>
              <a:fillRect/>
            </a:stretch>
          </p:blipFill>
          <p:spPr>
            <a:xfrm rot="5400000" flipH="1">
              <a:off x="-1" y="4170713"/>
              <a:ext cx="972775" cy="972775"/>
            </a:xfrm>
            <a:prstGeom prst="rect">
              <a:avLst/>
            </a:prstGeom>
            <a:noFill/>
            <a:ln>
              <a:noFill/>
            </a:ln>
          </p:spPr>
        </p:pic>
      </p:grpSp>
      <p:grpSp>
        <p:nvGrpSpPr>
          <p:cNvPr id="81" name="Google Shape;81;p9"/>
          <p:cNvGrpSpPr/>
          <p:nvPr/>
        </p:nvGrpSpPr>
        <p:grpSpPr>
          <a:xfrm rot="10800000">
            <a:off x="0" y="2100"/>
            <a:ext cx="4881173" cy="365700"/>
            <a:chOff x="4261050" y="4610675"/>
            <a:chExt cx="4881173" cy="365700"/>
          </a:xfrm>
        </p:grpSpPr>
        <p:pic>
          <p:nvPicPr>
            <p:cNvPr id="82" name="Google Shape;82;p9"/>
            <p:cNvPicPr preferRelativeResize="0"/>
            <p:nvPr/>
          </p:nvPicPr>
          <p:blipFill>
            <a:blip r:embed="rId5"/>
            <a:stretch>
              <a:fillRect/>
            </a:stretch>
          </p:blipFill>
          <p:spPr>
            <a:xfrm rot="10800000">
              <a:off x="4261050" y="4610675"/>
              <a:ext cx="4881173" cy="365700"/>
            </a:xfrm>
            <a:prstGeom prst="rect">
              <a:avLst/>
            </a:prstGeom>
            <a:noFill/>
            <a:ln>
              <a:noFill/>
            </a:ln>
          </p:spPr>
        </p:pic>
        <p:pic>
          <p:nvPicPr>
            <p:cNvPr id="83" name="Google Shape;83;p9"/>
            <p:cNvPicPr preferRelativeResize="0"/>
            <p:nvPr/>
          </p:nvPicPr>
          <p:blipFill>
            <a:blip r:embed="rId6"/>
            <a:stretch>
              <a:fillRect/>
            </a:stretch>
          </p:blipFill>
          <p:spPr>
            <a:xfrm rot="10800000">
              <a:off x="7293388" y="4759030"/>
              <a:ext cx="1585464" cy="69000"/>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Google Shape;85;p10"/>
          <p:cNvSpPr>
            <a:spLocks noGrp="1"/>
          </p:cNvSpPr>
          <p:nvPr>
            <p:ph type="pic" idx="2"/>
          </p:nvPr>
        </p:nvSpPr>
        <p:spPr>
          <a:xfrm>
            <a:off x="0" y="0"/>
            <a:ext cx="9144000" cy="5143500"/>
          </a:xfrm>
          <a:prstGeom prst="rect">
            <a:avLst/>
          </a:prstGeom>
          <a:noFill/>
          <a:ln>
            <a:noFill/>
          </a:ln>
        </p:spPr>
      </p:sp>
      <p:sp>
        <p:nvSpPr>
          <p:cNvPr id="86" name="Google Shape;86;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0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3"/>
        <p:cNvGrpSpPr/>
        <p:nvPr/>
      </p:nvGrpSpPr>
      <p:grpSpPr>
        <a:xfrm>
          <a:off x="0" y="0"/>
          <a:ext cx="0" cy="0"/>
          <a:chOff x="0" y="0"/>
          <a:chExt cx="0" cy="0"/>
        </a:xfrm>
      </p:grpSpPr>
      <p:pic>
        <p:nvPicPr>
          <p:cNvPr id="104" name="Google Shape;104;p13"/>
          <p:cNvPicPr preferRelativeResize="0"/>
          <p:nvPr/>
        </p:nvPicPr>
        <p:blipFill>
          <a:blip r:embed="rId2"/>
          <a:stretch>
            <a:fillRect/>
          </a:stretch>
        </p:blipFill>
        <p:spPr>
          <a:xfrm>
            <a:off x="-25" y="0"/>
            <a:ext cx="9144000" cy="5143500"/>
          </a:xfrm>
          <a:prstGeom prst="rect">
            <a:avLst/>
          </a:prstGeom>
          <a:noFill/>
          <a:ln>
            <a:noFill/>
          </a:ln>
        </p:spPr>
      </p:pic>
      <p:sp>
        <p:nvSpPr>
          <p:cNvPr id="105" name="Google Shape;105;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6" name="Google Shape;106;p13"/>
          <p:cNvSpPr txBox="1">
            <a:spLocks noGrp="1"/>
          </p:cNvSpPr>
          <p:nvPr>
            <p:ph type="title" idx="2" hasCustomPrompt="1"/>
          </p:nvPr>
        </p:nvSpPr>
        <p:spPr>
          <a:xfrm>
            <a:off x="3759205" y="1699096"/>
            <a:ext cx="694800" cy="694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title" idx="3" hasCustomPrompt="1"/>
          </p:nvPr>
        </p:nvSpPr>
        <p:spPr>
          <a:xfrm>
            <a:off x="4690005" y="1699096"/>
            <a:ext cx="694800" cy="694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title" idx="4" hasCustomPrompt="1"/>
          </p:nvPr>
        </p:nvSpPr>
        <p:spPr>
          <a:xfrm>
            <a:off x="3759193" y="2781754"/>
            <a:ext cx="694800" cy="694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a:spLocks noGrp="1"/>
          </p:cNvSpPr>
          <p:nvPr>
            <p:ph type="title" idx="5" hasCustomPrompt="1"/>
          </p:nvPr>
        </p:nvSpPr>
        <p:spPr>
          <a:xfrm>
            <a:off x="4689993" y="2781754"/>
            <a:ext cx="694800" cy="694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title" idx="6" hasCustomPrompt="1"/>
          </p:nvPr>
        </p:nvSpPr>
        <p:spPr>
          <a:xfrm>
            <a:off x="3759207" y="3864413"/>
            <a:ext cx="694800" cy="694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title" idx="7" hasCustomPrompt="1"/>
          </p:nvPr>
        </p:nvSpPr>
        <p:spPr>
          <a:xfrm>
            <a:off x="4690007" y="3864413"/>
            <a:ext cx="694800" cy="694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subTitle" idx="1"/>
          </p:nvPr>
        </p:nvSpPr>
        <p:spPr>
          <a:xfrm>
            <a:off x="1280600" y="1699100"/>
            <a:ext cx="2288100" cy="69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400"/>
              <a:buNone/>
              <a:defRPr sz="1800" b="1">
                <a:solidFill>
                  <a:schemeClr val="dk1"/>
                </a:solidFill>
              </a:defRPr>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p:txBody>
      </p:sp>
      <p:sp>
        <p:nvSpPr>
          <p:cNvPr id="113" name="Google Shape;113;p13"/>
          <p:cNvSpPr txBox="1">
            <a:spLocks noGrp="1"/>
          </p:cNvSpPr>
          <p:nvPr>
            <p:ph type="subTitle" idx="8"/>
          </p:nvPr>
        </p:nvSpPr>
        <p:spPr>
          <a:xfrm>
            <a:off x="1280600" y="2781762"/>
            <a:ext cx="2288100" cy="69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400"/>
              <a:buNone/>
              <a:defRPr sz="1800" b="1">
                <a:solidFill>
                  <a:schemeClr val="dk1"/>
                </a:solidFill>
              </a:defRPr>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p:txBody>
      </p:sp>
      <p:sp>
        <p:nvSpPr>
          <p:cNvPr id="114" name="Google Shape;114;p13"/>
          <p:cNvSpPr txBox="1">
            <a:spLocks noGrp="1"/>
          </p:cNvSpPr>
          <p:nvPr>
            <p:ph type="subTitle" idx="9"/>
          </p:nvPr>
        </p:nvSpPr>
        <p:spPr>
          <a:xfrm>
            <a:off x="1280600" y="3864423"/>
            <a:ext cx="2288100" cy="69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400"/>
              <a:buNone/>
              <a:defRPr sz="1800" b="1">
                <a:solidFill>
                  <a:schemeClr val="dk1"/>
                </a:solidFill>
              </a:defRPr>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p:txBody>
      </p:sp>
      <p:sp>
        <p:nvSpPr>
          <p:cNvPr id="115" name="Google Shape;115;p13"/>
          <p:cNvSpPr txBox="1">
            <a:spLocks noGrp="1"/>
          </p:cNvSpPr>
          <p:nvPr>
            <p:ph type="subTitle" idx="13"/>
          </p:nvPr>
        </p:nvSpPr>
        <p:spPr>
          <a:xfrm>
            <a:off x="5575300" y="1699096"/>
            <a:ext cx="2288100" cy="69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1800" b="1">
                <a:solidFill>
                  <a:schemeClr val="dk1"/>
                </a:solidFill>
              </a:defRPr>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p:txBody>
      </p:sp>
      <p:sp>
        <p:nvSpPr>
          <p:cNvPr id="116" name="Google Shape;116;p13"/>
          <p:cNvSpPr txBox="1">
            <a:spLocks noGrp="1"/>
          </p:cNvSpPr>
          <p:nvPr>
            <p:ph type="subTitle" idx="14"/>
          </p:nvPr>
        </p:nvSpPr>
        <p:spPr>
          <a:xfrm>
            <a:off x="5575300" y="2781754"/>
            <a:ext cx="2288100" cy="69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1800" b="1">
                <a:solidFill>
                  <a:schemeClr val="dk1"/>
                </a:solidFill>
              </a:defRPr>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p:txBody>
      </p:sp>
      <p:sp>
        <p:nvSpPr>
          <p:cNvPr id="117" name="Google Shape;117;p13"/>
          <p:cNvSpPr txBox="1">
            <a:spLocks noGrp="1"/>
          </p:cNvSpPr>
          <p:nvPr>
            <p:ph type="subTitle" idx="15"/>
          </p:nvPr>
        </p:nvSpPr>
        <p:spPr>
          <a:xfrm>
            <a:off x="5575300" y="3864413"/>
            <a:ext cx="2288100" cy="69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1800" b="1">
                <a:solidFill>
                  <a:schemeClr val="dk1"/>
                </a:solidFill>
              </a:defRPr>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p:txBody>
      </p:sp>
      <p:grpSp>
        <p:nvGrpSpPr>
          <p:cNvPr id="118" name="Google Shape;118;p13"/>
          <p:cNvGrpSpPr/>
          <p:nvPr/>
        </p:nvGrpSpPr>
        <p:grpSpPr>
          <a:xfrm flipH="1">
            <a:off x="2620475" y="0"/>
            <a:ext cx="6523526" cy="369900"/>
            <a:chOff x="0" y="0"/>
            <a:chExt cx="6523526" cy="369900"/>
          </a:xfrm>
        </p:grpSpPr>
        <p:pic>
          <p:nvPicPr>
            <p:cNvPr id="119" name="Google Shape;119;p13"/>
            <p:cNvPicPr preferRelativeResize="0"/>
            <p:nvPr/>
          </p:nvPicPr>
          <p:blipFill>
            <a:blip r:embed="rId3"/>
            <a:stretch>
              <a:fillRect/>
            </a:stretch>
          </p:blipFill>
          <p:spPr>
            <a:xfrm>
              <a:off x="0" y="0"/>
              <a:ext cx="6523526" cy="369900"/>
            </a:xfrm>
            <a:prstGeom prst="rect">
              <a:avLst/>
            </a:prstGeom>
            <a:noFill/>
            <a:ln>
              <a:noFill/>
            </a:ln>
          </p:spPr>
        </p:pic>
        <p:pic>
          <p:nvPicPr>
            <p:cNvPr id="120" name="Google Shape;120;p13"/>
            <p:cNvPicPr preferRelativeResize="0"/>
            <p:nvPr/>
          </p:nvPicPr>
          <p:blipFill>
            <a:blip r:embed="rId4"/>
            <a:stretch>
              <a:fillRect/>
            </a:stretch>
          </p:blipFill>
          <p:spPr>
            <a:xfrm>
              <a:off x="265125" y="150455"/>
              <a:ext cx="1585464" cy="69000"/>
            </a:xfrm>
            <a:prstGeom prst="rect">
              <a:avLst/>
            </a:prstGeom>
            <a:noFill/>
            <a:ln>
              <a:noFill/>
            </a:ln>
          </p:spPr>
        </p:pic>
      </p:grpSp>
      <p:grpSp>
        <p:nvGrpSpPr>
          <p:cNvPr id="121" name="Google Shape;121;p13"/>
          <p:cNvGrpSpPr/>
          <p:nvPr/>
        </p:nvGrpSpPr>
        <p:grpSpPr>
          <a:xfrm flipH="1">
            <a:off x="0" y="0"/>
            <a:ext cx="9144000" cy="5143512"/>
            <a:chOff x="0" y="0"/>
            <a:chExt cx="9144000" cy="5143512"/>
          </a:xfrm>
        </p:grpSpPr>
        <p:pic>
          <p:nvPicPr>
            <p:cNvPr id="122" name="Google Shape;122;p13"/>
            <p:cNvPicPr preferRelativeResize="0"/>
            <p:nvPr/>
          </p:nvPicPr>
          <p:blipFill>
            <a:blip r:embed="rId5"/>
            <a:stretch>
              <a:fillRect/>
            </a:stretch>
          </p:blipFill>
          <p:spPr>
            <a:xfrm>
              <a:off x="8171225" y="0"/>
              <a:ext cx="972775" cy="972775"/>
            </a:xfrm>
            <a:prstGeom prst="rect">
              <a:avLst/>
            </a:prstGeom>
            <a:noFill/>
            <a:ln>
              <a:noFill/>
            </a:ln>
          </p:spPr>
        </p:pic>
        <p:pic>
          <p:nvPicPr>
            <p:cNvPr id="123" name="Google Shape;123;p13"/>
            <p:cNvPicPr preferRelativeResize="0"/>
            <p:nvPr/>
          </p:nvPicPr>
          <p:blipFill>
            <a:blip r:embed="rId6"/>
            <a:stretch>
              <a:fillRect/>
            </a:stretch>
          </p:blipFill>
          <p:spPr>
            <a:xfrm>
              <a:off x="0" y="4170737"/>
              <a:ext cx="972775" cy="972775"/>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panose="00000500000000000000"/>
              <a:buNone/>
              <a:defRPr sz="3000" b="1">
                <a:solidFill>
                  <a:schemeClr val="dk1"/>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Clr>
                <a:schemeClr val="dk1"/>
              </a:buClr>
              <a:buSzPts val="3000"/>
              <a:buFont typeface="Poppins" panose="00000500000000000000"/>
              <a:buNone/>
              <a:defRPr sz="3000" b="1">
                <a:solidFill>
                  <a:schemeClr val="dk1"/>
                </a:solidFill>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Clr>
                <a:schemeClr val="dk1"/>
              </a:buClr>
              <a:buSzPts val="3000"/>
              <a:buFont typeface="Poppins" panose="00000500000000000000"/>
              <a:buNone/>
              <a:defRPr sz="3000" b="1">
                <a:solidFill>
                  <a:schemeClr val="dk1"/>
                </a:solidFill>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Clr>
                <a:schemeClr val="dk1"/>
              </a:buClr>
              <a:buSzPts val="3000"/>
              <a:buFont typeface="Poppins" panose="00000500000000000000"/>
              <a:buNone/>
              <a:defRPr sz="3000" b="1">
                <a:solidFill>
                  <a:schemeClr val="dk1"/>
                </a:solidFill>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Clr>
                <a:schemeClr val="dk1"/>
              </a:buClr>
              <a:buSzPts val="3000"/>
              <a:buFont typeface="Poppins" panose="00000500000000000000"/>
              <a:buNone/>
              <a:defRPr sz="3000" b="1">
                <a:solidFill>
                  <a:schemeClr val="dk1"/>
                </a:solidFill>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Clr>
                <a:schemeClr val="dk1"/>
              </a:buClr>
              <a:buSzPts val="3000"/>
              <a:buFont typeface="Poppins" panose="00000500000000000000"/>
              <a:buNone/>
              <a:defRPr sz="3000" b="1">
                <a:solidFill>
                  <a:schemeClr val="dk1"/>
                </a:solidFill>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Clr>
                <a:schemeClr val="dk1"/>
              </a:buClr>
              <a:buSzPts val="3000"/>
              <a:buFont typeface="Poppins" panose="00000500000000000000"/>
              <a:buNone/>
              <a:defRPr sz="3000" b="1">
                <a:solidFill>
                  <a:schemeClr val="dk1"/>
                </a:solidFill>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Clr>
                <a:schemeClr val="dk1"/>
              </a:buClr>
              <a:buSzPts val="3000"/>
              <a:buFont typeface="Poppins" panose="00000500000000000000"/>
              <a:buNone/>
              <a:defRPr sz="3000" b="1">
                <a:solidFill>
                  <a:schemeClr val="dk1"/>
                </a:solidFill>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Clr>
                <a:schemeClr val="dk1"/>
              </a:buClr>
              <a:buSzPts val="3000"/>
              <a:buFont typeface="Poppins" panose="00000500000000000000"/>
              <a:buNone/>
              <a:defRPr sz="3000" b="1">
                <a:solidFill>
                  <a:schemeClr val="dk1"/>
                </a:solidFill>
                <a:latin typeface="Poppins" panose="00000500000000000000"/>
                <a:ea typeface="Poppins" panose="00000500000000000000"/>
                <a:cs typeface="Poppins" panose="00000500000000000000"/>
                <a:sym typeface="Poppins" panose="00000500000000000000"/>
              </a:defRPr>
            </a:lvl9pPr>
          </a:lstStyle>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Poppins" panose="00000500000000000000"/>
              <a:buChar char="●"/>
              <a:defRPr sz="1200">
                <a:solidFill>
                  <a:schemeClr val="dk1"/>
                </a:solidFill>
                <a:latin typeface="Poppins" panose="00000500000000000000"/>
                <a:ea typeface="Poppins" panose="00000500000000000000"/>
                <a:cs typeface="Poppins" panose="00000500000000000000"/>
                <a:sym typeface="Poppins" panose="00000500000000000000"/>
              </a:defRPr>
            </a:lvl1pPr>
            <a:lvl2pPr marL="914400" lvl="1" indent="-304800">
              <a:lnSpc>
                <a:spcPct val="100000"/>
              </a:lnSpc>
              <a:spcBef>
                <a:spcPts val="0"/>
              </a:spcBef>
              <a:spcAft>
                <a:spcPts val="0"/>
              </a:spcAft>
              <a:buClr>
                <a:schemeClr val="dk1"/>
              </a:buClr>
              <a:buSzPts val="1200"/>
              <a:buFont typeface="Poppins" panose="00000500000000000000"/>
              <a:buChar char="○"/>
              <a:defRPr sz="1200">
                <a:solidFill>
                  <a:schemeClr val="dk1"/>
                </a:solidFill>
                <a:latin typeface="Poppins" panose="00000500000000000000"/>
                <a:ea typeface="Poppins" panose="00000500000000000000"/>
                <a:cs typeface="Poppins" panose="00000500000000000000"/>
                <a:sym typeface="Poppins" panose="00000500000000000000"/>
              </a:defRPr>
            </a:lvl2pPr>
            <a:lvl3pPr marL="1371600" lvl="2" indent="-304800">
              <a:lnSpc>
                <a:spcPct val="100000"/>
              </a:lnSpc>
              <a:spcBef>
                <a:spcPts val="0"/>
              </a:spcBef>
              <a:spcAft>
                <a:spcPts val="0"/>
              </a:spcAft>
              <a:buClr>
                <a:schemeClr val="dk1"/>
              </a:buClr>
              <a:buSzPts val="1200"/>
              <a:buFont typeface="Poppins" panose="00000500000000000000"/>
              <a:buChar char="■"/>
              <a:defRPr sz="1200">
                <a:solidFill>
                  <a:schemeClr val="dk1"/>
                </a:solidFill>
                <a:latin typeface="Poppins" panose="00000500000000000000"/>
                <a:ea typeface="Poppins" panose="00000500000000000000"/>
                <a:cs typeface="Poppins" panose="00000500000000000000"/>
                <a:sym typeface="Poppins" panose="00000500000000000000"/>
              </a:defRPr>
            </a:lvl3pPr>
            <a:lvl4pPr marL="1828800" lvl="3" indent="-304800">
              <a:lnSpc>
                <a:spcPct val="100000"/>
              </a:lnSpc>
              <a:spcBef>
                <a:spcPts val="0"/>
              </a:spcBef>
              <a:spcAft>
                <a:spcPts val="0"/>
              </a:spcAft>
              <a:buClr>
                <a:schemeClr val="dk1"/>
              </a:buClr>
              <a:buSzPts val="1200"/>
              <a:buFont typeface="Poppins" panose="00000500000000000000"/>
              <a:buChar char="●"/>
              <a:defRPr sz="1200">
                <a:solidFill>
                  <a:schemeClr val="dk1"/>
                </a:solidFill>
                <a:latin typeface="Poppins" panose="00000500000000000000"/>
                <a:ea typeface="Poppins" panose="00000500000000000000"/>
                <a:cs typeface="Poppins" panose="00000500000000000000"/>
                <a:sym typeface="Poppins" panose="00000500000000000000"/>
              </a:defRPr>
            </a:lvl4pPr>
            <a:lvl5pPr marL="2286000" lvl="4" indent="-304800">
              <a:lnSpc>
                <a:spcPct val="100000"/>
              </a:lnSpc>
              <a:spcBef>
                <a:spcPts val="0"/>
              </a:spcBef>
              <a:spcAft>
                <a:spcPts val="0"/>
              </a:spcAft>
              <a:buClr>
                <a:schemeClr val="dk1"/>
              </a:buClr>
              <a:buSzPts val="1200"/>
              <a:buFont typeface="Poppins" panose="00000500000000000000"/>
              <a:buChar char="○"/>
              <a:defRPr sz="1200">
                <a:solidFill>
                  <a:schemeClr val="dk1"/>
                </a:solidFill>
                <a:latin typeface="Poppins" panose="00000500000000000000"/>
                <a:ea typeface="Poppins" panose="00000500000000000000"/>
                <a:cs typeface="Poppins" panose="00000500000000000000"/>
                <a:sym typeface="Poppins" panose="00000500000000000000"/>
              </a:defRPr>
            </a:lvl5pPr>
            <a:lvl6pPr marL="2743200" lvl="5" indent="-304800">
              <a:lnSpc>
                <a:spcPct val="100000"/>
              </a:lnSpc>
              <a:spcBef>
                <a:spcPts val="0"/>
              </a:spcBef>
              <a:spcAft>
                <a:spcPts val="0"/>
              </a:spcAft>
              <a:buClr>
                <a:schemeClr val="dk1"/>
              </a:buClr>
              <a:buSzPts val="1200"/>
              <a:buFont typeface="Poppins" panose="00000500000000000000"/>
              <a:buChar char="■"/>
              <a:defRPr sz="1200">
                <a:solidFill>
                  <a:schemeClr val="dk1"/>
                </a:solidFill>
                <a:latin typeface="Poppins" panose="00000500000000000000"/>
                <a:ea typeface="Poppins" panose="00000500000000000000"/>
                <a:cs typeface="Poppins" panose="00000500000000000000"/>
                <a:sym typeface="Poppins" panose="00000500000000000000"/>
              </a:defRPr>
            </a:lvl6pPr>
            <a:lvl7pPr marL="3200400" lvl="6" indent="-304800">
              <a:lnSpc>
                <a:spcPct val="100000"/>
              </a:lnSpc>
              <a:spcBef>
                <a:spcPts val="0"/>
              </a:spcBef>
              <a:spcAft>
                <a:spcPts val="0"/>
              </a:spcAft>
              <a:buClr>
                <a:schemeClr val="dk1"/>
              </a:buClr>
              <a:buSzPts val="1200"/>
              <a:buFont typeface="Poppins" panose="00000500000000000000"/>
              <a:buChar char="●"/>
              <a:defRPr sz="1200">
                <a:solidFill>
                  <a:schemeClr val="dk1"/>
                </a:solidFill>
                <a:latin typeface="Poppins" panose="00000500000000000000"/>
                <a:ea typeface="Poppins" panose="00000500000000000000"/>
                <a:cs typeface="Poppins" panose="00000500000000000000"/>
                <a:sym typeface="Poppins" panose="00000500000000000000"/>
              </a:defRPr>
            </a:lvl7pPr>
            <a:lvl8pPr marL="3657600" lvl="7" indent="-304800">
              <a:lnSpc>
                <a:spcPct val="100000"/>
              </a:lnSpc>
              <a:spcBef>
                <a:spcPts val="0"/>
              </a:spcBef>
              <a:spcAft>
                <a:spcPts val="0"/>
              </a:spcAft>
              <a:buClr>
                <a:schemeClr val="dk1"/>
              </a:buClr>
              <a:buSzPts val="1200"/>
              <a:buFont typeface="Poppins" panose="00000500000000000000"/>
              <a:buChar char="○"/>
              <a:defRPr sz="1200">
                <a:solidFill>
                  <a:schemeClr val="dk1"/>
                </a:solidFill>
                <a:latin typeface="Poppins" panose="00000500000000000000"/>
                <a:ea typeface="Poppins" panose="00000500000000000000"/>
                <a:cs typeface="Poppins" panose="00000500000000000000"/>
                <a:sym typeface="Poppins" panose="00000500000000000000"/>
              </a:defRPr>
            </a:lvl8pPr>
            <a:lvl9pPr marL="4114800" lvl="8" indent="-304800">
              <a:lnSpc>
                <a:spcPct val="100000"/>
              </a:lnSpc>
              <a:spcBef>
                <a:spcPts val="0"/>
              </a:spcBef>
              <a:spcAft>
                <a:spcPts val="0"/>
              </a:spcAft>
              <a:buClr>
                <a:schemeClr val="dk1"/>
              </a:buClr>
              <a:buSzPts val="1200"/>
              <a:buFont typeface="Poppins" panose="00000500000000000000"/>
              <a:buChar char="■"/>
              <a:defRPr sz="1200">
                <a:solidFill>
                  <a:schemeClr val="dk1"/>
                </a:solidFill>
                <a:latin typeface="Poppins" panose="00000500000000000000"/>
                <a:ea typeface="Poppins" panose="00000500000000000000"/>
                <a:cs typeface="Poppins" panose="00000500000000000000"/>
                <a:sym typeface="Poppins" panose="000005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0.jpeg"/><Relationship Id="rId1"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8.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image" Target="../media/image1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ctrTitle"/>
          </p:nvPr>
        </p:nvSpPr>
        <p:spPr>
          <a:xfrm>
            <a:off x="972300" y="558800"/>
            <a:ext cx="7199400" cy="59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2800" dirty="0"/>
              <a:t>Unidad Académica Tulcingo de Valle</a:t>
            </a:r>
            <a:endParaRPr lang="es-MX" sz="2800" dirty="0"/>
          </a:p>
        </p:txBody>
      </p:sp>
      <p:sp>
        <p:nvSpPr>
          <p:cNvPr id="330" name="Google Shape;330;p35"/>
          <p:cNvSpPr txBox="1">
            <a:spLocks noGrp="1"/>
          </p:cNvSpPr>
          <p:nvPr>
            <p:ph type="subTitle" idx="1"/>
          </p:nvPr>
        </p:nvSpPr>
        <p:spPr>
          <a:xfrm>
            <a:off x="972300" y="1156600"/>
            <a:ext cx="7199400" cy="3127300"/>
          </a:xfrm>
          <a:prstGeom prst="rect">
            <a:avLst/>
          </a:prstGeom>
        </p:spPr>
        <p:txBody>
          <a:bodyPr spcFirstLastPara="1" wrap="square" lIns="91425" tIns="91425" rIns="91425" bIns="91425" anchor="t" anchorCtr="0">
            <a:noAutofit/>
          </a:bodyPr>
          <a:lstStyle/>
          <a:p>
            <a:pPr marL="0" lvl="0" indent="0">
              <a:lnSpc>
                <a:spcPct val="150000"/>
              </a:lnSpc>
            </a:pPr>
            <a:r>
              <a:rPr lang="es-MX" sz="2000" b="1" dirty="0"/>
              <a:t>Proyecto de Servicio Moto Mandado</a:t>
            </a:r>
            <a:endParaRPr lang="es-MX" sz="2000" b="1" dirty="0"/>
          </a:p>
          <a:p>
            <a:pPr marL="0" lvl="0" indent="0">
              <a:lnSpc>
                <a:spcPct val="150000"/>
              </a:lnSpc>
            </a:pPr>
            <a:r>
              <a:rPr lang="es-MX" sz="2000" b="1" dirty="0"/>
              <a:t>Presentan</a:t>
            </a:r>
            <a:endParaRPr lang="es-MX" sz="2000" b="1" dirty="0"/>
          </a:p>
          <a:p>
            <a:pPr marL="342900" lvl="0" indent="-342900">
              <a:buFont typeface="Arial" panose="020B0604020202020204" pitchFamily="34" charset="0"/>
              <a:buChar char="•"/>
            </a:pPr>
            <a:r>
              <a:rPr lang="es-MX" sz="2000" dirty="0"/>
              <a:t>David Flores</a:t>
            </a:r>
            <a:endParaRPr lang="es-MX" sz="2000" dirty="0"/>
          </a:p>
          <a:p>
            <a:pPr marL="342900" lvl="0" indent="-342900">
              <a:buFont typeface="Arial" panose="020B0604020202020204" pitchFamily="34" charset="0"/>
              <a:buChar char="•"/>
            </a:pPr>
            <a:r>
              <a:rPr lang="es-MX" sz="2000" dirty="0"/>
              <a:t>Lucio Armenta</a:t>
            </a:r>
            <a:endParaRPr lang="es-MX" sz="2000" dirty="0"/>
          </a:p>
          <a:p>
            <a:pPr marL="342900" lvl="0" indent="-342900">
              <a:buFont typeface="Arial" panose="020B0604020202020204" pitchFamily="34" charset="0"/>
              <a:buChar char="•"/>
            </a:pPr>
            <a:r>
              <a:rPr lang="es-MX" sz="2000" dirty="0"/>
              <a:t>Gloria Herrera</a:t>
            </a:r>
            <a:endParaRPr lang="es-MX" sz="2000" dirty="0"/>
          </a:p>
          <a:p>
            <a:pPr marL="0" lvl="0" indent="0"/>
            <a:r>
              <a:rPr lang="es-MX" sz="2000" b="1" dirty="0"/>
              <a:t>Materia:</a:t>
            </a:r>
            <a:endParaRPr lang="es-MX" sz="2000" b="1" dirty="0"/>
          </a:p>
          <a:p>
            <a:pPr marL="0" lvl="0" indent="0"/>
            <a:r>
              <a:rPr lang="es-MX" sz="2000" b="1" dirty="0"/>
              <a:t>Administración de Proyectos de TI</a:t>
            </a:r>
            <a:endParaRPr lang="es-MX" sz="2000" b="1" dirty="0"/>
          </a:p>
          <a:p>
            <a:pPr marL="0" lvl="0" indent="0">
              <a:lnSpc>
                <a:spcPct val="150000"/>
              </a:lnSpc>
            </a:pPr>
            <a:r>
              <a:rPr lang="es-MX" sz="2000" b="1" dirty="0"/>
              <a:t>Docente:</a:t>
            </a:r>
            <a:endParaRPr lang="es-MX" sz="2000" b="1" dirty="0"/>
          </a:p>
          <a:p>
            <a:pPr marL="0" lvl="0" indent="0" algn="ctr" rtl="0">
              <a:spcBef>
                <a:spcPts val="0"/>
              </a:spcBef>
              <a:spcAft>
                <a:spcPts val="0"/>
              </a:spcAft>
              <a:buNone/>
            </a:pPr>
            <a:r>
              <a:rPr lang="en-US" sz="2000" dirty="0"/>
              <a:t>Edwin Hernandez Vazquez</a:t>
            </a:r>
            <a:endParaRPr lang="en-US" sz="2000" dirty="0"/>
          </a:p>
          <a:p>
            <a:pPr marL="0" lvl="0" indent="0" algn="ctr" rtl="0">
              <a:spcBef>
                <a:spcPts val="0"/>
              </a:spcBef>
              <a:spcAft>
                <a:spcPts val="0"/>
              </a:spcAft>
              <a:buNone/>
            </a:pPr>
            <a:endParaRPr lang="en-US" sz="2000" dirty="0"/>
          </a:p>
          <a:p>
            <a:pPr marL="0" lvl="0" indent="0" algn="ctr" rtl="0">
              <a:spcBef>
                <a:spcPts val="0"/>
              </a:spcBef>
              <a:spcAft>
                <a:spcPts val="0"/>
              </a:spcAft>
              <a:buNone/>
            </a:pPr>
            <a:r>
              <a:rPr lang="en-US" sz="1800" dirty="0">
                <a:solidFill>
                  <a:schemeClr val="bg1"/>
                </a:solidFill>
              </a:rPr>
              <a:t>04 de Junio del 2025</a:t>
            </a:r>
            <a:endParaRPr lang="en-US" sz="1800" dirty="0">
              <a:solidFill>
                <a:schemeClr val="bg1"/>
              </a:solidFill>
            </a:endParaRPr>
          </a:p>
        </p:txBody>
      </p:sp>
      <p:pic>
        <p:nvPicPr>
          <p:cNvPr id="3" name="Imagen 2" descr="Logotipo&#10;&#10;El contenido generado por IA puede ser incorrecto."/>
          <p:cNvPicPr>
            <a:picLocks noChangeAspect="1"/>
          </p:cNvPicPr>
          <p:nvPr/>
        </p:nvPicPr>
        <p:blipFill>
          <a:blip r:embed="rId1"/>
          <a:stretch>
            <a:fillRect/>
          </a:stretch>
        </p:blipFill>
        <p:spPr>
          <a:xfrm>
            <a:off x="127000" y="1735176"/>
            <a:ext cx="2251724" cy="2251724"/>
          </a:xfrm>
          <a:prstGeom prst="rect">
            <a:avLst/>
          </a:prstGeom>
        </p:spPr>
      </p:pic>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5400" y="1754400"/>
            <a:ext cx="1990000" cy="199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0000" y="337468"/>
            <a:ext cx="7704000" cy="572700"/>
          </a:xfrm>
        </p:spPr>
        <p:txBody>
          <a:bodyPr/>
          <a:lstStyle/>
          <a:p>
            <a:r>
              <a:rPr lang="es-MX" dirty="0"/>
              <a:t>Encuesta</a:t>
            </a:r>
            <a:endParaRPr lang="es-MX" dirty="0"/>
          </a:p>
        </p:txBody>
      </p:sp>
      <p:sp>
        <p:nvSpPr>
          <p:cNvPr id="4" name="Subtítulo 3"/>
          <p:cNvSpPr>
            <a:spLocks noGrp="1"/>
          </p:cNvSpPr>
          <p:nvPr>
            <p:ph type="subTitle" idx="2"/>
          </p:nvPr>
        </p:nvSpPr>
        <p:spPr>
          <a:xfrm>
            <a:off x="761700" y="931547"/>
            <a:ext cx="7620600" cy="3895865"/>
          </a:xfrm>
        </p:spPr>
        <p:txBody>
          <a:bodyPr/>
          <a:lstStyle/>
          <a:p>
            <a:r>
              <a:rPr lang="en-US" sz="1400" b="1" dirty="0"/>
              <a:t>FUNCIONALES </a:t>
            </a:r>
            <a:endParaRPr lang="en-US" sz="1400" b="1" dirty="0"/>
          </a:p>
          <a:p>
            <a:endParaRPr lang="en-US" sz="1400" dirty="0"/>
          </a:p>
          <a:p>
            <a:pPr>
              <a:lnSpc>
                <a:spcPct val="150000"/>
              </a:lnSpc>
            </a:pPr>
            <a:r>
              <a:rPr lang="en-US" sz="1400" dirty="0"/>
              <a:t>1. ¿Te </a:t>
            </a:r>
            <a:r>
              <a:rPr lang="en-US" sz="1400" dirty="0" err="1"/>
              <a:t>gustaría</a:t>
            </a:r>
            <a:r>
              <a:rPr lang="en-US" sz="1400" dirty="0"/>
              <a:t> </a:t>
            </a:r>
            <a:r>
              <a:rPr lang="en-US" sz="1400" dirty="0" err="1"/>
              <a:t>poder</a:t>
            </a:r>
            <a:r>
              <a:rPr lang="en-US" sz="1400" dirty="0"/>
              <a:t> </a:t>
            </a:r>
            <a:r>
              <a:rPr lang="en-US" sz="1400" dirty="0" err="1"/>
              <a:t>registrarte</a:t>
            </a:r>
            <a:r>
              <a:rPr lang="en-US" sz="1400" dirty="0"/>
              <a:t> y </a:t>
            </a:r>
            <a:r>
              <a:rPr lang="en-US" sz="1400" dirty="0" err="1"/>
              <a:t>guardar</a:t>
            </a:r>
            <a:r>
              <a:rPr lang="en-US" sz="1400" dirty="0"/>
              <a:t> </a:t>
            </a:r>
            <a:r>
              <a:rPr lang="en-US" sz="1400" dirty="0" err="1"/>
              <a:t>tus</a:t>
            </a:r>
            <a:r>
              <a:rPr lang="en-US" sz="1400" dirty="0"/>
              <a:t> </a:t>
            </a:r>
            <a:r>
              <a:rPr lang="en-US" sz="1400" dirty="0" err="1"/>
              <a:t>datos</a:t>
            </a:r>
            <a:r>
              <a:rPr lang="en-US" sz="1400" dirty="0"/>
              <a:t> </a:t>
            </a:r>
            <a:r>
              <a:rPr lang="en-US" sz="1400" dirty="0" err="1"/>
              <a:t>personales</a:t>
            </a:r>
            <a:r>
              <a:rPr lang="en-US" sz="1400" dirty="0"/>
              <a:t> para </a:t>
            </a:r>
            <a:r>
              <a:rPr lang="en-US" sz="1400" dirty="0" err="1"/>
              <a:t>facilitar</a:t>
            </a:r>
            <a:r>
              <a:rPr lang="en-US" sz="1400" dirty="0"/>
              <a:t> </a:t>
            </a:r>
            <a:r>
              <a:rPr lang="en-US" sz="1400" dirty="0" err="1"/>
              <a:t>futuras</a:t>
            </a:r>
            <a:r>
              <a:rPr lang="en-US" sz="1400" dirty="0"/>
              <a:t> solicitudes de </a:t>
            </a:r>
            <a:r>
              <a:rPr lang="en-US" sz="1400" dirty="0" err="1"/>
              <a:t>mandados</a:t>
            </a:r>
            <a:r>
              <a:rPr lang="en-US" sz="1400" dirty="0"/>
              <a:t>?</a:t>
            </a:r>
            <a:br>
              <a:rPr lang="en-US" sz="1400" dirty="0"/>
            </a:br>
            <a:r>
              <a:rPr lang="en-US" sz="1400" dirty="0"/>
              <a:t>   </a:t>
            </a:r>
            <a:r>
              <a:rPr lang="en-US" sz="1400" dirty="0">
                <a:highlight>
                  <a:srgbClr val="FFFF00"/>
                </a:highlight>
              </a:rPr>
              <a:t>☐</a:t>
            </a:r>
            <a:r>
              <a:rPr lang="en-US" sz="1400" dirty="0"/>
              <a:t> </a:t>
            </a:r>
            <a:r>
              <a:rPr lang="en-US" sz="1400" dirty="0" err="1"/>
              <a:t>Sí</a:t>
            </a:r>
            <a:r>
              <a:rPr lang="en-US" sz="1400" dirty="0"/>
              <a:t>      ☐ No</a:t>
            </a:r>
            <a:br>
              <a:rPr lang="en-US" sz="1400" dirty="0"/>
            </a:br>
            <a:r>
              <a:rPr lang="en-US" sz="1400" dirty="0"/>
              <a:t>2. ¿</a:t>
            </a:r>
            <a:r>
              <a:rPr lang="en-US" sz="1400" dirty="0" err="1"/>
              <a:t>Consideras</a:t>
            </a:r>
            <a:r>
              <a:rPr lang="en-US" sz="1400" dirty="0"/>
              <a:t> </a:t>
            </a:r>
            <a:r>
              <a:rPr lang="en-US" sz="1400" dirty="0" err="1"/>
              <a:t>importante</a:t>
            </a:r>
            <a:r>
              <a:rPr lang="en-US" sz="1400" dirty="0"/>
              <a:t> </a:t>
            </a:r>
            <a:r>
              <a:rPr lang="en-US" sz="1400" dirty="0" err="1"/>
              <a:t>poder</a:t>
            </a:r>
            <a:r>
              <a:rPr lang="en-US" sz="1400" dirty="0"/>
              <a:t> </a:t>
            </a:r>
            <a:r>
              <a:rPr lang="en-US" sz="1400" dirty="0" err="1"/>
              <a:t>iniciar</a:t>
            </a:r>
            <a:r>
              <a:rPr lang="en-US" sz="1400" dirty="0"/>
              <a:t> </a:t>
            </a:r>
            <a:r>
              <a:rPr lang="en-US" sz="1400" dirty="0" err="1"/>
              <a:t>sesión</a:t>
            </a:r>
            <a:r>
              <a:rPr lang="en-US" sz="1400" dirty="0"/>
              <a:t> con </a:t>
            </a:r>
            <a:r>
              <a:rPr lang="en-US" sz="1400" dirty="0" err="1"/>
              <a:t>tu</a:t>
            </a:r>
            <a:r>
              <a:rPr lang="en-US" sz="1400" dirty="0"/>
              <a:t> </a:t>
            </a:r>
            <a:r>
              <a:rPr lang="en-US" sz="1400" dirty="0" err="1"/>
              <a:t>cuenta</a:t>
            </a:r>
            <a:r>
              <a:rPr lang="en-US" sz="1400" dirty="0"/>
              <a:t> para acceder a </a:t>
            </a:r>
            <a:r>
              <a:rPr lang="en-US" sz="1400" dirty="0" err="1"/>
              <a:t>tus</a:t>
            </a:r>
            <a:r>
              <a:rPr lang="en-US" sz="1400" dirty="0"/>
              <a:t> </a:t>
            </a:r>
            <a:r>
              <a:rPr lang="en-US" sz="1400" dirty="0" err="1"/>
              <a:t>servicios</a:t>
            </a:r>
            <a:r>
              <a:rPr lang="en-US" sz="1400" dirty="0"/>
              <a:t>?</a:t>
            </a:r>
            <a:br>
              <a:rPr lang="en-US" sz="1400" dirty="0"/>
            </a:br>
            <a:r>
              <a:rPr lang="en-US" sz="1400" dirty="0"/>
              <a:t>   </a:t>
            </a:r>
            <a:r>
              <a:rPr lang="en-US" sz="1400" dirty="0">
                <a:highlight>
                  <a:srgbClr val="FFFF00"/>
                </a:highlight>
              </a:rPr>
              <a:t>☐</a:t>
            </a:r>
            <a:r>
              <a:rPr lang="en-US" sz="1400" dirty="0"/>
              <a:t> </a:t>
            </a:r>
            <a:r>
              <a:rPr lang="en-US" sz="1400" dirty="0" err="1"/>
              <a:t>Sí</a:t>
            </a:r>
            <a:r>
              <a:rPr lang="en-US" sz="1400" dirty="0"/>
              <a:t>      ☐ No</a:t>
            </a:r>
            <a:br>
              <a:rPr lang="en-US" sz="1400" dirty="0"/>
            </a:br>
            <a:r>
              <a:rPr lang="en-US" sz="1400" dirty="0"/>
              <a:t>3. ¿</a:t>
            </a:r>
            <a:r>
              <a:rPr lang="en-US" sz="1400" dirty="0" err="1"/>
              <a:t>Qué</a:t>
            </a:r>
            <a:r>
              <a:rPr lang="en-US" sz="1400" dirty="0"/>
              <a:t> </a:t>
            </a:r>
            <a:r>
              <a:rPr lang="en-US" sz="1400" dirty="0" err="1"/>
              <a:t>información</a:t>
            </a:r>
            <a:r>
              <a:rPr lang="en-US" sz="1400" dirty="0"/>
              <a:t> </a:t>
            </a:r>
            <a:r>
              <a:rPr lang="en-US" sz="1400" dirty="0" err="1"/>
              <a:t>te</a:t>
            </a:r>
            <a:r>
              <a:rPr lang="en-US" sz="1400" dirty="0"/>
              <a:t> </a:t>
            </a:r>
            <a:r>
              <a:rPr lang="en-US" sz="1400" dirty="0" err="1"/>
              <a:t>gustaría</a:t>
            </a:r>
            <a:r>
              <a:rPr lang="en-US" sz="1400" dirty="0"/>
              <a:t> </a:t>
            </a:r>
            <a:r>
              <a:rPr lang="en-US" sz="1400" dirty="0" err="1"/>
              <a:t>visualizar</a:t>
            </a:r>
            <a:r>
              <a:rPr lang="en-US" sz="1400" dirty="0"/>
              <a:t> </a:t>
            </a:r>
            <a:r>
              <a:rPr lang="en-US" sz="1400" dirty="0" err="1"/>
              <a:t>en</a:t>
            </a:r>
            <a:r>
              <a:rPr lang="en-US" sz="1400" dirty="0"/>
              <a:t> </a:t>
            </a:r>
            <a:r>
              <a:rPr lang="en-US" sz="1400" dirty="0" err="1"/>
              <a:t>tu</a:t>
            </a:r>
            <a:r>
              <a:rPr lang="en-US" sz="1400" dirty="0"/>
              <a:t> </a:t>
            </a:r>
            <a:r>
              <a:rPr lang="en-US" sz="1400" dirty="0" err="1"/>
              <a:t>historial</a:t>
            </a:r>
            <a:r>
              <a:rPr lang="en-US" sz="1400" dirty="0"/>
              <a:t> de </a:t>
            </a:r>
            <a:r>
              <a:rPr lang="en-US" sz="1400" dirty="0" err="1"/>
              <a:t>pedidos</a:t>
            </a:r>
            <a:r>
              <a:rPr lang="en-US" sz="1400" dirty="0"/>
              <a:t>? (</a:t>
            </a:r>
            <a:r>
              <a:rPr lang="en-US" sz="1400" dirty="0" err="1"/>
              <a:t>Puedes</a:t>
            </a:r>
            <a:r>
              <a:rPr lang="en-US" sz="1400" dirty="0"/>
              <a:t> </a:t>
            </a:r>
            <a:r>
              <a:rPr lang="en-US" sz="1400" dirty="0" err="1"/>
              <a:t>marcar</a:t>
            </a:r>
            <a:r>
              <a:rPr lang="en-US" sz="1400" dirty="0"/>
              <a:t> </a:t>
            </a:r>
            <a:r>
              <a:rPr lang="en-US" sz="1400" dirty="0" err="1"/>
              <a:t>más</a:t>
            </a:r>
            <a:r>
              <a:rPr lang="en-US" sz="1400" dirty="0"/>
              <a:t> de </a:t>
            </a:r>
            <a:r>
              <a:rPr lang="en-US" sz="1400" dirty="0" err="1"/>
              <a:t>una</a:t>
            </a:r>
            <a:r>
              <a:rPr lang="en-US" sz="1400" dirty="0"/>
              <a:t> </a:t>
            </a:r>
            <a:r>
              <a:rPr lang="en-US" sz="1400" dirty="0" err="1"/>
              <a:t>opción</a:t>
            </a:r>
            <a:r>
              <a:rPr lang="en-US" sz="1400" dirty="0"/>
              <a:t>)</a:t>
            </a:r>
            <a:br>
              <a:rPr lang="en-US" sz="1400" dirty="0"/>
            </a:br>
            <a:r>
              <a:rPr lang="en-US" sz="1400" dirty="0"/>
              <a:t>   </a:t>
            </a:r>
            <a:r>
              <a:rPr lang="en-US" sz="1400" dirty="0">
                <a:highlight>
                  <a:srgbClr val="FFFF00"/>
                </a:highlight>
              </a:rPr>
              <a:t>☐</a:t>
            </a:r>
            <a:r>
              <a:rPr lang="en-US" sz="1400" dirty="0"/>
              <a:t> </a:t>
            </a:r>
            <a:r>
              <a:rPr lang="en-US" sz="1400" dirty="0" err="1"/>
              <a:t>Fecha</a:t>
            </a:r>
            <a:r>
              <a:rPr lang="en-US" sz="1400" dirty="0"/>
              <a:t> del </a:t>
            </a:r>
            <a:r>
              <a:rPr lang="en-US" sz="1400" dirty="0" err="1"/>
              <a:t>mandado</a:t>
            </a:r>
            <a:br>
              <a:rPr lang="en-US" sz="1400" dirty="0"/>
            </a:br>
            <a:r>
              <a:rPr lang="en-US" sz="1400" dirty="0"/>
              <a:t>   </a:t>
            </a:r>
            <a:r>
              <a:rPr lang="en-US" sz="1400" dirty="0">
                <a:highlight>
                  <a:srgbClr val="FFFF00"/>
                </a:highlight>
              </a:rPr>
              <a:t>☐</a:t>
            </a:r>
            <a:r>
              <a:rPr lang="en-US" sz="1400" dirty="0"/>
              <a:t> </a:t>
            </a:r>
            <a:r>
              <a:rPr lang="en-US" sz="1400" dirty="0" err="1"/>
              <a:t>Productos</a:t>
            </a:r>
            <a:r>
              <a:rPr lang="en-US" sz="1400" dirty="0"/>
              <a:t> </a:t>
            </a:r>
            <a:r>
              <a:rPr lang="en-US" sz="1400" dirty="0" err="1"/>
              <a:t>encargados</a:t>
            </a:r>
            <a:br>
              <a:rPr lang="en-US" sz="1400" dirty="0"/>
            </a:br>
            <a:r>
              <a:rPr lang="en-US" sz="1400" dirty="0"/>
              <a:t>   ☐ </a:t>
            </a:r>
            <a:r>
              <a:rPr lang="en-US" sz="1400" dirty="0" err="1"/>
              <a:t>Calificación</a:t>
            </a:r>
            <a:r>
              <a:rPr lang="en-US" sz="1400" dirty="0"/>
              <a:t> del </a:t>
            </a:r>
            <a:r>
              <a:rPr lang="en-US" sz="1400" dirty="0" err="1"/>
              <a:t>servicio</a:t>
            </a:r>
            <a:br>
              <a:rPr lang="en-US" sz="1400" dirty="0"/>
            </a:br>
            <a:endParaRPr lang="es-MX"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3"/>
          <p:cNvSpPr>
            <a:spLocks noGrp="1"/>
          </p:cNvSpPr>
          <p:nvPr>
            <p:ph type="subTitle" idx="2"/>
          </p:nvPr>
        </p:nvSpPr>
        <p:spPr>
          <a:xfrm>
            <a:off x="742950" y="533400"/>
            <a:ext cx="7597650" cy="3619500"/>
          </a:xfrm>
        </p:spPr>
        <p:txBody>
          <a:bodyPr/>
          <a:lstStyle/>
          <a:p>
            <a:pPr>
              <a:lnSpc>
                <a:spcPct val="150000"/>
              </a:lnSpc>
            </a:pPr>
            <a:r>
              <a:rPr lang="en-US" sz="1400" dirty="0"/>
              <a:t>4. ¿Te </a:t>
            </a:r>
            <a:r>
              <a:rPr lang="en-US" sz="1400" dirty="0" err="1"/>
              <a:t>gustaría</a:t>
            </a:r>
            <a:r>
              <a:rPr lang="en-US" sz="1400" dirty="0"/>
              <a:t> </a:t>
            </a:r>
            <a:r>
              <a:rPr lang="en-US" sz="1400" dirty="0" err="1"/>
              <a:t>poder</a:t>
            </a:r>
            <a:r>
              <a:rPr lang="en-US" sz="1400" dirty="0"/>
              <a:t> </a:t>
            </a:r>
            <a:r>
              <a:rPr lang="en-US" sz="1400" dirty="0" err="1"/>
              <a:t>calificar</a:t>
            </a:r>
            <a:r>
              <a:rPr lang="en-US" sz="1400" dirty="0"/>
              <a:t> </a:t>
            </a:r>
            <a:r>
              <a:rPr lang="en-US" sz="1400" dirty="0" err="1"/>
              <a:t>el</a:t>
            </a:r>
            <a:r>
              <a:rPr lang="en-US" sz="1400" dirty="0"/>
              <a:t> </a:t>
            </a:r>
            <a:r>
              <a:rPr lang="en-US" sz="1400" dirty="0" err="1"/>
              <a:t>servicio</a:t>
            </a:r>
            <a:r>
              <a:rPr lang="en-US" sz="1400" dirty="0"/>
              <a:t> </a:t>
            </a:r>
            <a:r>
              <a:rPr lang="en-US" sz="1400" dirty="0" err="1"/>
              <a:t>una</a:t>
            </a:r>
            <a:r>
              <a:rPr lang="en-US" sz="1400" dirty="0"/>
              <a:t> </a:t>
            </a:r>
            <a:r>
              <a:rPr lang="en-US" sz="1400" dirty="0" err="1"/>
              <a:t>vez</a:t>
            </a:r>
            <a:r>
              <a:rPr lang="en-US" sz="1400" dirty="0"/>
              <a:t> </a:t>
            </a:r>
            <a:r>
              <a:rPr lang="en-US" sz="1400" dirty="0" err="1"/>
              <a:t>finalizado</a:t>
            </a:r>
            <a:r>
              <a:rPr lang="en-US" sz="1400" dirty="0"/>
              <a:t> </a:t>
            </a:r>
            <a:r>
              <a:rPr lang="en-US" sz="1400" dirty="0" err="1"/>
              <a:t>el</a:t>
            </a:r>
            <a:r>
              <a:rPr lang="en-US" sz="1400" dirty="0"/>
              <a:t> </a:t>
            </a:r>
            <a:r>
              <a:rPr lang="en-US" sz="1400" dirty="0" err="1"/>
              <a:t>mandado</a:t>
            </a:r>
            <a:r>
              <a:rPr lang="en-US" sz="1400" dirty="0"/>
              <a:t>?</a:t>
            </a:r>
            <a:br>
              <a:rPr lang="en-US" sz="1400" dirty="0"/>
            </a:br>
            <a:r>
              <a:rPr lang="en-US" sz="1400" dirty="0"/>
              <a:t>   </a:t>
            </a:r>
            <a:r>
              <a:rPr lang="en-US" sz="1400" dirty="0">
                <a:highlight>
                  <a:srgbClr val="FFFF00"/>
                </a:highlight>
              </a:rPr>
              <a:t>☐</a:t>
            </a:r>
            <a:r>
              <a:rPr lang="en-US" sz="1400" dirty="0"/>
              <a:t> </a:t>
            </a:r>
            <a:r>
              <a:rPr lang="en-US" sz="1400" dirty="0" err="1"/>
              <a:t>Sí</a:t>
            </a:r>
            <a:r>
              <a:rPr lang="en-US" sz="1400" dirty="0"/>
              <a:t>      ☐ No</a:t>
            </a:r>
            <a:br>
              <a:rPr lang="en-US" sz="1400" dirty="0"/>
            </a:br>
            <a:r>
              <a:rPr lang="en-US" sz="1400" dirty="0"/>
              <a:t>5. ¿Te parece </a:t>
            </a:r>
            <a:r>
              <a:rPr lang="en-US" sz="1400" dirty="0" err="1"/>
              <a:t>útil</a:t>
            </a:r>
            <a:r>
              <a:rPr lang="en-US" sz="1400" dirty="0"/>
              <a:t> </a:t>
            </a:r>
            <a:r>
              <a:rPr lang="en-US" sz="1400" dirty="0" err="1"/>
              <a:t>poder</a:t>
            </a:r>
            <a:r>
              <a:rPr lang="en-US" sz="1400" dirty="0"/>
              <a:t> </a:t>
            </a:r>
            <a:r>
              <a:rPr lang="en-US" sz="1400" dirty="0" err="1"/>
              <a:t>ver</a:t>
            </a:r>
            <a:r>
              <a:rPr lang="en-US" sz="1400" dirty="0"/>
              <a:t> </a:t>
            </a:r>
            <a:r>
              <a:rPr lang="en-US" sz="1400" dirty="0" err="1"/>
              <a:t>el</a:t>
            </a:r>
            <a:r>
              <a:rPr lang="en-US" sz="1400" dirty="0"/>
              <a:t> </a:t>
            </a:r>
            <a:r>
              <a:rPr lang="en-US" sz="1400" dirty="0" err="1"/>
              <a:t>estado</a:t>
            </a:r>
            <a:r>
              <a:rPr lang="en-US" sz="1400" dirty="0"/>
              <a:t> del </a:t>
            </a:r>
            <a:r>
              <a:rPr lang="en-US" sz="1400" dirty="0" err="1"/>
              <a:t>mandado</a:t>
            </a:r>
            <a:r>
              <a:rPr lang="en-US" sz="1400" dirty="0"/>
              <a:t> (</a:t>
            </a:r>
            <a:r>
              <a:rPr lang="en-US" sz="1400" dirty="0" err="1"/>
              <a:t>pendiente</a:t>
            </a:r>
            <a:r>
              <a:rPr lang="en-US" sz="1400" dirty="0"/>
              <a:t>, </a:t>
            </a:r>
            <a:r>
              <a:rPr lang="en-US" sz="1400" dirty="0" err="1"/>
              <a:t>en</a:t>
            </a:r>
            <a:r>
              <a:rPr lang="en-US" sz="1400" dirty="0"/>
              <a:t> </a:t>
            </a:r>
            <a:r>
              <a:rPr lang="en-US" sz="1400" dirty="0" err="1"/>
              <a:t>camino</a:t>
            </a:r>
            <a:r>
              <a:rPr lang="en-US" sz="1400" dirty="0"/>
              <a:t>, </a:t>
            </a:r>
            <a:r>
              <a:rPr lang="en-US" sz="1400" dirty="0" err="1"/>
              <a:t>entregado</a:t>
            </a:r>
            <a:r>
              <a:rPr lang="en-US" sz="1400" dirty="0"/>
              <a:t>)?</a:t>
            </a:r>
            <a:br>
              <a:rPr lang="en-US" sz="1400" dirty="0"/>
            </a:br>
            <a:r>
              <a:rPr lang="en-US" sz="1400" dirty="0"/>
              <a:t>   </a:t>
            </a:r>
            <a:r>
              <a:rPr lang="en-US" sz="1400" dirty="0">
                <a:highlight>
                  <a:srgbClr val="FFFF00"/>
                </a:highlight>
              </a:rPr>
              <a:t>☐</a:t>
            </a:r>
            <a:r>
              <a:rPr lang="en-US" sz="1400" dirty="0"/>
              <a:t> </a:t>
            </a:r>
            <a:r>
              <a:rPr lang="en-US" sz="1400" dirty="0" err="1"/>
              <a:t>Sí</a:t>
            </a:r>
            <a:r>
              <a:rPr lang="en-US" sz="1400" dirty="0"/>
              <a:t>      ☐ No</a:t>
            </a:r>
            <a:endParaRPr lang="en-US" sz="1400" dirty="0"/>
          </a:p>
          <a:p>
            <a:pPr>
              <a:lnSpc>
                <a:spcPct val="150000"/>
              </a:lnSpc>
            </a:pPr>
            <a:r>
              <a:rPr lang="en-US" sz="1400" dirty="0"/>
              <a:t>6. ¿</a:t>
            </a:r>
            <a:r>
              <a:rPr lang="en-US" sz="1400" dirty="0" err="1"/>
              <a:t>Sería</a:t>
            </a:r>
            <a:r>
              <a:rPr lang="en-US" sz="1400" dirty="0"/>
              <a:t> </a:t>
            </a:r>
            <a:r>
              <a:rPr lang="en-US" sz="1400" dirty="0" err="1"/>
              <a:t>valioso</a:t>
            </a:r>
            <a:r>
              <a:rPr lang="en-US" sz="1400" dirty="0"/>
              <a:t> para </a:t>
            </a:r>
            <a:r>
              <a:rPr lang="en-US" sz="1400" dirty="0" err="1"/>
              <a:t>ti</a:t>
            </a:r>
            <a:r>
              <a:rPr lang="en-US" sz="1400" dirty="0"/>
              <a:t> </a:t>
            </a:r>
            <a:r>
              <a:rPr lang="en-US" sz="1400" dirty="0" err="1"/>
              <a:t>poder</a:t>
            </a:r>
            <a:r>
              <a:rPr lang="en-US" sz="1400" dirty="0"/>
              <a:t> </a:t>
            </a:r>
            <a:r>
              <a:rPr lang="en-US" sz="1400" dirty="0" err="1"/>
              <a:t>solicitar</a:t>
            </a:r>
            <a:r>
              <a:rPr lang="en-US" sz="1400" dirty="0"/>
              <a:t> </a:t>
            </a:r>
            <a:r>
              <a:rPr lang="en-US" sz="1400" dirty="0" err="1"/>
              <a:t>varios</a:t>
            </a:r>
            <a:r>
              <a:rPr lang="en-US" sz="1400" dirty="0"/>
              <a:t> </a:t>
            </a:r>
            <a:r>
              <a:rPr lang="en-US" sz="1400" dirty="0" err="1"/>
              <a:t>mandados</a:t>
            </a:r>
            <a:r>
              <a:rPr lang="en-US" sz="1400" dirty="0"/>
              <a:t> al </a:t>
            </a:r>
            <a:r>
              <a:rPr lang="en-US" sz="1400" dirty="0" err="1"/>
              <a:t>mismo</a:t>
            </a:r>
            <a:r>
              <a:rPr lang="en-US" sz="1400" dirty="0"/>
              <a:t> </a:t>
            </a:r>
            <a:r>
              <a:rPr lang="en-US" sz="1400" dirty="0" err="1"/>
              <a:t>tiempo</a:t>
            </a:r>
            <a:r>
              <a:rPr lang="en-US" sz="1400" dirty="0"/>
              <a:t>?</a:t>
            </a:r>
            <a:br>
              <a:rPr lang="en-US" sz="1400" dirty="0"/>
            </a:br>
            <a:r>
              <a:rPr lang="en-US" sz="1400" dirty="0"/>
              <a:t>   </a:t>
            </a:r>
            <a:r>
              <a:rPr lang="en-US" sz="1400" dirty="0">
                <a:highlight>
                  <a:srgbClr val="FFFF00"/>
                </a:highlight>
              </a:rPr>
              <a:t>☐</a:t>
            </a:r>
            <a:r>
              <a:rPr lang="en-US" sz="1400" dirty="0"/>
              <a:t> </a:t>
            </a:r>
            <a:r>
              <a:rPr lang="en-US" sz="1400" dirty="0" err="1"/>
              <a:t>Sí</a:t>
            </a:r>
            <a:r>
              <a:rPr lang="en-US" sz="1400" dirty="0"/>
              <a:t>      ☐ No</a:t>
            </a:r>
            <a:br>
              <a:rPr lang="en-US" sz="1400" dirty="0"/>
            </a:br>
            <a:r>
              <a:rPr lang="en-US" sz="1400" dirty="0"/>
              <a:t>7. ¿</a:t>
            </a:r>
            <a:r>
              <a:rPr lang="en-US" sz="1400" dirty="0" err="1"/>
              <a:t>Debería</a:t>
            </a:r>
            <a:r>
              <a:rPr lang="en-US" sz="1400" dirty="0"/>
              <a:t> </a:t>
            </a:r>
            <a:r>
              <a:rPr lang="en-US" sz="1400" dirty="0" err="1"/>
              <a:t>existir</a:t>
            </a:r>
            <a:r>
              <a:rPr lang="en-US" sz="1400" dirty="0"/>
              <a:t> </a:t>
            </a:r>
            <a:r>
              <a:rPr lang="en-US" sz="1400" dirty="0" err="1"/>
              <a:t>una</a:t>
            </a:r>
            <a:r>
              <a:rPr lang="en-US" sz="1400" dirty="0"/>
              <a:t> </a:t>
            </a:r>
            <a:r>
              <a:rPr lang="en-US" sz="1400" dirty="0" err="1"/>
              <a:t>opción</a:t>
            </a:r>
            <a:r>
              <a:rPr lang="en-US" sz="1400" dirty="0"/>
              <a:t> para </a:t>
            </a:r>
            <a:r>
              <a:rPr lang="en-US" sz="1400" dirty="0" err="1"/>
              <a:t>cerrar</a:t>
            </a:r>
            <a:r>
              <a:rPr lang="en-US" sz="1400" dirty="0"/>
              <a:t> </a:t>
            </a:r>
            <a:r>
              <a:rPr lang="en-US" sz="1400" dirty="0" err="1"/>
              <a:t>sesión</a:t>
            </a:r>
            <a:r>
              <a:rPr lang="en-US" sz="1400" dirty="0"/>
              <a:t> </a:t>
            </a:r>
            <a:r>
              <a:rPr lang="en-US" sz="1400" dirty="0" err="1"/>
              <a:t>cuando</a:t>
            </a:r>
            <a:r>
              <a:rPr lang="en-US" sz="1400" dirty="0"/>
              <a:t> no se use la app?</a:t>
            </a:r>
            <a:br>
              <a:rPr lang="en-US" sz="1400" dirty="0"/>
            </a:br>
            <a:r>
              <a:rPr lang="en-US" sz="1400" dirty="0"/>
              <a:t>   </a:t>
            </a:r>
            <a:r>
              <a:rPr lang="en-US" sz="1400" dirty="0">
                <a:highlight>
                  <a:srgbClr val="FFFF00"/>
                </a:highlight>
              </a:rPr>
              <a:t>☐</a:t>
            </a:r>
            <a:r>
              <a:rPr lang="en-US" sz="1400" dirty="0"/>
              <a:t> </a:t>
            </a:r>
            <a:r>
              <a:rPr lang="en-US" sz="1400" dirty="0" err="1"/>
              <a:t>Sí</a:t>
            </a:r>
            <a:r>
              <a:rPr lang="en-US" sz="1400" dirty="0"/>
              <a:t>      ☐ No</a:t>
            </a:r>
            <a:br>
              <a:rPr lang="en-US" sz="1400" dirty="0"/>
            </a:br>
            <a:r>
              <a:rPr lang="en-US" sz="1400" dirty="0"/>
              <a:t>8. ¿</a:t>
            </a:r>
            <a:r>
              <a:rPr lang="en-US" sz="1400" dirty="0" err="1"/>
              <a:t>Estás</a:t>
            </a:r>
            <a:r>
              <a:rPr lang="en-US" sz="1400" dirty="0"/>
              <a:t> de </a:t>
            </a:r>
            <a:r>
              <a:rPr lang="en-US" sz="1400" dirty="0" err="1"/>
              <a:t>acuerdo</a:t>
            </a:r>
            <a:r>
              <a:rPr lang="en-US" sz="1400" dirty="0"/>
              <a:t> con que </a:t>
            </a:r>
            <a:r>
              <a:rPr lang="en-US" sz="1400" dirty="0" err="1"/>
              <a:t>el</a:t>
            </a:r>
            <a:r>
              <a:rPr lang="en-US" sz="1400" dirty="0"/>
              <a:t> </a:t>
            </a:r>
            <a:r>
              <a:rPr lang="en-US" sz="1400" dirty="0" err="1"/>
              <a:t>administrador</a:t>
            </a:r>
            <a:r>
              <a:rPr lang="en-US" sz="1400" dirty="0"/>
              <a:t> de la app </a:t>
            </a:r>
            <a:r>
              <a:rPr lang="en-US" sz="1400" dirty="0" err="1"/>
              <a:t>actualice</a:t>
            </a:r>
            <a:r>
              <a:rPr lang="en-US" sz="1400" dirty="0"/>
              <a:t> </a:t>
            </a:r>
            <a:r>
              <a:rPr lang="en-US" sz="1400" dirty="0" err="1"/>
              <a:t>el</a:t>
            </a:r>
            <a:r>
              <a:rPr lang="en-US" sz="1400" dirty="0"/>
              <a:t> </a:t>
            </a:r>
            <a:r>
              <a:rPr lang="en-US" sz="1400" dirty="0" err="1"/>
              <a:t>estado</a:t>
            </a:r>
            <a:r>
              <a:rPr lang="en-US" sz="1400" dirty="0"/>
              <a:t> del </a:t>
            </a:r>
            <a:r>
              <a:rPr lang="en-US" sz="1400" dirty="0" err="1"/>
              <a:t>mandado</a:t>
            </a:r>
            <a:r>
              <a:rPr lang="en-US" sz="1400" dirty="0"/>
              <a:t> </a:t>
            </a:r>
            <a:r>
              <a:rPr lang="en-US" sz="1400" dirty="0" err="1"/>
              <a:t>en</a:t>
            </a:r>
            <a:r>
              <a:rPr lang="en-US" sz="1400" dirty="0"/>
              <a:t> cada </a:t>
            </a:r>
            <a:r>
              <a:rPr lang="en-US" sz="1400" dirty="0" err="1"/>
              <a:t>fase</a:t>
            </a:r>
            <a:r>
              <a:rPr lang="en-US" sz="1400" dirty="0"/>
              <a:t>?</a:t>
            </a:r>
            <a:br>
              <a:rPr lang="en-US" sz="1400" dirty="0"/>
            </a:br>
            <a:r>
              <a:rPr lang="en-US" sz="1400" dirty="0"/>
              <a:t>   </a:t>
            </a:r>
            <a:r>
              <a:rPr lang="en-US" sz="1400" dirty="0">
                <a:highlight>
                  <a:srgbClr val="FFFF00"/>
                </a:highlight>
              </a:rPr>
              <a:t>☐</a:t>
            </a:r>
            <a:r>
              <a:rPr lang="en-US" sz="1400" dirty="0"/>
              <a:t> </a:t>
            </a:r>
            <a:r>
              <a:rPr lang="en-US" sz="1400" dirty="0" err="1"/>
              <a:t>Sí</a:t>
            </a:r>
            <a:r>
              <a:rPr lang="en-US" sz="1400" dirty="0"/>
              <a:t>      ☐ No</a:t>
            </a:r>
            <a:endParaRPr lang="en-US" sz="1400" dirty="0"/>
          </a:p>
          <a:p>
            <a:endParaRPr lang="es-MX"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3"/>
          <p:cNvSpPr>
            <a:spLocks noGrp="1"/>
          </p:cNvSpPr>
          <p:nvPr>
            <p:ph type="subTitle" idx="2"/>
          </p:nvPr>
        </p:nvSpPr>
        <p:spPr>
          <a:xfrm>
            <a:off x="720000" y="714375"/>
            <a:ext cx="7704000" cy="4495800"/>
          </a:xfrm>
        </p:spPr>
        <p:txBody>
          <a:bodyPr/>
          <a:lstStyle/>
          <a:p>
            <a:r>
              <a:rPr lang="en-US" b="1" dirty="0"/>
              <a:t>NO FUNCIONALES </a:t>
            </a:r>
            <a:endParaRPr lang="en-US" b="1" dirty="0"/>
          </a:p>
          <a:p>
            <a:endParaRPr lang="en-US" dirty="0"/>
          </a:p>
          <a:p>
            <a:pPr>
              <a:lnSpc>
                <a:spcPct val="150000"/>
              </a:lnSpc>
            </a:pPr>
            <a:r>
              <a:rPr lang="en-US" sz="1400" dirty="0"/>
              <a:t>1. ¿</a:t>
            </a:r>
            <a:r>
              <a:rPr lang="en-US" sz="1400" dirty="0" err="1"/>
              <a:t>Qué</a:t>
            </a:r>
            <a:r>
              <a:rPr lang="en-US" sz="1400" dirty="0"/>
              <a:t> tan </a:t>
            </a:r>
            <a:r>
              <a:rPr lang="en-US" sz="1400" dirty="0" err="1"/>
              <a:t>importante</a:t>
            </a:r>
            <a:r>
              <a:rPr lang="en-US" sz="1400" dirty="0"/>
              <a:t> es para </a:t>
            </a:r>
            <a:r>
              <a:rPr lang="en-US" sz="1400" dirty="0" err="1"/>
              <a:t>ti</a:t>
            </a:r>
            <a:r>
              <a:rPr lang="en-US" sz="1400" dirty="0"/>
              <a:t> que la </a:t>
            </a:r>
            <a:r>
              <a:rPr lang="en-US" sz="1400" dirty="0" err="1"/>
              <a:t>aplicación</a:t>
            </a:r>
            <a:r>
              <a:rPr lang="en-US" sz="1400" dirty="0"/>
              <a:t> </a:t>
            </a:r>
            <a:r>
              <a:rPr lang="en-US" sz="1400" dirty="0" err="1"/>
              <a:t>cargue</a:t>
            </a:r>
            <a:r>
              <a:rPr lang="en-US" sz="1400" dirty="0"/>
              <a:t> </a:t>
            </a:r>
            <a:r>
              <a:rPr lang="en-US" sz="1400" dirty="0" err="1"/>
              <a:t>rápido</a:t>
            </a:r>
            <a:r>
              <a:rPr lang="en-US" sz="1400" dirty="0"/>
              <a:t> (</a:t>
            </a:r>
            <a:r>
              <a:rPr lang="en-US" sz="1400" dirty="0" err="1"/>
              <a:t>menos</a:t>
            </a:r>
            <a:r>
              <a:rPr lang="en-US" sz="1400" dirty="0"/>
              <a:t> de 3 </a:t>
            </a:r>
            <a:r>
              <a:rPr lang="en-US" sz="1400" dirty="0" err="1"/>
              <a:t>segundos</a:t>
            </a:r>
            <a:r>
              <a:rPr lang="en-US" sz="1400" dirty="0"/>
              <a:t>)?</a:t>
            </a:r>
            <a:br>
              <a:rPr lang="en-US" sz="1400" dirty="0"/>
            </a:br>
            <a:r>
              <a:rPr lang="en-US" sz="1400" dirty="0"/>
              <a:t>   </a:t>
            </a:r>
            <a:r>
              <a:rPr lang="en-US" sz="1400" dirty="0">
                <a:highlight>
                  <a:srgbClr val="FFFF00"/>
                </a:highlight>
              </a:rPr>
              <a:t>☐</a:t>
            </a:r>
            <a:r>
              <a:rPr lang="en-US" sz="1400" dirty="0"/>
              <a:t> Muy </a:t>
            </a:r>
            <a:r>
              <a:rPr lang="en-US" sz="1400" dirty="0" err="1"/>
              <a:t>importante</a:t>
            </a:r>
            <a:br>
              <a:rPr lang="en-US" sz="1400" dirty="0"/>
            </a:br>
            <a:r>
              <a:rPr lang="en-US" sz="1400" dirty="0"/>
              <a:t>   ☐ Más o </a:t>
            </a:r>
            <a:r>
              <a:rPr lang="en-US" sz="1400" dirty="0" err="1"/>
              <a:t>menos</a:t>
            </a:r>
            <a:br>
              <a:rPr lang="en-US" sz="1400" dirty="0"/>
            </a:br>
            <a:r>
              <a:rPr lang="en-US" sz="1400" dirty="0"/>
              <a:t>   ☐ No </a:t>
            </a:r>
            <a:r>
              <a:rPr lang="en-US" sz="1400" dirty="0" err="1"/>
              <a:t>importa</a:t>
            </a:r>
            <a:endParaRPr lang="en-US" sz="1400" dirty="0"/>
          </a:p>
          <a:p>
            <a:pPr>
              <a:lnSpc>
                <a:spcPct val="150000"/>
              </a:lnSpc>
            </a:pPr>
            <a:r>
              <a:rPr lang="en-US" sz="1400" dirty="0"/>
              <a:t>2. ¿</a:t>
            </a:r>
            <a:r>
              <a:rPr lang="en-US" sz="1400" dirty="0" err="1"/>
              <a:t>Desde</a:t>
            </a:r>
            <a:r>
              <a:rPr lang="en-US" sz="1400" dirty="0"/>
              <a:t> </a:t>
            </a:r>
            <a:r>
              <a:rPr lang="en-US" sz="1400" dirty="0" err="1"/>
              <a:t>qué</a:t>
            </a:r>
            <a:r>
              <a:rPr lang="en-US" sz="1400" dirty="0"/>
              <a:t> </a:t>
            </a:r>
            <a:r>
              <a:rPr lang="en-US" sz="1400" dirty="0" err="1"/>
              <a:t>dispositivo</a:t>
            </a:r>
            <a:r>
              <a:rPr lang="en-US" sz="1400" dirty="0"/>
              <a:t> </a:t>
            </a:r>
            <a:r>
              <a:rPr lang="en-US" sz="1400" dirty="0" err="1"/>
              <a:t>prefieres</a:t>
            </a:r>
            <a:r>
              <a:rPr lang="en-US" sz="1400" dirty="0"/>
              <a:t> usar </a:t>
            </a:r>
            <a:r>
              <a:rPr lang="en-US" sz="1400" dirty="0" err="1"/>
              <a:t>este</a:t>
            </a:r>
            <a:r>
              <a:rPr lang="en-US" sz="1400" dirty="0"/>
              <a:t> </a:t>
            </a:r>
            <a:r>
              <a:rPr lang="en-US" sz="1400" dirty="0" err="1"/>
              <a:t>tipo</a:t>
            </a:r>
            <a:r>
              <a:rPr lang="en-US" sz="1400" dirty="0"/>
              <a:t> de </a:t>
            </a:r>
            <a:r>
              <a:rPr lang="en-US" sz="1400" dirty="0" err="1"/>
              <a:t>servicio</a:t>
            </a:r>
            <a:r>
              <a:rPr lang="en-US" sz="1400" dirty="0"/>
              <a:t>?</a:t>
            </a:r>
            <a:br>
              <a:rPr lang="en-US" sz="1400" dirty="0"/>
            </a:br>
            <a:r>
              <a:rPr lang="en-US" sz="1400" dirty="0"/>
              <a:t>   ☐ </a:t>
            </a:r>
            <a:r>
              <a:rPr lang="en-US" sz="1400" dirty="0" err="1"/>
              <a:t>Navegador</a:t>
            </a:r>
            <a:r>
              <a:rPr lang="en-US" sz="1400" dirty="0"/>
              <a:t> web </a:t>
            </a:r>
            <a:r>
              <a:rPr lang="en-US" sz="1400" dirty="0" err="1"/>
              <a:t>en</a:t>
            </a:r>
            <a:r>
              <a:rPr lang="en-US" sz="1400" dirty="0"/>
              <a:t> </a:t>
            </a:r>
            <a:r>
              <a:rPr lang="en-US" sz="1400" dirty="0" err="1"/>
              <a:t>celular</a:t>
            </a:r>
            <a:br>
              <a:rPr lang="en-US" sz="1400" dirty="0"/>
            </a:br>
            <a:r>
              <a:rPr lang="en-US" sz="1400" dirty="0"/>
              <a:t>   ☐ </a:t>
            </a:r>
            <a:r>
              <a:rPr lang="en-US" sz="1400" dirty="0" err="1"/>
              <a:t>Aplicación</a:t>
            </a:r>
            <a:r>
              <a:rPr lang="en-US" sz="1400" dirty="0"/>
              <a:t> </a:t>
            </a:r>
            <a:r>
              <a:rPr lang="en-US" sz="1400" dirty="0" err="1"/>
              <a:t>móvil</a:t>
            </a:r>
            <a:br>
              <a:rPr lang="en-US" sz="1400" dirty="0"/>
            </a:br>
            <a:r>
              <a:rPr lang="en-US" sz="1400" dirty="0"/>
              <a:t>   </a:t>
            </a:r>
            <a:r>
              <a:rPr lang="en-US" sz="1400" dirty="0">
                <a:highlight>
                  <a:srgbClr val="FFFF00"/>
                </a:highlight>
              </a:rPr>
              <a:t>☐</a:t>
            </a:r>
            <a:r>
              <a:rPr lang="en-US" sz="1400" dirty="0"/>
              <a:t> No me </a:t>
            </a:r>
            <a:r>
              <a:rPr lang="en-US" sz="1400" dirty="0" err="1"/>
              <a:t>importa</a:t>
            </a:r>
            <a:endParaRPr lang="en-US" sz="1400" dirty="0"/>
          </a:p>
          <a:p>
            <a:pPr>
              <a:lnSpc>
                <a:spcPct val="150000"/>
              </a:lnSpc>
            </a:pPr>
            <a:r>
              <a:rPr lang="en-US" sz="1400" dirty="0"/>
              <a:t>3. ¿</a:t>
            </a:r>
            <a:r>
              <a:rPr lang="en-US" sz="1400" dirty="0" err="1"/>
              <a:t>Qué</a:t>
            </a:r>
            <a:r>
              <a:rPr lang="en-US" sz="1400" dirty="0"/>
              <a:t> tan </a:t>
            </a:r>
            <a:r>
              <a:rPr lang="en-US" sz="1400" dirty="0" err="1"/>
              <a:t>importante</a:t>
            </a:r>
            <a:r>
              <a:rPr lang="en-US" sz="1400" dirty="0"/>
              <a:t> es que la </a:t>
            </a:r>
            <a:r>
              <a:rPr lang="en-US" sz="1400" dirty="0" err="1"/>
              <a:t>aplicación</a:t>
            </a:r>
            <a:r>
              <a:rPr lang="en-US" sz="1400" dirty="0"/>
              <a:t> </a:t>
            </a:r>
            <a:r>
              <a:rPr lang="en-US" sz="1400" dirty="0" err="1"/>
              <a:t>tenga</a:t>
            </a:r>
            <a:r>
              <a:rPr lang="en-US" sz="1400" dirty="0"/>
              <a:t> </a:t>
            </a:r>
            <a:r>
              <a:rPr lang="en-US" sz="1400" dirty="0" err="1"/>
              <a:t>una</a:t>
            </a:r>
            <a:r>
              <a:rPr lang="en-US" sz="1400" dirty="0"/>
              <a:t> </a:t>
            </a:r>
            <a:r>
              <a:rPr lang="en-US" sz="1400" dirty="0" err="1"/>
              <a:t>interfaz</a:t>
            </a:r>
            <a:r>
              <a:rPr lang="en-US" sz="1400" dirty="0"/>
              <a:t> </a:t>
            </a:r>
            <a:r>
              <a:rPr lang="en-US" sz="1400" dirty="0" err="1"/>
              <a:t>sencilla</a:t>
            </a:r>
            <a:r>
              <a:rPr lang="en-US" sz="1400" dirty="0"/>
              <a:t> e </a:t>
            </a:r>
            <a:r>
              <a:rPr lang="en-US" sz="1400" dirty="0" err="1"/>
              <a:t>intuitiva</a:t>
            </a:r>
            <a:r>
              <a:rPr lang="en-US" sz="1400" dirty="0"/>
              <a:t>?</a:t>
            </a:r>
            <a:br>
              <a:rPr lang="en-US" sz="1400" dirty="0"/>
            </a:br>
            <a:r>
              <a:rPr lang="en-US" sz="1400" dirty="0"/>
              <a:t>   ☐ Muy </a:t>
            </a:r>
            <a:r>
              <a:rPr lang="en-US" sz="1400" dirty="0" err="1"/>
              <a:t>importante</a:t>
            </a:r>
            <a:br>
              <a:rPr lang="en-US" sz="1400" dirty="0"/>
            </a:br>
            <a:r>
              <a:rPr lang="en-US" sz="1400" dirty="0"/>
              <a:t>   ☐ Más o </a:t>
            </a:r>
            <a:r>
              <a:rPr lang="en-US" sz="1400" dirty="0" err="1"/>
              <a:t>menos</a:t>
            </a:r>
            <a:br>
              <a:rPr lang="en-US" sz="1400" dirty="0"/>
            </a:br>
            <a:r>
              <a:rPr lang="en-US" sz="1400" dirty="0"/>
              <a:t>   </a:t>
            </a:r>
            <a:r>
              <a:rPr lang="en-US" sz="1400" dirty="0">
                <a:highlight>
                  <a:srgbClr val="FFFF00"/>
                </a:highlight>
              </a:rPr>
              <a:t>☐</a:t>
            </a:r>
            <a:r>
              <a:rPr lang="en-US" sz="1400" dirty="0"/>
              <a:t> No </a:t>
            </a:r>
            <a:r>
              <a:rPr lang="en-US" sz="1400" dirty="0" err="1"/>
              <a:t>importa</a:t>
            </a:r>
            <a:br>
              <a:rPr lang="en-US" dirty="0"/>
            </a:br>
            <a:endParaRPr lang="en-US" dirty="0"/>
          </a:p>
          <a:p>
            <a:endParaRPr lang="es-MX" dirty="0"/>
          </a:p>
          <a:p>
            <a:endParaRPr lang="en-US" dirty="0"/>
          </a:p>
          <a:p>
            <a:br>
              <a:rPr lang="en-US" dirty="0"/>
            </a:br>
            <a:endParaRPr lang="es-MX"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3"/>
          <p:cNvSpPr>
            <a:spLocks noGrp="1"/>
          </p:cNvSpPr>
          <p:nvPr>
            <p:ph type="subTitle" idx="2"/>
          </p:nvPr>
        </p:nvSpPr>
        <p:spPr>
          <a:xfrm>
            <a:off x="519112" y="905848"/>
            <a:ext cx="8105775" cy="3380402"/>
          </a:xfrm>
        </p:spPr>
        <p:txBody>
          <a:bodyPr/>
          <a:lstStyle/>
          <a:p>
            <a:pPr>
              <a:lnSpc>
                <a:spcPct val="150000"/>
              </a:lnSpc>
            </a:pPr>
            <a:r>
              <a:rPr lang="en-US" sz="1400" dirty="0"/>
              <a:t>4. ¿</a:t>
            </a:r>
            <a:r>
              <a:rPr lang="en-US" sz="1400" dirty="0" err="1"/>
              <a:t>Confías</a:t>
            </a:r>
            <a:r>
              <a:rPr lang="en-US" sz="1400" dirty="0"/>
              <a:t> </a:t>
            </a:r>
            <a:r>
              <a:rPr lang="en-US" sz="1400" dirty="0" err="1"/>
              <a:t>en</a:t>
            </a:r>
            <a:r>
              <a:rPr lang="en-US" sz="1400" dirty="0"/>
              <a:t> </a:t>
            </a:r>
            <a:r>
              <a:rPr lang="en-US" sz="1400" dirty="0" err="1"/>
              <a:t>una</a:t>
            </a:r>
            <a:r>
              <a:rPr lang="en-US" sz="1400" dirty="0"/>
              <a:t> </a:t>
            </a:r>
            <a:r>
              <a:rPr lang="en-US" sz="1400" dirty="0" err="1"/>
              <a:t>aplicación</a:t>
            </a:r>
            <a:r>
              <a:rPr lang="en-US" sz="1400" dirty="0"/>
              <a:t> web para </a:t>
            </a:r>
            <a:r>
              <a:rPr lang="en-US" sz="1400" dirty="0" err="1"/>
              <a:t>guardar</a:t>
            </a:r>
            <a:r>
              <a:rPr lang="en-US" sz="1400" dirty="0"/>
              <a:t> </a:t>
            </a:r>
            <a:r>
              <a:rPr lang="en-US" sz="1400" dirty="0" err="1"/>
              <a:t>tus</a:t>
            </a:r>
            <a:r>
              <a:rPr lang="en-US" sz="1400" dirty="0"/>
              <a:t> </a:t>
            </a:r>
            <a:r>
              <a:rPr lang="en-US" sz="1400" dirty="0" err="1"/>
              <a:t>datos</a:t>
            </a:r>
            <a:r>
              <a:rPr lang="en-US" sz="1400" dirty="0"/>
              <a:t> </a:t>
            </a:r>
            <a:r>
              <a:rPr lang="en-US" sz="1400" dirty="0" err="1"/>
              <a:t>personales</a:t>
            </a:r>
            <a:r>
              <a:rPr lang="en-US" sz="1400" dirty="0"/>
              <a:t> de forma </a:t>
            </a:r>
            <a:r>
              <a:rPr lang="en-US" sz="1400" dirty="0" err="1"/>
              <a:t>segura</a:t>
            </a:r>
            <a:r>
              <a:rPr lang="en-US" sz="1400" dirty="0"/>
              <a:t>?</a:t>
            </a:r>
            <a:br>
              <a:rPr lang="en-US" sz="1400" dirty="0"/>
            </a:br>
            <a:r>
              <a:rPr lang="en-US" sz="1400" dirty="0"/>
              <a:t>   </a:t>
            </a:r>
            <a:r>
              <a:rPr lang="en-US" sz="1400" dirty="0">
                <a:highlight>
                  <a:srgbClr val="FFFF00"/>
                </a:highlight>
              </a:rPr>
              <a:t>☐</a:t>
            </a:r>
            <a:r>
              <a:rPr lang="en-US" sz="1400" dirty="0"/>
              <a:t> </a:t>
            </a:r>
            <a:r>
              <a:rPr lang="en-US" sz="1400" dirty="0" err="1"/>
              <a:t>Sí</a:t>
            </a:r>
            <a:r>
              <a:rPr lang="en-US" sz="1400" dirty="0"/>
              <a:t>      ☐ No</a:t>
            </a:r>
            <a:endParaRPr lang="en-US" sz="1400" dirty="0"/>
          </a:p>
          <a:p>
            <a:pPr>
              <a:lnSpc>
                <a:spcPct val="150000"/>
              </a:lnSpc>
            </a:pPr>
            <a:r>
              <a:rPr lang="en-US" sz="1400" dirty="0"/>
              <a:t>5. ¿Te </a:t>
            </a:r>
            <a:r>
              <a:rPr lang="en-US" sz="1400" dirty="0" err="1"/>
              <a:t>molestaría</a:t>
            </a:r>
            <a:r>
              <a:rPr lang="en-US" sz="1400" dirty="0"/>
              <a:t> </a:t>
            </a:r>
            <a:r>
              <a:rPr lang="en-US" sz="1400" dirty="0" err="1"/>
              <a:t>recibir</a:t>
            </a:r>
            <a:r>
              <a:rPr lang="en-US" sz="1400" dirty="0"/>
              <a:t> </a:t>
            </a:r>
            <a:r>
              <a:rPr lang="en-US" sz="1400" dirty="0" err="1"/>
              <a:t>actualizaciones</a:t>
            </a:r>
            <a:r>
              <a:rPr lang="en-US" sz="1400" dirty="0"/>
              <a:t> </a:t>
            </a:r>
            <a:r>
              <a:rPr lang="en-US" sz="1400" dirty="0" err="1"/>
              <a:t>frecuentes</a:t>
            </a:r>
            <a:r>
              <a:rPr lang="en-US" sz="1400" dirty="0"/>
              <a:t> de la </a:t>
            </a:r>
            <a:r>
              <a:rPr lang="en-US" sz="1400" dirty="0" err="1"/>
              <a:t>plataforma</a:t>
            </a:r>
            <a:r>
              <a:rPr lang="en-US" sz="1400" dirty="0"/>
              <a:t>?</a:t>
            </a:r>
            <a:br>
              <a:rPr lang="en-US" sz="1400" dirty="0"/>
            </a:br>
            <a:r>
              <a:rPr lang="en-US" sz="1400" dirty="0"/>
              <a:t>   </a:t>
            </a:r>
            <a:r>
              <a:rPr lang="en-US" sz="1400" dirty="0">
                <a:highlight>
                  <a:srgbClr val="FFFF00"/>
                </a:highlight>
              </a:rPr>
              <a:t>☐ </a:t>
            </a:r>
            <a:r>
              <a:rPr lang="en-US" sz="1400" dirty="0" err="1"/>
              <a:t>Sí</a:t>
            </a:r>
            <a:r>
              <a:rPr lang="en-US" sz="1400" dirty="0"/>
              <a:t>      ☐ No</a:t>
            </a:r>
            <a:endParaRPr lang="en-US" sz="1400" dirty="0"/>
          </a:p>
          <a:p>
            <a:pPr>
              <a:lnSpc>
                <a:spcPct val="150000"/>
              </a:lnSpc>
            </a:pPr>
            <a:r>
              <a:rPr lang="en-US" sz="1400" dirty="0"/>
              <a:t>6. ¿</a:t>
            </a:r>
            <a:r>
              <a:rPr lang="en-US" sz="1400" dirty="0" err="1"/>
              <a:t>Esperas</a:t>
            </a:r>
            <a:r>
              <a:rPr lang="en-US" sz="1400" dirty="0"/>
              <a:t> que </a:t>
            </a:r>
            <a:r>
              <a:rPr lang="en-US" sz="1400" dirty="0" err="1"/>
              <a:t>haya</a:t>
            </a:r>
            <a:r>
              <a:rPr lang="en-US" sz="1400" dirty="0"/>
              <a:t> </a:t>
            </a:r>
            <a:r>
              <a:rPr lang="en-US" sz="1400" dirty="0" err="1"/>
              <a:t>soporte</a:t>
            </a:r>
            <a:r>
              <a:rPr lang="en-US" sz="1400" dirty="0"/>
              <a:t> </a:t>
            </a:r>
            <a:r>
              <a:rPr lang="en-US" sz="1400" dirty="0" err="1"/>
              <a:t>técnico</a:t>
            </a:r>
            <a:r>
              <a:rPr lang="en-US" sz="1400" dirty="0"/>
              <a:t> o </a:t>
            </a:r>
            <a:r>
              <a:rPr lang="en-US" sz="1400" dirty="0" err="1"/>
              <a:t>atención</a:t>
            </a:r>
            <a:r>
              <a:rPr lang="en-US" sz="1400" dirty="0"/>
              <a:t> al </a:t>
            </a:r>
            <a:r>
              <a:rPr lang="en-US" sz="1400" dirty="0" err="1"/>
              <a:t>cliente</a:t>
            </a:r>
            <a:r>
              <a:rPr lang="en-US" sz="1400" dirty="0"/>
              <a:t> </a:t>
            </a:r>
            <a:r>
              <a:rPr lang="en-US" sz="1400" dirty="0" err="1"/>
              <a:t>si</a:t>
            </a:r>
            <a:r>
              <a:rPr lang="en-US" sz="1400" dirty="0"/>
              <a:t> algo sale mal?</a:t>
            </a:r>
            <a:br>
              <a:rPr lang="en-US" sz="1400" dirty="0"/>
            </a:br>
            <a:r>
              <a:rPr lang="en-US" sz="1400" dirty="0"/>
              <a:t>   </a:t>
            </a:r>
            <a:r>
              <a:rPr lang="en-US" sz="1400" dirty="0">
                <a:highlight>
                  <a:srgbClr val="FFFF00"/>
                </a:highlight>
              </a:rPr>
              <a:t>☐ </a:t>
            </a:r>
            <a:r>
              <a:rPr lang="en-US" sz="1400" dirty="0" err="1"/>
              <a:t>Sí</a:t>
            </a:r>
            <a:r>
              <a:rPr lang="en-US" sz="1400" dirty="0"/>
              <a:t>      ☐ No</a:t>
            </a:r>
            <a:endParaRPr lang="en-US" sz="1400" dirty="0"/>
          </a:p>
          <a:p>
            <a:pPr>
              <a:lnSpc>
                <a:spcPct val="150000"/>
              </a:lnSpc>
            </a:pPr>
            <a:r>
              <a:rPr lang="en-US" sz="1400" dirty="0"/>
              <a:t>7. ¿Usas </a:t>
            </a:r>
            <a:r>
              <a:rPr lang="en-US" sz="1400" dirty="0" err="1"/>
              <a:t>más</a:t>
            </a:r>
            <a:r>
              <a:rPr lang="en-US" sz="1400" dirty="0"/>
              <a:t> de un </a:t>
            </a:r>
            <a:r>
              <a:rPr lang="en-US" sz="1400" dirty="0" err="1"/>
              <a:t>navegador</a:t>
            </a:r>
            <a:r>
              <a:rPr lang="en-US" sz="1400" dirty="0"/>
              <a:t>? ¿</a:t>
            </a:r>
            <a:r>
              <a:rPr lang="en-US" sz="1400" dirty="0" err="1"/>
              <a:t>Esperas</a:t>
            </a:r>
            <a:r>
              <a:rPr lang="en-US" sz="1400" dirty="0"/>
              <a:t> que la app </a:t>
            </a:r>
            <a:r>
              <a:rPr lang="en-US" sz="1400" dirty="0" err="1"/>
              <a:t>funcione</a:t>
            </a:r>
            <a:r>
              <a:rPr lang="en-US" sz="1400" dirty="0"/>
              <a:t> </a:t>
            </a:r>
            <a:r>
              <a:rPr lang="en-US" sz="1400" dirty="0" err="1"/>
              <a:t>correctamente</a:t>
            </a:r>
            <a:r>
              <a:rPr lang="en-US" sz="1400" dirty="0"/>
              <a:t> </a:t>
            </a:r>
            <a:r>
              <a:rPr lang="en-US" sz="1400" dirty="0" err="1"/>
              <a:t>en</a:t>
            </a:r>
            <a:r>
              <a:rPr lang="en-US" sz="1400" dirty="0"/>
              <a:t> </a:t>
            </a:r>
            <a:r>
              <a:rPr lang="en-US" sz="1400" dirty="0" err="1"/>
              <a:t>todos</a:t>
            </a:r>
            <a:r>
              <a:rPr lang="en-US" sz="1400" dirty="0"/>
              <a:t> (Chrome, Safari, Firefox, etc.)?</a:t>
            </a:r>
            <a:br>
              <a:rPr lang="en-US" sz="1400" dirty="0"/>
            </a:br>
            <a:r>
              <a:rPr lang="en-US" sz="1400" dirty="0"/>
              <a:t>   </a:t>
            </a:r>
            <a:r>
              <a:rPr lang="en-US" sz="1400" dirty="0">
                <a:highlight>
                  <a:srgbClr val="FFFF00"/>
                </a:highlight>
              </a:rPr>
              <a:t>☐ </a:t>
            </a:r>
            <a:r>
              <a:rPr lang="en-US" sz="1400" dirty="0" err="1"/>
              <a:t>Sí</a:t>
            </a:r>
            <a:r>
              <a:rPr lang="en-US" sz="1400" dirty="0"/>
              <a:t>      ☐ No</a:t>
            </a:r>
            <a:br>
              <a:rPr lang="en-US" dirty="0"/>
            </a:br>
            <a:endParaRPr lang="es-MX"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Metodología Ágil</a:t>
            </a:r>
            <a:endParaRPr lang="es-MX" dirty="0"/>
          </a:p>
        </p:txBody>
      </p:sp>
      <p:sp>
        <p:nvSpPr>
          <p:cNvPr id="4" name="Subtítulo 3"/>
          <p:cNvSpPr>
            <a:spLocks noGrp="1"/>
          </p:cNvSpPr>
          <p:nvPr>
            <p:ph type="subTitle" idx="2"/>
          </p:nvPr>
        </p:nvSpPr>
        <p:spPr>
          <a:xfrm>
            <a:off x="758100" y="1671362"/>
            <a:ext cx="3914775" cy="2419350"/>
          </a:xfrm>
        </p:spPr>
        <p:txBody>
          <a:bodyPr/>
          <a:lstStyle/>
          <a:p>
            <a:pPr algn="just"/>
            <a:r>
              <a:rPr lang="es-MX" sz="1600" dirty="0"/>
              <a:t>      Es un enfoque flexible y colaborativo para el desarrollo de proyectos, especialmente en software, que prioriza la entrega rápida de resultados, la adaptación constante a cambios y la interacción continua con el cliente.</a:t>
            </a:r>
            <a:endParaRPr lang="es-MX" sz="1600" dirty="0"/>
          </a:p>
          <a:p>
            <a:endParaRPr lang="es-MX" dirty="0"/>
          </a:p>
        </p:txBody>
      </p:sp>
      <p:pic>
        <p:nvPicPr>
          <p:cNvPr id="512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79075" y="1304925"/>
            <a:ext cx="3144925" cy="3144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7149" y="568075"/>
            <a:ext cx="8309701" cy="572700"/>
          </a:xfrm>
        </p:spPr>
        <p:txBody>
          <a:bodyPr/>
          <a:lstStyle/>
          <a:p>
            <a:r>
              <a:rPr lang="es-MX" dirty="0"/>
              <a:t>RAD</a:t>
            </a:r>
            <a:br>
              <a:rPr lang="es-MX" dirty="0"/>
            </a:br>
            <a:r>
              <a:rPr lang="es-MX" dirty="0"/>
              <a:t>(Desarrollo rápido de aplicaciones)</a:t>
            </a:r>
            <a:endParaRPr lang="es-MX" dirty="0"/>
          </a:p>
        </p:txBody>
      </p:sp>
      <p:sp>
        <p:nvSpPr>
          <p:cNvPr id="4" name="Subtítulo 3"/>
          <p:cNvSpPr>
            <a:spLocks noGrp="1"/>
          </p:cNvSpPr>
          <p:nvPr>
            <p:ph type="subTitle" idx="2"/>
          </p:nvPr>
        </p:nvSpPr>
        <p:spPr>
          <a:xfrm>
            <a:off x="581118" y="1877399"/>
            <a:ext cx="4276724" cy="2180250"/>
          </a:xfrm>
        </p:spPr>
        <p:txBody>
          <a:bodyPr/>
          <a:lstStyle/>
          <a:p>
            <a:pPr algn="just"/>
            <a:r>
              <a:rPr lang="es-ES" dirty="0"/>
              <a:t>	</a:t>
            </a:r>
            <a:r>
              <a:rPr lang="es-ES" sz="1400" dirty="0"/>
              <a:t>Es una metodología ágil enfocada en desarrollar software de forma rápida y con alta calidad, utilizando prototipos funcionales, retroalimentación continua del cliente y equipos de trabajo pequeños y eficientes.</a:t>
            </a:r>
            <a:endParaRPr lang="es-MX" dirty="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26867" y="1877399"/>
            <a:ext cx="3136015" cy="1770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3"/>
          <p:cNvSpPr>
            <a:spLocks noGrp="1"/>
          </p:cNvSpPr>
          <p:nvPr>
            <p:ph type="subTitle" idx="2"/>
          </p:nvPr>
        </p:nvSpPr>
        <p:spPr>
          <a:xfrm>
            <a:off x="719200" y="1662668"/>
            <a:ext cx="4665600" cy="2023364"/>
          </a:xfrm>
        </p:spPr>
        <p:txBody>
          <a:bodyPr/>
          <a:lstStyle/>
          <a:p>
            <a:pPr algn="just">
              <a:lnSpc>
                <a:spcPct val="150000"/>
              </a:lnSpc>
            </a:pPr>
            <a:r>
              <a:rPr lang="es-ES" sz="1600" dirty="0"/>
              <a:t>1. Tableros organizados en listas.</a:t>
            </a:r>
            <a:endParaRPr lang="es-ES" sz="1600" dirty="0"/>
          </a:p>
          <a:p>
            <a:pPr algn="just">
              <a:lnSpc>
                <a:spcPct val="150000"/>
              </a:lnSpc>
            </a:pPr>
            <a:r>
              <a:rPr lang="es-ES" sz="1600" dirty="0"/>
              <a:t>2. Tarjetas con detalles y comentarios.</a:t>
            </a:r>
            <a:endParaRPr lang="es-ES" sz="1600" dirty="0"/>
          </a:p>
          <a:p>
            <a:pPr algn="just">
              <a:lnSpc>
                <a:spcPct val="150000"/>
              </a:lnSpc>
            </a:pPr>
            <a:r>
              <a:rPr lang="es-ES" sz="1600" dirty="0"/>
              <a:t>3. Integración con otras aplicaciones.</a:t>
            </a:r>
            <a:endParaRPr lang="es-MX" sz="1600" dirty="0"/>
          </a:p>
        </p:txBody>
      </p:sp>
      <p:sp>
        <p:nvSpPr>
          <p:cNvPr id="5" name="Subtítulo 4"/>
          <p:cNvSpPr>
            <a:spLocks noGrp="1"/>
          </p:cNvSpPr>
          <p:nvPr>
            <p:ph type="subTitle" idx="3"/>
          </p:nvPr>
        </p:nvSpPr>
        <p:spPr>
          <a:xfrm>
            <a:off x="558800" y="440436"/>
            <a:ext cx="7658100" cy="903900"/>
          </a:xfrm>
        </p:spPr>
        <p:txBody>
          <a:bodyPr/>
          <a:lstStyle/>
          <a:p>
            <a:r>
              <a:rPr lang="es-MX" sz="3200" dirty="0"/>
              <a:t>Características</a:t>
            </a:r>
            <a:r>
              <a:rPr lang="es-MX" dirty="0"/>
              <a:t> </a:t>
            </a:r>
            <a:endParaRPr lang="es-MX" dirty="0"/>
          </a:p>
        </p:txBody>
      </p:sp>
      <p:pic>
        <p:nvPicPr>
          <p:cNvPr id="1024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17514" y="1662667"/>
            <a:ext cx="3893124" cy="20233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3"/>
          <p:cNvSpPr txBox="1">
            <a:spLocks noGrp="1"/>
          </p:cNvSpPr>
          <p:nvPr>
            <p:ph type="subTitle" idx="6"/>
          </p:nvPr>
        </p:nvSpPr>
        <p:spPr>
          <a:xfrm>
            <a:off x="720000" y="3146911"/>
            <a:ext cx="3549600" cy="37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2. Diseño </a:t>
            </a:r>
            <a:endParaRPr dirty="0"/>
          </a:p>
        </p:txBody>
      </p:sp>
      <p:sp>
        <p:nvSpPr>
          <p:cNvPr id="444" name="Google Shape;444;p4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Fases</a:t>
            </a:r>
            <a:endParaRPr dirty="0"/>
          </a:p>
        </p:txBody>
      </p:sp>
      <p:sp>
        <p:nvSpPr>
          <p:cNvPr id="445" name="Google Shape;445;p43"/>
          <p:cNvSpPr txBox="1">
            <a:spLocks noGrp="1"/>
          </p:cNvSpPr>
          <p:nvPr>
            <p:ph type="subTitle" idx="1"/>
          </p:nvPr>
        </p:nvSpPr>
        <p:spPr>
          <a:xfrm>
            <a:off x="720000" y="1679350"/>
            <a:ext cx="3549600" cy="1207800"/>
          </a:xfrm>
          <a:prstGeom prst="rect">
            <a:avLst/>
          </a:prstGeom>
        </p:spPr>
        <p:txBody>
          <a:bodyPr spcFirstLastPara="1" wrap="square" lIns="91425" tIns="91425" rIns="91425" bIns="91425" anchor="t" anchorCtr="0">
            <a:noAutofit/>
          </a:bodyPr>
          <a:lstStyle/>
          <a:p>
            <a:pPr marL="0" lvl="0" indent="0" algn="just"/>
            <a:r>
              <a:rPr lang="es-ES" sz="1400" dirty="0"/>
              <a:t>En esta fase inicial, se definirán las necesidades del proyecto, tanto de la aplicación como del alcance, para comenzar a trabajar en la creación de prototipos.</a:t>
            </a:r>
            <a:endParaRPr sz="1400" dirty="0"/>
          </a:p>
        </p:txBody>
      </p:sp>
      <p:sp>
        <p:nvSpPr>
          <p:cNvPr id="446" name="Google Shape;446;p43"/>
          <p:cNvSpPr txBox="1">
            <a:spLocks noGrp="1"/>
          </p:cNvSpPr>
          <p:nvPr>
            <p:ph type="subTitle" idx="2"/>
          </p:nvPr>
        </p:nvSpPr>
        <p:spPr>
          <a:xfrm>
            <a:off x="4881166" y="1679350"/>
            <a:ext cx="3549600" cy="1207800"/>
          </a:xfrm>
          <a:prstGeom prst="rect">
            <a:avLst/>
          </a:prstGeom>
        </p:spPr>
        <p:txBody>
          <a:bodyPr spcFirstLastPara="1" wrap="square" lIns="91425" tIns="91425" rIns="91425" bIns="91425" anchor="t" anchorCtr="0">
            <a:noAutofit/>
          </a:bodyPr>
          <a:lstStyle/>
          <a:p>
            <a:pPr marL="0" lvl="0" indent="0" algn="just"/>
            <a:r>
              <a:rPr lang="es-ES" dirty="0"/>
              <a:t>Una vez definido el alcance, inicia la fase de desarrollo, donde diseñadores y desarrolladores colaboran con el cliente para perfeccionar los prototipos hasta obtener el producto final.</a:t>
            </a:r>
            <a:endParaRPr dirty="0"/>
          </a:p>
        </p:txBody>
      </p:sp>
      <p:sp>
        <p:nvSpPr>
          <p:cNvPr id="447" name="Google Shape;447;p43"/>
          <p:cNvSpPr txBox="1">
            <a:spLocks noGrp="1"/>
          </p:cNvSpPr>
          <p:nvPr>
            <p:ph type="subTitle" idx="3"/>
          </p:nvPr>
        </p:nvSpPr>
        <p:spPr>
          <a:xfrm>
            <a:off x="720000" y="3396200"/>
            <a:ext cx="3549600" cy="1207800"/>
          </a:xfrm>
          <a:prstGeom prst="rect">
            <a:avLst/>
          </a:prstGeom>
        </p:spPr>
        <p:txBody>
          <a:bodyPr spcFirstLastPara="1" wrap="square" lIns="91425" tIns="91425" rIns="91425" bIns="91425" anchor="t" anchorCtr="0">
            <a:noAutofit/>
          </a:bodyPr>
          <a:lstStyle/>
          <a:p>
            <a:pPr marL="0" lvl="0" indent="0" algn="just"/>
            <a:r>
              <a:rPr lang="es-ES" sz="1400" dirty="0"/>
              <a:t>La primera etapa es clave para definir el alcance y condiciones del proyecto, permitiendo iniciar el diseño de prototipos en colaboración con el cliente para lograr la mejor solución posible.</a:t>
            </a:r>
            <a:endParaRPr sz="1400" dirty="0"/>
          </a:p>
        </p:txBody>
      </p:sp>
      <p:sp>
        <p:nvSpPr>
          <p:cNvPr id="448" name="Google Shape;448;p43"/>
          <p:cNvSpPr txBox="1">
            <a:spLocks noGrp="1"/>
          </p:cNvSpPr>
          <p:nvPr>
            <p:ph type="subTitle" idx="4"/>
          </p:nvPr>
        </p:nvSpPr>
        <p:spPr>
          <a:xfrm>
            <a:off x="4881166" y="3396200"/>
            <a:ext cx="3549600" cy="1207800"/>
          </a:xfrm>
          <a:prstGeom prst="rect">
            <a:avLst/>
          </a:prstGeom>
        </p:spPr>
        <p:txBody>
          <a:bodyPr spcFirstLastPara="1" wrap="square" lIns="91425" tIns="91425" rIns="91425" bIns="91425" anchor="t" anchorCtr="0">
            <a:noAutofit/>
          </a:bodyPr>
          <a:lstStyle/>
          <a:p>
            <a:pPr marL="0" lvl="0" indent="0" algn="just"/>
            <a:r>
              <a:rPr lang="es-ES" dirty="0"/>
              <a:t>Antes de finalizar el proyecto, se realiza una fase de pruebas para asegurar el cumplimiento de los requisitos y la calidad del producto, considerando también la retroalimentación del cliente para posibles mejoras.</a:t>
            </a:r>
            <a:endParaRPr dirty="0"/>
          </a:p>
        </p:txBody>
      </p:sp>
      <p:sp>
        <p:nvSpPr>
          <p:cNvPr id="449" name="Google Shape;449;p43"/>
          <p:cNvSpPr txBox="1">
            <a:spLocks noGrp="1"/>
          </p:cNvSpPr>
          <p:nvPr>
            <p:ph type="subTitle" idx="5"/>
          </p:nvPr>
        </p:nvSpPr>
        <p:spPr>
          <a:xfrm>
            <a:off x="720000" y="1429886"/>
            <a:ext cx="3549600" cy="37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1. Recolección de Requisitos</a:t>
            </a:r>
            <a:endParaRPr dirty="0"/>
          </a:p>
        </p:txBody>
      </p:sp>
      <p:sp>
        <p:nvSpPr>
          <p:cNvPr id="450" name="Google Shape;450;p43"/>
          <p:cNvSpPr txBox="1">
            <a:spLocks noGrp="1"/>
          </p:cNvSpPr>
          <p:nvPr>
            <p:ph type="subTitle" idx="7"/>
          </p:nvPr>
        </p:nvSpPr>
        <p:spPr>
          <a:xfrm>
            <a:off x="4881127" y="1429886"/>
            <a:ext cx="3549600" cy="375000"/>
          </a:xfrm>
          <a:prstGeom prst="rect">
            <a:avLst/>
          </a:prstGeom>
        </p:spPr>
        <p:txBody>
          <a:bodyPr spcFirstLastPara="1" wrap="square" lIns="91425" tIns="91425" rIns="91425" bIns="91425" anchor="b" anchorCtr="0">
            <a:noAutofit/>
          </a:bodyPr>
          <a:lstStyle/>
          <a:p>
            <a:pPr marL="0" lvl="0" indent="0"/>
            <a:r>
              <a:rPr lang="es-MX" dirty="0"/>
              <a:t>3. Feedback del usuario</a:t>
            </a:r>
            <a:endParaRPr dirty="0"/>
          </a:p>
        </p:txBody>
      </p:sp>
      <p:sp>
        <p:nvSpPr>
          <p:cNvPr id="451" name="Google Shape;451;p43"/>
          <p:cNvSpPr txBox="1">
            <a:spLocks noGrp="1"/>
          </p:cNvSpPr>
          <p:nvPr>
            <p:ph type="subTitle" idx="8"/>
          </p:nvPr>
        </p:nvSpPr>
        <p:spPr>
          <a:xfrm>
            <a:off x="4881130" y="3146911"/>
            <a:ext cx="3549600" cy="375000"/>
          </a:xfrm>
          <a:prstGeom prst="rect">
            <a:avLst/>
          </a:prstGeom>
        </p:spPr>
        <p:txBody>
          <a:bodyPr spcFirstLastPara="1" wrap="square" lIns="91425" tIns="91425" rIns="91425" bIns="91425" anchor="b" anchorCtr="0">
            <a:noAutofit/>
          </a:bodyPr>
          <a:lstStyle/>
          <a:p>
            <a:pPr marL="0" lvl="0" indent="0"/>
            <a:r>
              <a:rPr lang="es-MX" dirty="0"/>
              <a:t>4. Prueba del Producto</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771525" y="2496590"/>
            <a:ext cx="3549600" cy="1207800"/>
          </a:xfrm>
        </p:spPr>
        <p:txBody>
          <a:bodyPr>
            <a:noAutofit/>
          </a:bodyPr>
          <a:lstStyle/>
          <a:p>
            <a:pPr algn="just"/>
            <a:r>
              <a:rPr lang="es-ES" dirty="0"/>
              <a:t>	</a:t>
            </a:r>
            <a:r>
              <a:rPr lang="es-ES" sz="1400" dirty="0"/>
              <a:t>Tras verificar que el producto cumple con los requisitos, se adapta para el usuario y se realiza su presentación y lanzamiento final.</a:t>
            </a:r>
            <a:endParaRPr lang="es-MX" dirty="0"/>
          </a:p>
        </p:txBody>
      </p:sp>
      <p:sp>
        <p:nvSpPr>
          <p:cNvPr id="7" name="Subtítulo 6"/>
          <p:cNvSpPr>
            <a:spLocks noGrp="1"/>
          </p:cNvSpPr>
          <p:nvPr>
            <p:ph type="subTitle" idx="5"/>
          </p:nvPr>
        </p:nvSpPr>
        <p:spPr>
          <a:xfrm>
            <a:off x="771525" y="1295400"/>
            <a:ext cx="3800475" cy="747611"/>
          </a:xfrm>
        </p:spPr>
        <p:txBody>
          <a:bodyPr/>
          <a:lstStyle/>
          <a:p>
            <a:pPr algn="just"/>
            <a:r>
              <a:rPr lang="es-MX" dirty="0"/>
              <a:t>5. </a:t>
            </a:r>
            <a:r>
              <a:rPr lang="es-ES" dirty="0"/>
              <a:t>Presentación de la aplicación y lanzamiento</a:t>
            </a:r>
            <a:endParaRPr lang="es-MX" dirty="0"/>
          </a:p>
        </p:txBody>
      </p:sp>
      <p:pic>
        <p:nvPicPr>
          <p:cNvPr id="1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22902" y="1862036"/>
            <a:ext cx="3709582" cy="20945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719999" y="1967850"/>
            <a:ext cx="3852001" cy="1207800"/>
          </a:xfrm>
        </p:spPr>
        <p:txBody>
          <a:bodyPr/>
          <a:lstStyle/>
          <a:p>
            <a:pPr algn="just"/>
            <a:r>
              <a:rPr lang="es-ES" dirty="0"/>
              <a:t>	</a:t>
            </a:r>
            <a:r>
              <a:rPr lang="es-ES" sz="1400" dirty="0"/>
              <a:t>Son plataformas, aplicaciones o sistemas diseñados para planificar, organizar, asignar tareas, controlar tiempos, recursos y facilitar la comunicación entre los miembros del equipo. Su objetivo es mejorar la eficiencia, el seguimiento y el éxito en la ejecución de un proyecto.</a:t>
            </a:r>
            <a:endParaRPr lang="es-MX" dirty="0"/>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29915" y="1679350"/>
            <a:ext cx="3966434" cy="264608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444;p4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algn="ctr"/>
            <a:r>
              <a:rPr lang="es-ES" dirty="0"/>
              <a:t>Herramientas para la gestión de proyecto</a:t>
            </a:r>
            <a:endParaRPr lang="es-MX"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índice</a:t>
            </a:r>
            <a:endParaRPr dirty="0"/>
          </a:p>
        </p:txBody>
      </p:sp>
      <p:sp>
        <p:nvSpPr>
          <p:cNvPr id="345" name="Google Shape;345;p37"/>
          <p:cNvSpPr txBox="1">
            <a:spLocks noGrp="1"/>
          </p:cNvSpPr>
          <p:nvPr>
            <p:ph type="title" idx="2"/>
          </p:nvPr>
        </p:nvSpPr>
        <p:spPr>
          <a:xfrm>
            <a:off x="1280600" y="1350947"/>
            <a:ext cx="694800" cy="6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01</a:t>
            </a:r>
            <a:endParaRPr dirty="0"/>
          </a:p>
        </p:txBody>
      </p:sp>
      <p:sp>
        <p:nvSpPr>
          <p:cNvPr id="346" name="Google Shape;346;p37"/>
          <p:cNvSpPr txBox="1">
            <a:spLocks noGrp="1"/>
          </p:cNvSpPr>
          <p:nvPr>
            <p:ph type="title" idx="3"/>
          </p:nvPr>
        </p:nvSpPr>
        <p:spPr>
          <a:xfrm>
            <a:off x="4689993" y="1348688"/>
            <a:ext cx="694800" cy="6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04</a:t>
            </a:r>
            <a:endParaRPr dirty="0"/>
          </a:p>
        </p:txBody>
      </p:sp>
      <p:sp>
        <p:nvSpPr>
          <p:cNvPr id="347" name="Google Shape;347;p37"/>
          <p:cNvSpPr txBox="1">
            <a:spLocks noGrp="1"/>
          </p:cNvSpPr>
          <p:nvPr>
            <p:ph type="title" idx="4"/>
          </p:nvPr>
        </p:nvSpPr>
        <p:spPr>
          <a:xfrm>
            <a:off x="1263440" y="2224350"/>
            <a:ext cx="694800" cy="6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02</a:t>
            </a:r>
            <a:endParaRPr dirty="0"/>
          </a:p>
        </p:txBody>
      </p:sp>
      <p:sp>
        <p:nvSpPr>
          <p:cNvPr id="348" name="Google Shape;348;p37"/>
          <p:cNvSpPr txBox="1">
            <a:spLocks noGrp="1"/>
          </p:cNvSpPr>
          <p:nvPr>
            <p:ph type="title" idx="5"/>
          </p:nvPr>
        </p:nvSpPr>
        <p:spPr>
          <a:xfrm>
            <a:off x="4689993" y="2224350"/>
            <a:ext cx="694800" cy="6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05</a:t>
            </a:r>
            <a:endParaRPr lang="en-GB"/>
          </a:p>
        </p:txBody>
      </p:sp>
      <p:sp>
        <p:nvSpPr>
          <p:cNvPr id="349" name="Google Shape;349;p37"/>
          <p:cNvSpPr txBox="1">
            <a:spLocks noGrp="1"/>
          </p:cNvSpPr>
          <p:nvPr>
            <p:ph type="title" idx="6"/>
          </p:nvPr>
        </p:nvSpPr>
        <p:spPr>
          <a:xfrm>
            <a:off x="1280600" y="3121961"/>
            <a:ext cx="694800" cy="6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03</a:t>
            </a:r>
            <a:endParaRPr dirty="0"/>
          </a:p>
        </p:txBody>
      </p:sp>
      <p:sp>
        <p:nvSpPr>
          <p:cNvPr id="350" name="Google Shape;350;p37"/>
          <p:cNvSpPr txBox="1">
            <a:spLocks noGrp="1"/>
          </p:cNvSpPr>
          <p:nvPr>
            <p:ph type="title" idx="7"/>
          </p:nvPr>
        </p:nvSpPr>
        <p:spPr>
          <a:xfrm>
            <a:off x="4653736" y="3087723"/>
            <a:ext cx="694800" cy="6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06</a:t>
            </a:r>
            <a:endParaRPr dirty="0"/>
          </a:p>
        </p:txBody>
      </p:sp>
      <p:sp>
        <p:nvSpPr>
          <p:cNvPr id="351" name="Google Shape;351;p37"/>
          <p:cNvSpPr txBox="1">
            <a:spLocks noGrp="1"/>
          </p:cNvSpPr>
          <p:nvPr>
            <p:ph type="subTitle" idx="1"/>
          </p:nvPr>
        </p:nvSpPr>
        <p:spPr>
          <a:xfrm>
            <a:off x="1362336" y="1395994"/>
            <a:ext cx="3291400" cy="6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t>Objetivo General</a:t>
            </a:r>
            <a:endParaRPr lang="es-MX" dirty="0"/>
          </a:p>
        </p:txBody>
      </p:sp>
      <p:sp>
        <p:nvSpPr>
          <p:cNvPr id="352" name="Google Shape;352;p37"/>
          <p:cNvSpPr txBox="1">
            <a:spLocks noGrp="1"/>
          </p:cNvSpPr>
          <p:nvPr>
            <p:ph type="subTitle" idx="8"/>
          </p:nvPr>
        </p:nvSpPr>
        <p:spPr>
          <a:xfrm>
            <a:off x="1280600" y="2135841"/>
            <a:ext cx="3173408" cy="694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MX" dirty="0"/>
              <a:t>Objetivos Especifico</a:t>
            </a:r>
            <a:endParaRPr dirty="0"/>
          </a:p>
        </p:txBody>
      </p:sp>
      <p:sp>
        <p:nvSpPr>
          <p:cNvPr id="353" name="Google Shape;353;p37"/>
          <p:cNvSpPr txBox="1">
            <a:spLocks noGrp="1"/>
          </p:cNvSpPr>
          <p:nvPr>
            <p:ph type="subTitle" idx="9"/>
          </p:nvPr>
        </p:nvSpPr>
        <p:spPr>
          <a:xfrm>
            <a:off x="1362336" y="3033452"/>
            <a:ext cx="2288100" cy="6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Roles </a:t>
            </a:r>
            <a:endParaRPr dirty="0"/>
          </a:p>
        </p:txBody>
      </p:sp>
      <p:sp>
        <p:nvSpPr>
          <p:cNvPr id="354" name="Google Shape;354;p37"/>
          <p:cNvSpPr txBox="1">
            <a:spLocks noGrp="1"/>
          </p:cNvSpPr>
          <p:nvPr>
            <p:ph type="subTitle" idx="13"/>
          </p:nvPr>
        </p:nvSpPr>
        <p:spPr>
          <a:xfrm>
            <a:off x="5575299" y="1348688"/>
            <a:ext cx="2288100" cy="69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Recoleccion de requerimientos</a:t>
            </a:r>
            <a:endParaRPr dirty="0"/>
          </a:p>
        </p:txBody>
      </p:sp>
      <p:sp>
        <p:nvSpPr>
          <p:cNvPr id="355" name="Google Shape;355;p37"/>
          <p:cNvSpPr txBox="1">
            <a:spLocks noGrp="1"/>
          </p:cNvSpPr>
          <p:nvPr>
            <p:ph type="subTitle" idx="14"/>
          </p:nvPr>
        </p:nvSpPr>
        <p:spPr>
          <a:xfrm>
            <a:off x="5489575" y="2224350"/>
            <a:ext cx="2288100" cy="6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t>Metodología </a:t>
            </a:r>
            <a:endParaRPr dirty="0"/>
          </a:p>
        </p:txBody>
      </p:sp>
      <p:sp>
        <p:nvSpPr>
          <p:cNvPr id="356" name="Google Shape;356;p37"/>
          <p:cNvSpPr txBox="1">
            <a:spLocks noGrp="1"/>
          </p:cNvSpPr>
          <p:nvPr>
            <p:ph type="subTitle" idx="15"/>
          </p:nvPr>
        </p:nvSpPr>
        <p:spPr>
          <a:xfrm>
            <a:off x="5489575" y="3121961"/>
            <a:ext cx="2722033" cy="69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dirty="0"/>
              <a:t>Herramienta para la gestión de proyecto</a:t>
            </a:r>
            <a:endParaRPr dirty="0"/>
          </a:p>
        </p:txBody>
      </p:sp>
      <p:pic>
        <p:nvPicPr>
          <p:cNvPr id="357" name="Google Shape;357;p37"/>
          <p:cNvPicPr preferRelativeResize="0"/>
          <p:nvPr/>
        </p:nvPicPr>
        <p:blipFill>
          <a:blip r:embed="rId1"/>
          <a:stretch>
            <a:fillRect/>
          </a:stretch>
        </p:blipFill>
        <p:spPr>
          <a:xfrm>
            <a:off x="-1278467" y="3883925"/>
            <a:ext cx="1768000" cy="1350575"/>
          </a:xfrm>
          <a:prstGeom prst="rect">
            <a:avLst/>
          </a:prstGeom>
          <a:noFill/>
          <a:ln>
            <a:noFill/>
          </a:ln>
        </p:spPr>
      </p:pic>
      <p:sp>
        <p:nvSpPr>
          <p:cNvPr id="2" name="Google Shape;350;p37"/>
          <p:cNvSpPr txBox="1"/>
          <p:nvPr/>
        </p:nvSpPr>
        <p:spPr>
          <a:xfrm>
            <a:off x="4653736" y="3967346"/>
            <a:ext cx="694800" cy="6948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ppins" panose="00000500000000000000"/>
              <a:buNone/>
              <a:defRPr sz="30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R="0" lvl="1" algn="l" rtl="0">
              <a:lnSpc>
                <a:spcPct val="100000"/>
              </a:lnSpc>
              <a:spcBef>
                <a:spcPts val="0"/>
              </a:spcBef>
              <a:spcAft>
                <a:spcPts val="0"/>
              </a:spcAft>
              <a:buClr>
                <a:schemeClr val="dk1"/>
              </a:buClr>
              <a:buSzPts val="3000"/>
              <a:buFont typeface="Poppins" panose="00000500000000000000"/>
              <a:buNone/>
              <a:defRPr sz="30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R="0" lvl="2" algn="l" rtl="0">
              <a:lnSpc>
                <a:spcPct val="100000"/>
              </a:lnSpc>
              <a:spcBef>
                <a:spcPts val="0"/>
              </a:spcBef>
              <a:spcAft>
                <a:spcPts val="0"/>
              </a:spcAft>
              <a:buClr>
                <a:schemeClr val="dk1"/>
              </a:buClr>
              <a:buSzPts val="3000"/>
              <a:buFont typeface="Poppins" panose="00000500000000000000"/>
              <a:buNone/>
              <a:defRPr sz="30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R="0" lvl="3" algn="l" rtl="0">
              <a:lnSpc>
                <a:spcPct val="100000"/>
              </a:lnSpc>
              <a:spcBef>
                <a:spcPts val="0"/>
              </a:spcBef>
              <a:spcAft>
                <a:spcPts val="0"/>
              </a:spcAft>
              <a:buClr>
                <a:schemeClr val="dk1"/>
              </a:buClr>
              <a:buSzPts val="3000"/>
              <a:buFont typeface="Poppins" panose="00000500000000000000"/>
              <a:buNone/>
              <a:defRPr sz="30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R="0" lvl="4" algn="l" rtl="0">
              <a:lnSpc>
                <a:spcPct val="100000"/>
              </a:lnSpc>
              <a:spcBef>
                <a:spcPts val="0"/>
              </a:spcBef>
              <a:spcAft>
                <a:spcPts val="0"/>
              </a:spcAft>
              <a:buClr>
                <a:schemeClr val="dk1"/>
              </a:buClr>
              <a:buSzPts val="3000"/>
              <a:buFont typeface="Poppins" panose="00000500000000000000"/>
              <a:buNone/>
              <a:defRPr sz="30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R="0" lvl="5" algn="l" rtl="0">
              <a:lnSpc>
                <a:spcPct val="100000"/>
              </a:lnSpc>
              <a:spcBef>
                <a:spcPts val="0"/>
              </a:spcBef>
              <a:spcAft>
                <a:spcPts val="0"/>
              </a:spcAft>
              <a:buClr>
                <a:schemeClr val="dk1"/>
              </a:buClr>
              <a:buSzPts val="3000"/>
              <a:buFont typeface="Poppins" panose="00000500000000000000"/>
              <a:buNone/>
              <a:defRPr sz="30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R="0" lvl="6" algn="l" rtl="0">
              <a:lnSpc>
                <a:spcPct val="100000"/>
              </a:lnSpc>
              <a:spcBef>
                <a:spcPts val="0"/>
              </a:spcBef>
              <a:spcAft>
                <a:spcPts val="0"/>
              </a:spcAft>
              <a:buClr>
                <a:schemeClr val="dk1"/>
              </a:buClr>
              <a:buSzPts val="3000"/>
              <a:buFont typeface="Poppins" panose="00000500000000000000"/>
              <a:buNone/>
              <a:defRPr sz="30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R="0" lvl="7" algn="l" rtl="0">
              <a:lnSpc>
                <a:spcPct val="100000"/>
              </a:lnSpc>
              <a:spcBef>
                <a:spcPts val="0"/>
              </a:spcBef>
              <a:spcAft>
                <a:spcPts val="0"/>
              </a:spcAft>
              <a:buClr>
                <a:schemeClr val="dk1"/>
              </a:buClr>
              <a:buSzPts val="3000"/>
              <a:buFont typeface="Poppins" panose="00000500000000000000"/>
              <a:buNone/>
              <a:defRPr sz="30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R="0" lvl="8" algn="l" rtl="0">
              <a:lnSpc>
                <a:spcPct val="100000"/>
              </a:lnSpc>
              <a:spcBef>
                <a:spcPts val="0"/>
              </a:spcBef>
              <a:spcAft>
                <a:spcPts val="0"/>
              </a:spcAft>
              <a:buClr>
                <a:schemeClr val="dk1"/>
              </a:buClr>
              <a:buSzPts val="3000"/>
              <a:buFont typeface="Poppins" panose="00000500000000000000"/>
              <a:buNone/>
              <a:defRPr sz="30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r>
              <a:rPr lang="en-GB" dirty="0"/>
              <a:t>07</a:t>
            </a:r>
            <a:endParaRPr lang="en-GB" dirty="0"/>
          </a:p>
        </p:txBody>
      </p:sp>
      <p:sp>
        <p:nvSpPr>
          <p:cNvPr id="4" name="Google Shape;355;p37"/>
          <p:cNvSpPr txBox="1"/>
          <p:nvPr/>
        </p:nvSpPr>
        <p:spPr>
          <a:xfrm>
            <a:off x="5394322" y="3967346"/>
            <a:ext cx="2478606" cy="69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Poppins" panose="00000500000000000000"/>
              <a:buNone/>
              <a:defRPr sz="18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04800" algn="l" rtl="0">
              <a:lnSpc>
                <a:spcPct val="100000"/>
              </a:lnSpc>
              <a:spcBef>
                <a:spcPts val="0"/>
              </a:spcBef>
              <a:spcAft>
                <a:spcPts val="0"/>
              </a:spcAft>
              <a:buClr>
                <a:schemeClr val="dk1"/>
              </a:buClr>
              <a:buSzPts val="2400"/>
              <a:buFont typeface="Poppins" panose="00000500000000000000"/>
              <a:buNone/>
              <a:defRPr sz="24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04800" algn="l" rtl="0">
              <a:lnSpc>
                <a:spcPct val="100000"/>
              </a:lnSpc>
              <a:spcBef>
                <a:spcPts val="0"/>
              </a:spcBef>
              <a:spcAft>
                <a:spcPts val="0"/>
              </a:spcAft>
              <a:buClr>
                <a:schemeClr val="dk1"/>
              </a:buClr>
              <a:buSzPts val="2400"/>
              <a:buFont typeface="Poppins" panose="00000500000000000000"/>
              <a:buNone/>
              <a:defRPr sz="24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04800" algn="l" rtl="0">
              <a:lnSpc>
                <a:spcPct val="100000"/>
              </a:lnSpc>
              <a:spcBef>
                <a:spcPts val="0"/>
              </a:spcBef>
              <a:spcAft>
                <a:spcPts val="0"/>
              </a:spcAft>
              <a:buClr>
                <a:schemeClr val="dk1"/>
              </a:buClr>
              <a:buSzPts val="2400"/>
              <a:buFont typeface="Poppins" panose="00000500000000000000"/>
              <a:buNone/>
              <a:defRPr sz="24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04800" algn="l" rtl="0">
              <a:lnSpc>
                <a:spcPct val="100000"/>
              </a:lnSpc>
              <a:spcBef>
                <a:spcPts val="0"/>
              </a:spcBef>
              <a:spcAft>
                <a:spcPts val="0"/>
              </a:spcAft>
              <a:buClr>
                <a:schemeClr val="dk1"/>
              </a:buClr>
              <a:buSzPts val="2400"/>
              <a:buFont typeface="Poppins" panose="00000500000000000000"/>
              <a:buNone/>
              <a:defRPr sz="24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04800" algn="l" rtl="0">
              <a:lnSpc>
                <a:spcPct val="100000"/>
              </a:lnSpc>
              <a:spcBef>
                <a:spcPts val="0"/>
              </a:spcBef>
              <a:spcAft>
                <a:spcPts val="0"/>
              </a:spcAft>
              <a:buClr>
                <a:schemeClr val="dk1"/>
              </a:buClr>
              <a:buSzPts val="2400"/>
              <a:buFont typeface="Poppins" panose="00000500000000000000"/>
              <a:buNone/>
              <a:defRPr sz="24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04800" algn="l" rtl="0">
              <a:lnSpc>
                <a:spcPct val="100000"/>
              </a:lnSpc>
              <a:spcBef>
                <a:spcPts val="0"/>
              </a:spcBef>
              <a:spcAft>
                <a:spcPts val="0"/>
              </a:spcAft>
              <a:buClr>
                <a:schemeClr val="dk1"/>
              </a:buClr>
              <a:buSzPts val="2400"/>
              <a:buFont typeface="Poppins" panose="00000500000000000000"/>
              <a:buNone/>
              <a:defRPr sz="24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04800" algn="l" rtl="0">
              <a:lnSpc>
                <a:spcPct val="100000"/>
              </a:lnSpc>
              <a:spcBef>
                <a:spcPts val="0"/>
              </a:spcBef>
              <a:spcAft>
                <a:spcPts val="0"/>
              </a:spcAft>
              <a:buClr>
                <a:schemeClr val="dk1"/>
              </a:buClr>
              <a:buSzPts val="2400"/>
              <a:buFont typeface="Poppins" panose="00000500000000000000"/>
              <a:buNone/>
              <a:defRPr sz="24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04800" algn="l" rtl="0">
              <a:lnSpc>
                <a:spcPct val="100000"/>
              </a:lnSpc>
              <a:spcBef>
                <a:spcPts val="0"/>
              </a:spcBef>
              <a:spcAft>
                <a:spcPts val="0"/>
              </a:spcAft>
              <a:buClr>
                <a:schemeClr val="dk1"/>
              </a:buClr>
              <a:buSzPts val="2400"/>
              <a:buFont typeface="Poppins" panose="00000500000000000000"/>
              <a:buNone/>
              <a:defRPr sz="24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indent="0" algn="ctr"/>
            <a:r>
              <a:rPr lang="es-MX" dirty="0"/>
              <a:t>Aplicación de Herramienta </a:t>
            </a:r>
            <a:endParaRPr lang="es-MX"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Trello</a:t>
            </a:r>
            <a:endParaRPr lang="es-MX" dirty="0"/>
          </a:p>
        </p:txBody>
      </p:sp>
      <p:sp>
        <p:nvSpPr>
          <p:cNvPr id="3" name="Subtítulo 2"/>
          <p:cNvSpPr>
            <a:spLocks noGrp="1"/>
          </p:cNvSpPr>
          <p:nvPr>
            <p:ph type="subTitle" idx="1"/>
          </p:nvPr>
        </p:nvSpPr>
        <p:spPr>
          <a:xfrm>
            <a:off x="720000" y="1682298"/>
            <a:ext cx="4207600" cy="2727551"/>
          </a:xfrm>
        </p:spPr>
        <p:txBody>
          <a:bodyPr/>
          <a:lstStyle/>
          <a:p>
            <a:pPr algn="just"/>
            <a:r>
              <a:rPr lang="es-ES" sz="1400" dirty="0"/>
              <a:t>	</a:t>
            </a:r>
            <a:r>
              <a:rPr lang="es-ES" sz="1600" dirty="0"/>
              <a:t>Trello es una aplicación de gestión de proyectos que te permite organizar tus actividades de manera visual mediante el uso de tableros, listas y tarjetas. Con esta plataforma, puedes asignar tareas, establecer fechas límite, agregar comentarios y adjuntar archivos, todo en un solo lugar.</a:t>
            </a:r>
            <a:endParaRPr lang="es-MX" dirty="0"/>
          </a:p>
        </p:txBody>
      </p:sp>
      <p:pic>
        <p:nvPicPr>
          <p:cNvPr id="9218" name="Picture 2" descr="que es trello tableros listas y tarjeta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76500" y="1679349"/>
            <a:ext cx="3606619" cy="2434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Aplicación de Herramienta</a:t>
            </a:r>
            <a:endParaRPr lang="es-MX" dirty="0"/>
          </a:p>
        </p:txBody>
      </p:sp>
      <p:sp>
        <p:nvSpPr>
          <p:cNvPr id="3" name="Subtítulo 2"/>
          <p:cNvSpPr>
            <a:spLocks noGrp="1"/>
          </p:cNvSpPr>
          <p:nvPr>
            <p:ph type="subTitle" idx="1"/>
          </p:nvPr>
        </p:nvSpPr>
        <p:spPr>
          <a:xfrm>
            <a:off x="0" y="1753470"/>
            <a:ext cx="3705226" cy="2435450"/>
          </a:xfrm>
        </p:spPr>
        <p:txBody>
          <a:bodyPr/>
          <a:lstStyle/>
          <a:p>
            <a:pPr algn="just"/>
            <a:r>
              <a:rPr lang="es-MX" sz="1400" dirty="0"/>
              <a:t>	Se creo un tablero en la Plataforma de Trello llamado como nuestro proyecto y se definieron las tareas por realizar y las fases del proyecto. </a:t>
            </a:r>
            <a:endParaRPr lang="es-MX" sz="1400" dirty="0"/>
          </a:p>
          <a:p>
            <a:pPr algn="just"/>
            <a:r>
              <a:rPr lang="es-MX" sz="1400" dirty="0"/>
              <a:t>	Las que ya se han concluido son las que están en palomita color verde </a:t>
            </a:r>
            <a:endParaRPr lang="es-MX" sz="1400" dirty="0"/>
          </a:p>
          <a:p>
            <a:pPr algn="just"/>
            <a:r>
              <a:rPr lang="es-MX" sz="1400" dirty="0"/>
              <a:t>	Las fechas son una suposición estimada, refiriendo a la metodología RAD</a:t>
            </a:r>
            <a:endParaRPr lang="es-MX" sz="1400" dirty="0"/>
          </a:p>
          <a:p>
            <a:pPr algn="just"/>
            <a:r>
              <a:rPr lang="es-MX" sz="1400" dirty="0"/>
              <a:t>	</a:t>
            </a:r>
            <a:endParaRPr lang="es-MX" sz="1400" dirty="0"/>
          </a:p>
        </p:txBody>
      </p:sp>
      <p:pic>
        <p:nvPicPr>
          <p:cNvPr id="12" name="Imagen 11"/>
          <p:cNvPicPr>
            <a:picLocks noChangeAspect="1"/>
          </p:cNvPicPr>
          <p:nvPr/>
        </p:nvPicPr>
        <p:blipFill>
          <a:blip r:embed="rId1"/>
          <a:stretch>
            <a:fillRect/>
          </a:stretch>
        </p:blipFill>
        <p:spPr>
          <a:xfrm>
            <a:off x="3887370" y="1679350"/>
            <a:ext cx="4569664" cy="25095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1410675" y="1223200"/>
            <a:ext cx="6322650" cy="2697100"/>
          </a:xfrm>
        </p:spPr>
        <p:txBody>
          <a:bodyPr/>
          <a:lstStyle/>
          <a:p>
            <a:r>
              <a:rPr lang="en-US" dirty="0"/>
              <a:t>Por su atencion</a:t>
            </a:r>
            <a:br>
              <a:rPr lang="en-US" dirty="0"/>
            </a:br>
            <a:r>
              <a:rPr lang="en-US" dirty="0"/>
              <a:t>Gracias..!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69" name="Google Shape;369;p39"/>
          <p:cNvPicPr preferRelativeResize="0"/>
          <p:nvPr/>
        </p:nvPicPr>
        <p:blipFill rotWithShape="1">
          <a:blip r:embed="rId1"/>
          <a:srcRect t="129" b="129"/>
          <a:stretch>
            <a:fillRect/>
          </a:stretch>
        </p:blipFill>
        <p:spPr>
          <a:xfrm rot="10800000">
            <a:off x="2677801" y="270878"/>
            <a:ext cx="1716695" cy="1307947"/>
          </a:xfrm>
          <a:prstGeom prst="rect">
            <a:avLst/>
          </a:prstGeom>
          <a:noFill/>
          <a:ln>
            <a:noFill/>
          </a:ln>
        </p:spPr>
      </p:pic>
      <p:sp>
        <p:nvSpPr>
          <p:cNvPr id="370" name="Google Shape;370;p39"/>
          <p:cNvSpPr txBox="1">
            <a:spLocks noGrp="1"/>
          </p:cNvSpPr>
          <p:nvPr>
            <p:ph type="title"/>
          </p:nvPr>
        </p:nvSpPr>
        <p:spPr>
          <a:xfrm>
            <a:off x="3994507" y="1709348"/>
            <a:ext cx="4833404" cy="139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MANDADITOS </a:t>
            </a:r>
            <a:br>
              <a:rPr lang="es-MX" dirty="0"/>
            </a:br>
            <a:r>
              <a:rPr lang="es-MX" dirty="0"/>
              <a:t>EXPRESS</a:t>
            </a:r>
            <a:br>
              <a:rPr lang="es-MX" dirty="0"/>
            </a:br>
            <a:endParaRPr lang="es-MX" dirty="0"/>
          </a:p>
        </p:txBody>
      </p:sp>
      <p:pic>
        <p:nvPicPr>
          <p:cNvPr id="4" name="Marcador de posición de imagen 3" descr="Una caricatura de una persona&#10;&#10;El contenido generado por IA puede ser incorrecto."/>
          <p:cNvPicPr>
            <a:picLocks noGrp="1" noChangeAspect="1"/>
          </p:cNvPicPr>
          <p:nvPr>
            <p:ph type="pic" idx="3"/>
          </p:nvPr>
        </p:nvPicPr>
        <p:blipFill>
          <a:blip r:embed="rId2"/>
          <a:srcRect l="-2" t="-349" r="833" b="520"/>
          <a:stretch>
            <a:fillRect/>
          </a:stretch>
        </p:blipFill>
        <p:spPr>
          <a:xfrm>
            <a:off x="765893" y="270877"/>
            <a:ext cx="2528037" cy="4352395"/>
          </a:xfrm>
          <a:prstGeom prst="round2DiagRect">
            <a:avLst>
              <a:gd name="adj1" fmla="val 17894"/>
              <a:gd name="adj2" fmla="val 0"/>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0000" y="828116"/>
            <a:ext cx="7704000" cy="572700"/>
          </a:xfrm>
        </p:spPr>
        <p:txBody>
          <a:bodyPr/>
          <a:lstStyle/>
          <a:p>
            <a:r>
              <a:rPr lang="es-MX" dirty="0"/>
              <a:t>Introducción</a:t>
            </a:r>
            <a:endParaRPr lang="es-MX" dirty="0"/>
          </a:p>
        </p:txBody>
      </p:sp>
      <p:sp>
        <p:nvSpPr>
          <p:cNvPr id="3" name="Marcador de texto 2"/>
          <p:cNvSpPr>
            <a:spLocks noGrp="1"/>
          </p:cNvSpPr>
          <p:nvPr>
            <p:ph type="body" idx="1"/>
          </p:nvPr>
        </p:nvSpPr>
        <p:spPr>
          <a:xfrm>
            <a:off x="835378" y="2265934"/>
            <a:ext cx="7588622" cy="1763100"/>
          </a:xfrm>
        </p:spPr>
        <p:txBody>
          <a:bodyPr/>
          <a:lstStyle/>
          <a:p>
            <a:pPr marL="152400" indent="0" algn="just">
              <a:buNone/>
            </a:pPr>
            <a:r>
              <a:rPr lang="es-ES" sz="1600" dirty="0"/>
              <a:t>Mandadito Express es una propuesta para una aplicación web diseñada para facilitar la vida cotidiana de las personas que podrá permitirles solicitar mandados a través de ella confiable, rápida y sencilla. La app contemplara funciones que garantizan la seguridad, la satisfacción del cliente.</a:t>
            </a:r>
            <a:endParaRPr lang="es-MX"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38"/>
          <p:cNvSpPr txBox="1">
            <a:spLocks noGrp="1"/>
          </p:cNvSpPr>
          <p:nvPr>
            <p:ph type="title"/>
          </p:nvPr>
        </p:nvSpPr>
        <p:spPr>
          <a:xfrm>
            <a:off x="713225" y="445025"/>
            <a:ext cx="8001796" cy="5727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es-MX" sz="2800"/>
              <a:t>Objetivo General</a:t>
            </a:r>
            <a:endParaRPr lang="es-MX" sz="2800"/>
          </a:p>
        </p:txBody>
      </p:sp>
      <p:sp>
        <p:nvSpPr>
          <p:cNvPr id="364" name="Google Shape;364;p38"/>
          <p:cNvSpPr txBox="1">
            <a:spLocks noGrp="1"/>
          </p:cNvSpPr>
          <p:nvPr>
            <p:ph type="subTitle" idx="4294967295"/>
          </p:nvPr>
        </p:nvSpPr>
        <p:spPr>
          <a:xfrm>
            <a:off x="713224" y="1253067"/>
            <a:ext cx="4084553" cy="3635022"/>
          </a:xfrm>
          <a:prstGeom prst="rect">
            <a:avLst/>
          </a:prstGeom>
        </p:spPr>
        <p:txBody>
          <a:bodyPr spcFirstLastPara="1" wrap="square" lIns="91425" tIns="91425" rIns="91425" bIns="91425" anchor="t" anchorCtr="0">
            <a:noAutofit/>
          </a:bodyPr>
          <a:lstStyle/>
          <a:p>
            <a:pPr marL="0" lvl="0" indent="0" algn="just">
              <a:spcAft>
                <a:spcPts val="600"/>
              </a:spcAft>
              <a:buSzPts val="1100"/>
              <a:buNone/>
            </a:pPr>
            <a:r>
              <a:rPr lang="es-ES" sz="1600" dirty="0"/>
              <a:t>Se desarrollará una aplicación web con la finalidad de facilitar a los clientes la solicitud de mandados de forma rápida, segura y personalizada. La aplicación web permitirá delegar tareas como compras u otros recados cotidianos, optimizando el tiempo de los clientes. Mandadito Express se encargará de cumplir estos encargos con puntualidad, responsabilidad y compromiso, asegurando un servicio de calidad y la entrega segura de los productos solicitados.</a:t>
            </a:r>
            <a:endParaRPr lang="es-MX" sz="1600" dirty="0"/>
          </a:p>
        </p:txBody>
      </p:sp>
      <p:pic>
        <p:nvPicPr>
          <p:cNvPr id="1030"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95050" y="1830587"/>
            <a:ext cx="3719971" cy="24799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713224" y="255411"/>
            <a:ext cx="7704000" cy="572700"/>
          </a:xfrm>
        </p:spPr>
        <p:txBody>
          <a:bodyPr/>
          <a:lstStyle/>
          <a:p>
            <a:r>
              <a:rPr lang="es-MX" dirty="0"/>
              <a:t>Objetivos Específicos</a:t>
            </a:r>
            <a:endParaRPr lang="es-MX" dirty="0"/>
          </a:p>
        </p:txBody>
      </p:sp>
      <p:sp>
        <p:nvSpPr>
          <p:cNvPr id="4" name="Google Shape;364;p38"/>
          <p:cNvSpPr txBox="1"/>
          <p:nvPr/>
        </p:nvSpPr>
        <p:spPr>
          <a:xfrm>
            <a:off x="699672" y="1049867"/>
            <a:ext cx="7717552" cy="38382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Poppins" panose="00000500000000000000"/>
              <a:buChar char="●"/>
              <a:defRPr sz="12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04800" algn="l" rtl="0">
              <a:lnSpc>
                <a:spcPct val="100000"/>
              </a:lnSpc>
              <a:spcBef>
                <a:spcPts val="0"/>
              </a:spcBef>
              <a:spcAft>
                <a:spcPts val="0"/>
              </a:spcAft>
              <a:buClr>
                <a:schemeClr val="dk1"/>
              </a:buClr>
              <a:buSzPts val="1200"/>
              <a:buFont typeface="Poppins" panose="00000500000000000000"/>
              <a:buChar char="○"/>
              <a:defRPr sz="12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04800" algn="l" rtl="0">
              <a:lnSpc>
                <a:spcPct val="100000"/>
              </a:lnSpc>
              <a:spcBef>
                <a:spcPts val="0"/>
              </a:spcBef>
              <a:spcAft>
                <a:spcPts val="0"/>
              </a:spcAft>
              <a:buClr>
                <a:schemeClr val="dk1"/>
              </a:buClr>
              <a:buSzPts val="1200"/>
              <a:buFont typeface="Poppins" panose="00000500000000000000"/>
              <a:buChar char="■"/>
              <a:defRPr sz="12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04800" algn="l" rtl="0">
              <a:lnSpc>
                <a:spcPct val="100000"/>
              </a:lnSpc>
              <a:spcBef>
                <a:spcPts val="0"/>
              </a:spcBef>
              <a:spcAft>
                <a:spcPts val="0"/>
              </a:spcAft>
              <a:buClr>
                <a:schemeClr val="dk1"/>
              </a:buClr>
              <a:buSzPts val="1200"/>
              <a:buFont typeface="Poppins" panose="00000500000000000000"/>
              <a:buChar char="●"/>
              <a:defRPr sz="12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04800" algn="l" rtl="0">
              <a:lnSpc>
                <a:spcPct val="100000"/>
              </a:lnSpc>
              <a:spcBef>
                <a:spcPts val="0"/>
              </a:spcBef>
              <a:spcAft>
                <a:spcPts val="0"/>
              </a:spcAft>
              <a:buClr>
                <a:schemeClr val="dk1"/>
              </a:buClr>
              <a:buSzPts val="1200"/>
              <a:buFont typeface="Poppins" panose="00000500000000000000"/>
              <a:buChar char="○"/>
              <a:defRPr sz="12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04800" algn="l" rtl="0">
              <a:lnSpc>
                <a:spcPct val="100000"/>
              </a:lnSpc>
              <a:spcBef>
                <a:spcPts val="0"/>
              </a:spcBef>
              <a:spcAft>
                <a:spcPts val="0"/>
              </a:spcAft>
              <a:buClr>
                <a:schemeClr val="dk1"/>
              </a:buClr>
              <a:buSzPts val="1200"/>
              <a:buFont typeface="Poppins" panose="00000500000000000000"/>
              <a:buChar char="■"/>
              <a:defRPr sz="12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04800" algn="l" rtl="0">
              <a:lnSpc>
                <a:spcPct val="100000"/>
              </a:lnSpc>
              <a:spcBef>
                <a:spcPts val="0"/>
              </a:spcBef>
              <a:spcAft>
                <a:spcPts val="0"/>
              </a:spcAft>
              <a:buClr>
                <a:schemeClr val="dk1"/>
              </a:buClr>
              <a:buSzPts val="1200"/>
              <a:buFont typeface="Poppins" panose="00000500000000000000"/>
              <a:buChar char="●"/>
              <a:defRPr sz="12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04800" algn="l" rtl="0">
              <a:lnSpc>
                <a:spcPct val="100000"/>
              </a:lnSpc>
              <a:spcBef>
                <a:spcPts val="0"/>
              </a:spcBef>
              <a:spcAft>
                <a:spcPts val="0"/>
              </a:spcAft>
              <a:buClr>
                <a:schemeClr val="dk1"/>
              </a:buClr>
              <a:buSzPts val="1200"/>
              <a:buFont typeface="Poppins" panose="00000500000000000000"/>
              <a:buChar char="○"/>
              <a:defRPr sz="12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04800" algn="l" rtl="0">
              <a:lnSpc>
                <a:spcPct val="100000"/>
              </a:lnSpc>
              <a:spcBef>
                <a:spcPts val="0"/>
              </a:spcBef>
              <a:spcAft>
                <a:spcPts val="0"/>
              </a:spcAft>
              <a:buClr>
                <a:schemeClr val="dk1"/>
              </a:buClr>
              <a:buSzPts val="1200"/>
              <a:buFont typeface="Poppins" panose="00000500000000000000"/>
              <a:buChar char="■"/>
              <a:defRPr sz="12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152400" indent="0">
              <a:buNone/>
            </a:pPr>
            <a:r>
              <a:rPr lang="es-ES" sz="1400" dirty="0">
                <a:solidFill>
                  <a:schemeClr val="tx1"/>
                </a:solidFill>
              </a:rPr>
              <a:t>La aplicación será capaz de:</a:t>
            </a:r>
            <a:endParaRPr lang="es-ES" sz="1400" dirty="0">
              <a:solidFill>
                <a:schemeClr val="tx1"/>
              </a:solidFill>
            </a:endParaRPr>
          </a:p>
          <a:p>
            <a:pPr algn="just" fontAlgn="base">
              <a:lnSpc>
                <a:spcPct val="150000"/>
              </a:lnSpc>
              <a:buFont typeface="Wingdings" panose="05000000000000000000" pitchFamily="2" charset="2"/>
              <a:buChar char="Ø"/>
            </a:pPr>
            <a:r>
              <a:rPr lang="es-ES" sz="1400" dirty="0">
                <a:solidFill>
                  <a:schemeClr val="tx1"/>
                </a:solidFill>
              </a:rPr>
              <a:t>Registrar a los clientes que desean ocupar la aplicación web.</a:t>
            </a:r>
            <a:endParaRPr lang="es-ES" sz="1400" dirty="0">
              <a:solidFill>
                <a:schemeClr val="tx1"/>
              </a:solidFill>
            </a:endParaRPr>
          </a:p>
          <a:p>
            <a:pPr algn="just" fontAlgn="base">
              <a:lnSpc>
                <a:spcPct val="150000"/>
              </a:lnSpc>
              <a:buFont typeface="Wingdings" panose="05000000000000000000" pitchFamily="2" charset="2"/>
              <a:buChar char="Ø"/>
            </a:pPr>
            <a:r>
              <a:rPr lang="es-ES" sz="1400" dirty="0">
                <a:solidFill>
                  <a:schemeClr val="tx1"/>
                </a:solidFill>
              </a:rPr>
              <a:t>Permitir que el cliente inicie y cierre sesión de forma segura.</a:t>
            </a:r>
            <a:endParaRPr lang="es-ES" sz="1400" dirty="0">
              <a:solidFill>
                <a:schemeClr val="tx1"/>
              </a:solidFill>
            </a:endParaRPr>
          </a:p>
          <a:p>
            <a:pPr algn="just" fontAlgn="base">
              <a:lnSpc>
                <a:spcPct val="150000"/>
              </a:lnSpc>
              <a:buFont typeface="Wingdings" panose="05000000000000000000" pitchFamily="2" charset="2"/>
              <a:buChar char="Ø"/>
            </a:pPr>
            <a:r>
              <a:rPr lang="es-ES" sz="1400" dirty="0">
                <a:solidFill>
                  <a:schemeClr val="tx1"/>
                </a:solidFill>
              </a:rPr>
              <a:t>Mostrar el historial de los pedidos o mandados que ha hecho el cliente.</a:t>
            </a:r>
            <a:endParaRPr lang="es-ES" sz="1400" dirty="0">
              <a:solidFill>
                <a:schemeClr val="tx1"/>
              </a:solidFill>
            </a:endParaRPr>
          </a:p>
          <a:p>
            <a:pPr algn="just" fontAlgn="base">
              <a:lnSpc>
                <a:spcPct val="150000"/>
              </a:lnSpc>
              <a:buFont typeface="Wingdings" panose="05000000000000000000" pitchFamily="2" charset="2"/>
              <a:buChar char="Ø"/>
            </a:pPr>
            <a:r>
              <a:rPr lang="es-ES" sz="1400" dirty="0">
                <a:solidFill>
                  <a:schemeClr val="tx1"/>
                </a:solidFill>
              </a:rPr>
              <a:t>Calificar el servicio y la satisfacción del cliente dependiendo al servicio recibido.</a:t>
            </a:r>
            <a:endParaRPr lang="es-ES" sz="1400" dirty="0">
              <a:solidFill>
                <a:schemeClr val="tx1"/>
              </a:solidFill>
            </a:endParaRPr>
          </a:p>
          <a:p>
            <a:pPr algn="just" fontAlgn="base">
              <a:lnSpc>
                <a:spcPct val="150000"/>
              </a:lnSpc>
              <a:buFont typeface="Wingdings" panose="05000000000000000000" pitchFamily="2" charset="2"/>
              <a:buChar char="Ø"/>
            </a:pPr>
            <a:r>
              <a:rPr lang="es-ES" sz="1400" dirty="0">
                <a:solidFill>
                  <a:schemeClr val="tx1"/>
                </a:solidFill>
              </a:rPr>
              <a:t>El cliente podrá ver el estado en tiempo real de su pedido.</a:t>
            </a:r>
            <a:endParaRPr lang="es-ES" sz="1400" dirty="0">
              <a:solidFill>
                <a:schemeClr val="tx1"/>
              </a:solidFill>
            </a:endParaRPr>
          </a:p>
          <a:p>
            <a:pPr algn="just" fontAlgn="base">
              <a:lnSpc>
                <a:spcPct val="150000"/>
              </a:lnSpc>
              <a:buFont typeface="Wingdings" panose="05000000000000000000" pitchFamily="2" charset="2"/>
              <a:buChar char="Ø"/>
            </a:pPr>
            <a:r>
              <a:rPr lang="es-ES" sz="1400" dirty="0">
                <a:solidFill>
                  <a:schemeClr val="tx1"/>
                </a:solidFill>
              </a:rPr>
              <a:t>Atender a más de un pedido a la vez.</a:t>
            </a:r>
            <a:endParaRPr lang="es-ES" sz="1400" dirty="0">
              <a:solidFill>
                <a:schemeClr val="tx1"/>
              </a:solidFill>
            </a:endParaRPr>
          </a:p>
          <a:p>
            <a:pPr algn="just" fontAlgn="base">
              <a:lnSpc>
                <a:spcPct val="150000"/>
              </a:lnSpc>
              <a:buFont typeface="Wingdings" panose="05000000000000000000" pitchFamily="2" charset="2"/>
              <a:buChar char="Ø"/>
            </a:pPr>
            <a:r>
              <a:rPr lang="es-ES" sz="1400" dirty="0">
                <a:solidFill>
                  <a:schemeClr val="tx1"/>
                </a:solidFill>
              </a:rPr>
              <a:t>Cambiar el estado del mandado a pendiente, en camino y entregado según el administrador de la aplicación web.</a:t>
            </a:r>
            <a:endParaRPr lang="es-ES" sz="1400" dirty="0">
              <a:solidFill>
                <a:schemeClr val="tx1"/>
              </a:solidFill>
            </a:endParaRPr>
          </a:p>
          <a:p>
            <a:pPr algn="just" fontAlgn="base">
              <a:lnSpc>
                <a:spcPct val="150000"/>
              </a:lnSpc>
              <a:buFont typeface="Wingdings" panose="05000000000000000000" pitchFamily="2" charset="2"/>
              <a:buChar char="Ø"/>
            </a:pPr>
            <a:r>
              <a:rPr lang="es-ES" sz="1400" dirty="0">
                <a:solidFill>
                  <a:schemeClr val="tx1"/>
                </a:solidFill>
              </a:rPr>
              <a:t>Seleccionar el método de pago.</a:t>
            </a:r>
            <a:endParaRPr lang="es-ES" sz="14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Roles</a:t>
            </a:r>
            <a:endParaRPr lang="es-MX" dirty="0"/>
          </a:p>
        </p:txBody>
      </p:sp>
      <p:sp>
        <p:nvSpPr>
          <p:cNvPr id="4" name="Subtítulo 3"/>
          <p:cNvSpPr>
            <a:spLocks noGrp="1"/>
          </p:cNvSpPr>
          <p:nvPr>
            <p:ph type="subTitle" idx="2"/>
          </p:nvPr>
        </p:nvSpPr>
        <p:spPr>
          <a:xfrm>
            <a:off x="0" y="1475160"/>
            <a:ext cx="5545333" cy="3300039"/>
          </a:xfrm>
        </p:spPr>
        <p:txBody>
          <a:bodyPr/>
          <a:lstStyle/>
          <a:p>
            <a:pPr algn="just"/>
            <a:r>
              <a:rPr lang="es-ES" sz="1600" dirty="0"/>
              <a:t>	Los roles representan las posiciones funcionales asignadas a los miembros de un equipo de proyecto, estableciendo con claridad sus responsabilidades, nivel de autoridad, tareas específicas y expectativas de desempeño. Cada rol está diseñado para contribuir de manera estructurada al cumplimiento de los objetivos del proyecto, asegurando una distribución eficiente del trabajo, facilitando la comunicación entre las partes involucradas y promoviendo la rendición de cuentas en cada etapa del proceso.</a:t>
            </a:r>
            <a:endParaRPr lang="es-MX" sz="1600"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73911" y="1413478"/>
            <a:ext cx="3190522" cy="31905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graphicFrame>
        <p:nvGraphicFramePr>
          <p:cNvPr id="4" name="Tabla 3"/>
          <p:cNvGraphicFramePr>
            <a:graphicFrameLocks noGrp="1"/>
          </p:cNvGraphicFramePr>
          <p:nvPr/>
        </p:nvGraphicFramePr>
        <p:xfrm>
          <a:off x="225778" y="471100"/>
          <a:ext cx="8692444" cy="4682631"/>
        </p:xfrm>
        <a:graphic>
          <a:graphicData uri="http://schemas.openxmlformats.org/drawingml/2006/table">
            <a:tbl>
              <a:tblPr firstRow="1" bandRow="1">
                <a:tableStyleId>{F103C5DE-23DE-435D-9BB5-FAFDD0E5A3EF}</a:tableStyleId>
              </a:tblPr>
              <a:tblGrid>
                <a:gridCol w="2817394"/>
                <a:gridCol w="2817394"/>
                <a:gridCol w="3057656"/>
              </a:tblGrid>
              <a:tr h="382719">
                <a:tc>
                  <a:txBody>
                    <a:bodyPr/>
                    <a:lstStyle/>
                    <a:p>
                      <a:pPr algn="ctr"/>
                      <a:r>
                        <a:rPr lang="es-MX" b="1" dirty="0">
                          <a:solidFill>
                            <a:schemeClr val="bg1"/>
                          </a:solidFill>
                        </a:rPr>
                        <a:t>RESPONSABLES</a:t>
                      </a:r>
                      <a:endParaRPr lang="es-MX" b="1" dirty="0">
                        <a:solidFill>
                          <a:schemeClr val="bg1"/>
                        </a:solidFill>
                      </a:endParaRPr>
                    </a:p>
                  </a:txBody>
                  <a:tcPr>
                    <a:solidFill>
                      <a:schemeClr val="accent1"/>
                    </a:solidFill>
                  </a:tcPr>
                </a:tc>
                <a:tc>
                  <a:txBody>
                    <a:bodyPr/>
                    <a:lstStyle/>
                    <a:p>
                      <a:pPr algn="ctr"/>
                      <a:r>
                        <a:rPr lang="es-MX" b="1" dirty="0">
                          <a:solidFill>
                            <a:schemeClr val="bg1"/>
                          </a:solidFill>
                        </a:rPr>
                        <a:t>ROL</a:t>
                      </a:r>
                      <a:endParaRPr lang="es-MX" b="1" dirty="0">
                        <a:solidFill>
                          <a:schemeClr val="bg1"/>
                        </a:solidFill>
                      </a:endParaRPr>
                    </a:p>
                  </a:txBody>
                  <a:tcPr>
                    <a:solidFill>
                      <a:schemeClr val="accent1"/>
                    </a:solidFill>
                  </a:tcPr>
                </a:tc>
                <a:tc>
                  <a:txBody>
                    <a:bodyPr/>
                    <a:lstStyle/>
                    <a:p>
                      <a:pPr algn="ctr"/>
                      <a:r>
                        <a:rPr lang="es-MX" b="1" dirty="0">
                          <a:solidFill>
                            <a:schemeClr val="bg1"/>
                          </a:solidFill>
                        </a:rPr>
                        <a:t>RESPONSALIBILIDAD</a:t>
                      </a:r>
                      <a:endParaRPr lang="es-MX" b="1" dirty="0">
                        <a:solidFill>
                          <a:schemeClr val="bg1"/>
                        </a:solidFill>
                      </a:endParaRPr>
                    </a:p>
                  </a:txBody>
                  <a:tcPr>
                    <a:solidFill>
                      <a:schemeClr val="accent1"/>
                    </a:solidFill>
                  </a:tcPr>
                </a:tc>
              </a:tr>
              <a:tr h="825192">
                <a:tc>
                  <a:txBody>
                    <a:bodyPr/>
                    <a:lstStyle/>
                    <a:p>
                      <a:pPr algn="ctr"/>
                      <a:endParaRPr lang="es-MX" dirty="0">
                        <a:latin typeface="Poppins" panose="00000500000000000000" pitchFamily="2" charset="0"/>
                        <a:cs typeface="Poppins" panose="00000500000000000000" pitchFamily="2" charset="0"/>
                      </a:endParaRPr>
                    </a:p>
                    <a:p>
                      <a:pPr algn="ctr"/>
                      <a:r>
                        <a:rPr lang="es-MX" dirty="0">
                          <a:latin typeface="Poppins" panose="00000500000000000000" pitchFamily="2" charset="0"/>
                          <a:cs typeface="Poppins" panose="00000500000000000000" pitchFamily="2" charset="0"/>
                        </a:rPr>
                        <a:t>David</a:t>
                      </a:r>
                      <a:endParaRPr lang="es-MX" dirty="0">
                        <a:latin typeface="Poppins" panose="00000500000000000000" pitchFamily="2" charset="0"/>
                        <a:cs typeface="Poppins" panose="00000500000000000000" pitchFamily="2" charset="0"/>
                      </a:endParaRPr>
                    </a:p>
                  </a:txBody>
                  <a:tcPr>
                    <a:solidFill>
                      <a:schemeClr val="tx1">
                        <a:lumMod val="10000"/>
                        <a:lumOff val="90000"/>
                      </a:schemeClr>
                    </a:solidFill>
                  </a:tcPr>
                </a:tc>
                <a:tc>
                  <a:txBody>
                    <a:bodyPr/>
                    <a:lstStyle/>
                    <a:p>
                      <a:pPr algn="ctr"/>
                      <a:endParaRPr lang="es-MX" dirty="0">
                        <a:latin typeface="Poppins" panose="00000500000000000000" pitchFamily="2" charset="0"/>
                        <a:cs typeface="Poppins" panose="00000500000000000000" pitchFamily="2" charset="0"/>
                      </a:endParaRPr>
                    </a:p>
                    <a:p>
                      <a:pPr algn="ctr"/>
                      <a:r>
                        <a:rPr lang="es-MX" b="1" dirty="0">
                          <a:latin typeface="Poppins" panose="00000500000000000000" pitchFamily="2" charset="0"/>
                          <a:cs typeface="Poppins" panose="00000500000000000000" pitchFamily="2" charset="0"/>
                        </a:rPr>
                        <a:t>Líder de Proyecto</a:t>
                      </a:r>
                      <a:endParaRPr lang="es-MX" b="1" dirty="0">
                        <a:latin typeface="Poppins" panose="00000500000000000000" pitchFamily="2" charset="0"/>
                        <a:cs typeface="Poppins" panose="00000500000000000000" pitchFamily="2" charset="0"/>
                      </a:endParaRPr>
                    </a:p>
                  </a:txBody>
                  <a:tcPr>
                    <a:solidFill>
                      <a:schemeClr val="tx1">
                        <a:lumMod val="10000"/>
                        <a:lumOff val="90000"/>
                      </a:schemeClr>
                    </a:solidFill>
                  </a:tcPr>
                </a:tc>
                <a:tc>
                  <a:txBody>
                    <a:bodyPr/>
                    <a:lstStyle/>
                    <a:p>
                      <a:pPr algn="just"/>
                      <a:r>
                        <a:rPr lang="es-ES" sz="1200" dirty="0">
                          <a:latin typeface="Poppins" panose="00000500000000000000" pitchFamily="2" charset="0"/>
                          <a:cs typeface="Poppins" panose="00000500000000000000" pitchFamily="2" charset="0"/>
                        </a:rPr>
                        <a:t>El líder de proyecto planifica, coordina y supervisa el proyecto, asegurando el cumplimiento de objetivos y gestionando recursos, equipo, riesgos y presupuesto.</a:t>
                      </a:r>
                      <a:endParaRPr lang="es-MX" sz="1200" dirty="0">
                        <a:latin typeface="Poppins" panose="00000500000000000000" pitchFamily="2" charset="0"/>
                        <a:cs typeface="Poppins" panose="00000500000000000000" pitchFamily="2" charset="0"/>
                      </a:endParaRPr>
                    </a:p>
                  </a:txBody>
                  <a:tcPr>
                    <a:solidFill>
                      <a:schemeClr val="tx1">
                        <a:lumMod val="10000"/>
                        <a:lumOff val="90000"/>
                      </a:schemeClr>
                    </a:solidFill>
                  </a:tcPr>
                </a:tc>
              </a:tr>
              <a:tr h="825192">
                <a:tc>
                  <a:txBody>
                    <a:bodyPr/>
                    <a:lstStyle/>
                    <a:p>
                      <a:pPr algn="ctr"/>
                      <a:endParaRPr lang="es-MX" dirty="0">
                        <a:latin typeface="Poppins" panose="00000500000000000000" pitchFamily="2" charset="0"/>
                        <a:cs typeface="Poppins" panose="00000500000000000000" pitchFamily="2" charset="0"/>
                      </a:endParaRPr>
                    </a:p>
                    <a:p>
                      <a:pPr algn="ctr"/>
                      <a:r>
                        <a:rPr lang="es-MX" dirty="0">
                          <a:latin typeface="Poppins" panose="00000500000000000000" pitchFamily="2" charset="0"/>
                          <a:cs typeface="Poppins" panose="00000500000000000000" pitchFamily="2" charset="0"/>
                        </a:rPr>
                        <a:t>David, Lucio, Gloria</a:t>
                      </a:r>
                      <a:endParaRPr lang="es-MX" dirty="0">
                        <a:latin typeface="Poppins" panose="00000500000000000000" pitchFamily="2" charset="0"/>
                        <a:cs typeface="Poppins" panose="00000500000000000000" pitchFamily="2" charset="0"/>
                      </a:endParaRPr>
                    </a:p>
                  </a:txBody>
                  <a:tcPr>
                    <a:solidFill>
                      <a:schemeClr val="tx1">
                        <a:lumMod val="10000"/>
                        <a:lumOff val="90000"/>
                      </a:schemeClr>
                    </a:solidFill>
                  </a:tcPr>
                </a:tc>
                <a:tc>
                  <a:txBody>
                    <a:bodyPr/>
                    <a:lstStyle/>
                    <a:p>
                      <a:pPr algn="ctr"/>
                      <a:endParaRPr lang="es-MX" b="1" dirty="0">
                        <a:latin typeface="Poppins" panose="00000500000000000000" pitchFamily="2" charset="0"/>
                        <a:cs typeface="Poppins" panose="00000500000000000000" pitchFamily="2" charset="0"/>
                      </a:endParaRPr>
                    </a:p>
                    <a:p>
                      <a:pPr algn="ctr"/>
                      <a:r>
                        <a:rPr lang="es-MX" b="1" dirty="0">
                          <a:latin typeface="Poppins" panose="00000500000000000000" pitchFamily="2" charset="0"/>
                          <a:cs typeface="Poppins" panose="00000500000000000000" pitchFamily="2" charset="0"/>
                        </a:rPr>
                        <a:t>Diseñador</a:t>
                      </a:r>
                      <a:endParaRPr lang="es-MX" b="1" dirty="0">
                        <a:latin typeface="Poppins" panose="00000500000000000000" pitchFamily="2" charset="0"/>
                        <a:cs typeface="Poppins" panose="00000500000000000000" pitchFamily="2" charset="0"/>
                      </a:endParaRPr>
                    </a:p>
                  </a:txBody>
                  <a:tcPr>
                    <a:solidFill>
                      <a:schemeClr val="tx1">
                        <a:lumMod val="10000"/>
                        <a:lumOff val="90000"/>
                      </a:schemeClr>
                    </a:solidFill>
                  </a:tcPr>
                </a:tc>
                <a:tc>
                  <a:txBody>
                    <a:bodyPr/>
                    <a:lstStyle/>
                    <a:p>
                      <a:pPr algn="just"/>
                      <a:r>
                        <a:rPr lang="es-ES" sz="1200" dirty="0">
                          <a:latin typeface="Poppins" panose="00000500000000000000" pitchFamily="2" charset="0"/>
                          <a:cs typeface="Poppins" panose="00000500000000000000" pitchFamily="2" charset="0"/>
                        </a:rPr>
                        <a:t>El diseñador crea la interfaz y la experiencia visual del usuario en la aplicación.</a:t>
                      </a:r>
                      <a:endParaRPr lang="es-MX" sz="1200" dirty="0">
                        <a:latin typeface="Poppins" panose="00000500000000000000" pitchFamily="2" charset="0"/>
                        <a:cs typeface="Poppins" panose="00000500000000000000" pitchFamily="2" charset="0"/>
                      </a:endParaRPr>
                    </a:p>
                  </a:txBody>
                  <a:tcPr>
                    <a:solidFill>
                      <a:schemeClr val="tx1">
                        <a:lumMod val="10000"/>
                        <a:lumOff val="90000"/>
                      </a:schemeClr>
                    </a:solidFill>
                  </a:tcPr>
                </a:tc>
              </a:tr>
              <a:tr h="620889">
                <a:tc>
                  <a:txBody>
                    <a:bodyPr/>
                    <a:lstStyle/>
                    <a:p>
                      <a:pPr marL="0" indent="0" algn="ctr">
                        <a:buFont typeface="Arial" panose="020B0604020202020204" pitchFamily="34" charset="0"/>
                        <a:buNone/>
                      </a:pPr>
                      <a:endParaRPr lang="es-MX" dirty="0">
                        <a:latin typeface="Poppins" panose="00000500000000000000" pitchFamily="2" charset="0"/>
                        <a:cs typeface="Poppins" panose="00000500000000000000" pitchFamily="2" charset="0"/>
                      </a:endParaRPr>
                    </a:p>
                    <a:p>
                      <a:pPr marL="0" indent="0" algn="ctr">
                        <a:buFont typeface="Arial" panose="020B0604020202020204" pitchFamily="34" charset="0"/>
                        <a:buNone/>
                      </a:pPr>
                      <a:endParaRPr lang="es-MX" dirty="0">
                        <a:latin typeface="Poppins" panose="00000500000000000000" pitchFamily="2" charset="0"/>
                        <a:cs typeface="Poppins" panose="00000500000000000000" pitchFamily="2" charset="0"/>
                      </a:endParaRPr>
                    </a:p>
                    <a:p>
                      <a:pPr marL="0" indent="0" algn="ctr">
                        <a:buFont typeface="Arial" panose="020B0604020202020204" pitchFamily="34" charset="0"/>
                        <a:buNone/>
                      </a:pPr>
                      <a:r>
                        <a:rPr lang="es-MX" dirty="0">
                          <a:latin typeface="Poppins" panose="00000500000000000000" pitchFamily="2" charset="0"/>
                          <a:cs typeface="Poppins" panose="00000500000000000000" pitchFamily="2" charset="0"/>
                        </a:rPr>
                        <a:t>David</a:t>
                      </a:r>
                      <a:endParaRPr lang="es-MX" dirty="0">
                        <a:latin typeface="Poppins" panose="00000500000000000000" pitchFamily="2" charset="0"/>
                        <a:cs typeface="Poppins" panose="00000500000000000000" pitchFamily="2" charset="0"/>
                      </a:endParaRPr>
                    </a:p>
                  </a:txBody>
                  <a:tcPr>
                    <a:solidFill>
                      <a:schemeClr val="tx1">
                        <a:lumMod val="10000"/>
                        <a:lumOff val="90000"/>
                      </a:schemeClr>
                    </a:solidFill>
                  </a:tcPr>
                </a:tc>
                <a:tc>
                  <a:txBody>
                    <a:bodyPr/>
                    <a:lstStyle/>
                    <a:p>
                      <a:pPr algn="ctr"/>
                      <a:endParaRPr lang="es-MX" b="1" dirty="0">
                        <a:latin typeface="Poppins" panose="00000500000000000000" pitchFamily="2" charset="0"/>
                        <a:cs typeface="Poppins" panose="00000500000000000000" pitchFamily="2" charset="0"/>
                      </a:endParaRPr>
                    </a:p>
                    <a:p>
                      <a:pPr algn="ctr"/>
                      <a:endParaRPr lang="es-MX" b="1" dirty="0">
                        <a:latin typeface="Poppins" panose="00000500000000000000" pitchFamily="2" charset="0"/>
                        <a:cs typeface="Poppins" panose="00000500000000000000" pitchFamily="2" charset="0"/>
                      </a:endParaRPr>
                    </a:p>
                    <a:p>
                      <a:pPr algn="ctr"/>
                      <a:r>
                        <a:rPr lang="es-MX" b="1" dirty="0">
                          <a:latin typeface="Poppins" panose="00000500000000000000" pitchFamily="2" charset="0"/>
                          <a:cs typeface="Poppins" panose="00000500000000000000" pitchFamily="2" charset="0"/>
                        </a:rPr>
                        <a:t>Analista</a:t>
                      </a:r>
                      <a:endParaRPr lang="es-MX" b="1" dirty="0">
                        <a:latin typeface="Poppins" panose="00000500000000000000" pitchFamily="2" charset="0"/>
                        <a:cs typeface="Poppins" panose="00000500000000000000" pitchFamily="2" charset="0"/>
                      </a:endParaRPr>
                    </a:p>
                  </a:txBody>
                  <a:tcPr>
                    <a:solidFill>
                      <a:schemeClr val="tx1">
                        <a:lumMod val="10000"/>
                        <a:lumOff val="90000"/>
                      </a:schemeClr>
                    </a:solidFill>
                  </a:tcPr>
                </a:tc>
                <a:tc>
                  <a:txBody>
                    <a:bodyPr/>
                    <a:lstStyle/>
                    <a:p>
                      <a:pPr algn="just"/>
                      <a:r>
                        <a:rPr lang="es-ES" sz="1200" dirty="0">
                          <a:latin typeface="Poppins" panose="00000500000000000000" pitchFamily="2" charset="0"/>
                          <a:cs typeface="Poppins" panose="00000500000000000000" pitchFamily="2" charset="0"/>
                        </a:rPr>
                        <a:t>El analista traduce las necesidades del cliente en requisitos claros, propone mejoras y asegura que las soluciones cumplan los objetivos del proyecto</a:t>
                      </a:r>
                      <a:endParaRPr lang="es-MX" sz="1200" dirty="0">
                        <a:latin typeface="Poppins" panose="00000500000000000000" pitchFamily="2" charset="0"/>
                        <a:cs typeface="Poppins" panose="00000500000000000000" pitchFamily="2" charset="0"/>
                      </a:endParaRPr>
                    </a:p>
                  </a:txBody>
                  <a:tcPr>
                    <a:solidFill>
                      <a:schemeClr val="tx1">
                        <a:lumMod val="10000"/>
                        <a:lumOff val="90000"/>
                      </a:schemeClr>
                    </a:solidFill>
                  </a:tcPr>
                </a:tc>
              </a:tr>
              <a:tr h="382719">
                <a:tc>
                  <a:txBody>
                    <a:bodyPr/>
                    <a:lstStyle/>
                    <a:p>
                      <a:pPr algn="ctr"/>
                      <a:r>
                        <a:rPr lang="es-MX" dirty="0">
                          <a:latin typeface="Poppins" panose="00000500000000000000" pitchFamily="2" charset="0"/>
                          <a:cs typeface="Poppins" panose="00000500000000000000" pitchFamily="2" charset="0"/>
                        </a:rPr>
                        <a:t>Gloria, Lucio</a:t>
                      </a:r>
                      <a:endParaRPr lang="es-MX" dirty="0">
                        <a:latin typeface="Poppins" panose="00000500000000000000" pitchFamily="2" charset="0"/>
                        <a:cs typeface="Poppins" panose="00000500000000000000" pitchFamily="2" charset="0"/>
                      </a:endParaRPr>
                    </a:p>
                  </a:txBody>
                  <a:tcPr>
                    <a:solidFill>
                      <a:schemeClr val="tx1">
                        <a:lumMod val="10000"/>
                        <a:lumOff val="90000"/>
                      </a:schemeClr>
                    </a:solidFill>
                  </a:tcPr>
                </a:tc>
                <a:tc>
                  <a:txBody>
                    <a:bodyPr/>
                    <a:lstStyle/>
                    <a:p>
                      <a:pPr algn="ctr"/>
                      <a:endParaRPr lang="es-MX" b="1" dirty="0">
                        <a:latin typeface="Poppins" panose="00000500000000000000" pitchFamily="2" charset="0"/>
                        <a:cs typeface="Poppins" panose="00000500000000000000" pitchFamily="2" charset="0"/>
                      </a:endParaRPr>
                    </a:p>
                    <a:p>
                      <a:pPr algn="ctr"/>
                      <a:r>
                        <a:rPr lang="es-MX" b="1" dirty="0">
                          <a:latin typeface="Poppins" panose="00000500000000000000" pitchFamily="2" charset="0"/>
                          <a:cs typeface="Poppins" panose="00000500000000000000" pitchFamily="2" charset="0"/>
                        </a:rPr>
                        <a:t>Tester</a:t>
                      </a:r>
                      <a:endParaRPr lang="es-MX" b="1" dirty="0">
                        <a:latin typeface="Poppins" panose="00000500000000000000" pitchFamily="2" charset="0"/>
                        <a:cs typeface="Poppins" panose="00000500000000000000" pitchFamily="2" charset="0"/>
                      </a:endParaRPr>
                    </a:p>
                  </a:txBody>
                  <a:tcPr>
                    <a:solidFill>
                      <a:schemeClr val="tx1">
                        <a:lumMod val="10000"/>
                        <a:lumOff val="90000"/>
                      </a:schemeClr>
                    </a:solidFill>
                  </a:tcPr>
                </a:tc>
                <a:tc>
                  <a:txBody>
                    <a:bodyPr/>
                    <a:lstStyle/>
                    <a:p>
                      <a:pPr algn="just"/>
                      <a:r>
                        <a:rPr lang="es-ES" sz="1200" dirty="0">
                          <a:latin typeface="Poppins" panose="00000500000000000000" pitchFamily="2" charset="0"/>
                          <a:cs typeface="Poppins" panose="00000500000000000000" pitchFamily="2" charset="0"/>
                        </a:rPr>
                        <a:t>El tester verifica que el software funcione correctamente y cumpla con los requisitos.</a:t>
                      </a:r>
                      <a:endParaRPr lang="es-ES" sz="1200" dirty="0">
                        <a:latin typeface="Poppins" panose="00000500000000000000" pitchFamily="2" charset="0"/>
                        <a:cs typeface="Poppins" panose="00000500000000000000" pitchFamily="2" charset="0"/>
                      </a:endParaRPr>
                    </a:p>
                    <a:p>
                      <a:pPr algn="just"/>
                      <a:endParaRPr lang="es-MX" sz="1200" dirty="0">
                        <a:latin typeface="Poppins" panose="00000500000000000000" pitchFamily="2" charset="0"/>
                        <a:cs typeface="Poppins" panose="00000500000000000000" pitchFamily="2" charset="0"/>
                      </a:endParaRPr>
                    </a:p>
                  </a:txBody>
                  <a:tcPr>
                    <a:solidFill>
                      <a:schemeClr val="tx1">
                        <a:lumMod val="10000"/>
                        <a:lumOff val="90000"/>
                      </a:schemeClr>
                    </a:solidFill>
                  </a:tcPr>
                </a:tc>
              </a:tr>
              <a:tr h="382719">
                <a:tc>
                  <a:txBody>
                    <a:bodyPr/>
                    <a:lstStyle/>
                    <a:p>
                      <a:pPr algn="ctr"/>
                      <a:r>
                        <a:rPr lang="es-MX" dirty="0">
                          <a:latin typeface="Poppins" panose="00000500000000000000" pitchFamily="2" charset="0"/>
                          <a:cs typeface="Poppins" panose="00000500000000000000" pitchFamily="2" charset="0"/>
                        </a:rPr>
                        <a:t>Gloria, Lucio</a:t>
                      </a:r>
                      <a:endParaRPr lang="es-MX" dirty="0">
                        <a:latin typeface="Poppins" panose="00000500000000000000" pitchFamily="2" charset="0"/>
                        <a:cs typeface="Poppins" panose="00000500000000000000" pitchFamily="2" charset="0"/>
                      </a:endParaRPr>
                    </a:p>
                  </a:txBody>
                  <a:tcPr>
                    <a:solidFill>
                      <a:schemeClr val="tx1">
                        <a:lumMod val="10000"/>
                        <a:lumOff val="90000"/>
                      </a:schemeClr>
                    </a:solidFill>
                  </a:tcPr>
                </a:tc>
                <a:tc>
                  <a:txBody>
                    <a:bodyPr/>
                    <a:lstStyle/>
                    <a:p>
                      <a:pPr algn="ctr"/>
                      <a:endParaRPr lang="es-MX" b="1" dirty="0">
                        <a:latin typeface="Poppins" panose="00000500000000000000" pitchFamily="2" charset="0"/>
                        <a:cs typeface="Poppins" panose="00000500000000000000" pitchFamily="2" charset="0"/>
                      </a:endParaRPr>
                    </a:p>
                    <a:p>
                      <a:pPr algn="ctr"/>
                      <a:r>
                        <a:rPr lang="es-MX" b="1" dirty="0">
                          <a:latin typeface="Poppins" panose="00000500000000000000" pitchFamily="2" charset="0"/>
                          <a:cs typeface="Poppins" panose="00000500000000000000" pitchFamily="2" charset="0"/>
                        </a:rPr>
                        <a:t>Programador</a:t>
                      </a:r>
                      <a:endParaRPr lang="es-MX" b="1" dirty="0">
                        <a:latin typeface="Poppins" panose="00000500000000000000" pitchFamily="2" charset="0"/>
                        <a:cs typeface="Poppins" panose="00000500000000000000" pitchFamily="2" charset="0"/>
                      </a:endParaRPr>
                    </a:p>
                  </a:txBody>
                  <a:tcPr>
                    <a:solidFill>
                      <a:schemeClr val="tx1">
                        <a:lumMod val="10000"/>
                        <a:lumOff val="90000"/>
                      </a:schemeClr>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s-ES" sz="1200" dirty="0">
                          <a:latin typeface="Poppins" panose="00000500000000000000" pitchFamily="2" charset="0"/>
                          <a:cs typeface="Poppins" panose="00000500000000000000" pitchFamily="2" charset="0"/>
                        </a:rPr>
                        <a:t>Los programadores desarrollan y mantienen el software según los requerimientos del proyecto.</a:t>
                      </a:r>
                      <a:endParaRPr lang="es-MX" sz="1200" dirty="0">
                        <a:latin typeface="Poppins" panose="00000500000000000000" pitchFamily="2" charset="0"/>
                        <a:cs typeface="Poppins" panose="00000500000000000000" pitchFamily="2" charset="0"/>
                      </a:endParaRPr>
                    </a:p>
                  </a:txBody>
                  <a:tcPr>
                    <a:solidFill>
                      <a:schemeClr val="tx1">
                        <a:lumMod val="10000"/>
                        <a:lumOff val="90000"/>
                      </a:schemeClr>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6" name="Google Shape;386;p4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Recoleccion de Requerimientos</a:t>
            </a:r>
            <a:endParaRPr dirty="0"/>
          </a:p>
        </p:txBody>
      </p:sp>
      <p:sp>
        <p:nvSpPr>
          <p:cNvPr id="388" name="Google Shape;388;p41"/>
          <p:cNvSpPr txBox="1">
            <a:spLocks noGrp="1"/>
          </p:cNvSpPr>
          <p:nvPr>
            <p:ph type="subTitle" idx="2"/>
          </p:nvPr>
        </p:nvSpPr>
        <p:spPr>
          <a:xfrm>
            <a:off x="529333" y="1591733"/>
            <a:ext cx="8085333" cy="2460978"/>
          </a:xfrm>
          <a:prstGeom prst="rect">
            <a:avLst/>
          </a:prstGeom>
        </p:spPr>
        <p:txBody>
          <a:bodyPr spcFirstLastPara="1" wrap="square" lIns="91425" tIns="91425" rIns="91425" bIns="91425" anchor="ctr" anchorCtr="0">
            <a:noAutofit/>
          </a:bodyPr>
          <a:lstStyle/>
          <a:p>
            <a:pPr marL="0" indent="0" algn="just"/>
            <a:r>
              <a:rPr lang="es-MX" sz="1600" dirty="0"/>
              <a:t>La recolección de datos es el proceso sistemático de obtención, medición y registro de información relevante, con el propósito de analizarla y tomar decisiones fundamentadas. En el contexto de un proyecto, esta actividad permite identificar requerimientos, validar hipótesis, conocer las necesidades del cliente y establecer una base objetiva para el diseño, desarrollo y evaluación de soluciones. Puede incluir métodos como entrevistas, encuestas, observación directa y análisis documental.</a:t>
            </a:r>
            <a:endParaRPr lang="es-MX" sz="1600" dirty="0"/>
          </a:p>
          <a:p>
            <a:pPr marL="0" lvl="0" indent="0" algn="l"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7855</Words>
  <Application>WPS Presentation</Application>
  <PresentationFormat>Presentación en pantalla (16:9)</PresentationFormat>
  <Paragraphs>192</Paragraphs>
  <Slides>22</Slides>
  <Notes>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SimSun</vt:lpstr>
      <vt:lpstr>Wingdings</vt:lpstr>
      <vt:lpstr>Arial</vt:lpstr>
      <vt:lpstr>Poppins</vt:lpstr>
      <vt:lpstr>Nunito Light</vt:lpstr>
      <vt:lpstr>Anaheim</vt:lpstr>
      <vt:lpstr>Poppins</vt:lpstr>
      <vt:lpstr>Microsoft YaHei</vt:lpstr>
      <vt:lpstr>Arial Unicode MS</vt:lpstr>
      <vt:lpstr>Industrial Preliminary Project by Slidesgo</vt:lpstr>
      <vt:lpstr>Unidad Académica Tulcingo de Valle</vt:lpstr>
      <vt:lpstr>06</vt:lpstr>
      <vt:lpstr>MANDADITOS  EXPRESS </vt:lpstr>
      <vt:lpstr>Introducción</vt:lpstr>
      <vt:lpstr>Objetivo General</vt:lpstr>
      <vt:lpstr>Objetivos Específicos</vt:lpstr>
      <vt:lpstr>Roles</vt:lpstr>
      <vt:lpstr>PowerPoint 演示文稿</vt:lpstr>
      <vt:lpstr>Recoleccion de Requerimientos</vt:lpstr>
      <vt:lpstr>Encuesta</vt:lpstr>
      <vt:lpstr>PowerPoint 演示文稿</vt:lpstr>
      <vt:lpstr>PowerPoint 演示文稿</vt:lpstr>
      <vt:lpstr>PowerPoint 演示文稿</vt:lpstr>
      <vt:lpstr>Metodología Ágil</vt:lpstr>
      <vt:lpstr>RAD (Desarrollo rápido de aplicaciones)</vt:lpstr>
      <vt:lpstr>PowerPoint 演示文稿</vt:lpstr>
      <vt:lpstr>Fases</vt:lpstr>
      <vt:lpstr>PowerPoint 演示文稿</vt:lpstr>
      <vt:lpstr>Herramientas para la gestión de proyecto</vt:lpstr>
      <vt:lpstr>Trello</vt:lpstr>
      <vt:lpstr>Aplicación de Herramienta</vt:lpstr>
      <vt:lpstr>Por su atencion Gracias..!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dc:creator>
  <cp:lastModifiedBy>Dave Morales</cp:lastModifiedBy>
  <cp:revision>5</cp:revision>
  <dcterms:created xsi:type="dcterms:W3CDTF">2025-06-05T02:12:11Z</dcterms:created>
  <dcterms:modified xsi:type="dcterms:W3CDTF">2025-06-05T02:13:15Z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8C176D7B61FC462BB7FBC6776A0C9EDF_13</vt:lpwstr>
  </property>
  <property fmtid="{D5CDD505-2E9C-101B-9397-08002B2CF9AE}" pid="3" name="KSOProductBuildVer">
    <vt:lpwstr>2058-12.2.0.21179</vt:lpwstr>
  </property>
</Properties>
</file>