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6" d="100"/>
          <a:sy n="76" d="100"/>
        </p:scale>
        <p:origin x="126"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39.856"/>
    </inkml:context>
    <inkml:brush xml:id="br0">
      <inkml:brushProperty name="width" value="0.35" units="cm"/>
      <inkml:brushProperty name="height" value="0.35" units="cm"/>
    </inkml:brush>
  </inkml:definitions>
  <inkml:trace contextRef="#ctx0" brushRef="#br0">1272 1 24575,'-1'1'0,"1"0"0,0 0 0,-1 1 0,1-1 0,-1 0 0,1 0 0,-1 0 0,0 0 0,1 0 0,-1 0 0,0 0 0,0 0 0,0 0 0,0 0 0,0 0 0,0 0 0,0 0 0,0-1 0,0 1 0,0 0 0,0-1 0,0 1 0,-1-1 0,1 0 0,0 1 0,0-1 0,-2 1 0,-39 6 0,39-7 0,-167 4 0,22-3 0,59 16 0,67-12 0,-1 0 0,-23 1 0,-404-2 0,232-7 0,184 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55.223"/>
    </inkml:context>
    <inkml:brush xml:id="br0">
      <inkml:brushProperty name="width" value="0.35" units="cm"/>
      <inkml:brushProperty name="height" value="0.35" units="cm"/>
    </inkml:brush>
  </inkml:definitions>
  <inkml:trace contextRef="#ctx0" brushRef="#br0">1448 0 24575,'-1447'0'-1365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56.836"/>
    </inkml:context>
    <inkml:brush xml:id="br0">
      <inkml:brushProperty name="width" value="0.35" units="cm"/>
      <inkml:brushProperty name="height" value="0.35" units="cm"/>
    </inkml:brush>
  </inkml:definitions>
  <inkml:trace contextRef="#ctx0" brushRef="#br0">1497 3 24575,'-231'-2'0,"-251"5"0,290 14 0,-73 1 0,-62-19-1365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58.293"/>
    </inkml:context>
    <inkml:brush xml:id="br0">
      <inkml:brushProperty name="width" value="0.35" units="cm"/>
      <inkml:brushProperty name="height" value="0.35" units="cm"/>
    </inkml:brush>
  </inkml:definitions>
  <inkml:trace contextRef="#ctx0" brushRef="#br0">1270 0 24575,'-834'0'0,"782"3"0,-1 2 0,1 3 0,1 2 0,-1 2 0,-91 35 0,110-33-1365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00.805"/>
    </inkml:context>
    <inkml:brush xml:id="br0">
      <inkml:brushProperty name="width" value="0.35" units="cm"/>
      <inkml:brushProperty name="height" value="0.35" units="cm"/>
    </inkml:brush>
  </inkml:definitions>
  <inkml:trace contextRef="#ctx0" brushRef="#br0">1547 1 24575,'-50'0'0,"-41"-1"0,1 4 0,-101 16 0,110-3-363,2 2 1,0 5-1,-84 34 0,119-38-272,1 2-1,2 1 1,0 3 0,1 1 0,1 2-1,-61 58 1,88-74 563,-1 0 1,0-1-1,-1 0 0,0-1 0,-1-1 1,1 0-1,-2-1 0,-22 9 0,30-14 341,1-1 0,-1 0-1,0-1 1,1 0 0,-1 0-1,0-1 1,0 0 0,0 0-1,1 0 1,-1-1 0,0-1-1,0 1 1,1-1 0,-1-1-1,1 1 1,0-1 0,0 0-1,0-1 1,0 0-1,-11-8 1,-39-39-732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04.059"/>
    </inkml:context>
    <inkml:brush xml:id="br0">
      <inkml:brushProperty name="width" value="0.35" units="cm"/>
      <inkml:brushProperty name="height" value="0.35" units="cm"/>
    </inkml:brush>
  </inkml:definitions>
  <inkml:trace contextRef="#ctx0" brushRef="#br0">1123 6 24575,'-1060'0'0,"1050"0"-273,-1 0 0,1-1 0,-1 0 0,-10-3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05.845"/>
    </inkml:context>
    <inkml:brush xml:id="br0">
      <inkml:brushProperty name="width" value="0.35" units="cm"/>
      <inkml:brushProperty name="height" value="0.35" units="cm"/>
    </inkml:brush>
  </inkml:definitions>
  <inkml:trace contextRef="#ctx0" brushRef="#br0">1344 1 24575,'-1343'0'-1365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07.324"/>
    </inkml:context>
    <inkml:brush xml:id="br0">
      <inkml:brushProperty name="width" value="0.35" units="cm"/>
      <inkml:brushProperty name="height" value="0.35" units="cm"/>
    </inkml:brush>
  </inkml:definitions>
  <inkml:trace contextRef="#ctx0" brushRef="#br0">1513 6 24575,'-1449'0'0,"1438"0"-341,0 0 0,1-1-1,-22-4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09.348"/>
    </inkml:context>
    <inkml:brush xml:id="br0">
      <inkml:brushProperty name="width" value="0.35" units="cm"/>
      <inkml:brushProperty name="height" value="0.35" units="cm"/>
    </inkml:brush>
  </inkml:definitions>
  <inkml:trace contextRef="#ctx0" brushRef="#br0">1391 72 24575,'-23'-1'0,"1"-1"0,-45-11 0,-20-2 0,-61-3 0,65 7 0,-96 0 0,-520 12 0,616 6-1365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11.096"/>
    </inkml:context>
    <inkml:brush xml:id="br0">
      <inkml:brushProperty name="width" value="0.35" units="cm"/>
      <inkml:brushProperty name="height" value="0.35" units="cm"/>
    </inkml:brush>
  </inkml:definitions>
  <inkml:trace contextRef="#ctx0" brushRef="#br0">1167 1 24575,'-32'1'0,"0"2"0,-39 9 0,-28 3 0,-385-8 0,263-10 0,-6 3-1365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14.477"/>
    </inkml:context>
    <inkml:brush xml:id="br0">
      <inkml:brushProperty name="width" value="0.35" units="cm"/>
      <inkml:brushProperty name="height" value="0.35" units="cm"/>
    </inkml:brush>
  </inkml:definitions>
  <inkml:trace contextRef="#ctx0" brushRef="#br0">0 0 24575,'1625'0'0,"-1599"2"0,1 1 0,46 10 0,-44-6 0,0-2 0,33 1 0,-28-5-1365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41.899"/>
    </inkml:context>
    <inkml:brush xml:id="br0">
      <inkml:brushProperty name="width" value="0.35" units="cm"/>
      <inkml:brushProperty name="height" value="0.35" units="cm"/>
    </inkml:brush>
  </inkml:definitions>
  <inkml:trace contextRef="#ctx0" brushRef="#br0">1061 0 24575,'-1060'0'-1365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17.397"/>
    </inkml:context>
    <inkml:brush xml:id="br0">
      <inkml:brushProperty name="width" value="0.35" units="cm"/>
      <inkml:brushProperty name="height" value="0.35" units="cm"/>
    </inkml:brush>
  </inkml:definitions>
  <inkml:trace contextRef="#ctx0" brushRef="#br0">954 42 24575,'-37'0'0,"-32"1"0,-1-3 0,-115-18 0,112 10 0,-1 3 0,-1 3 0,-85 8 0,19-1 0,72-3-1365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19.111"/>
    </inkml:context>
    <inkml:brush xml:id="br0">
      <inkml:brushProperty name="width" value="0.35" units="cm"/>
      <inkml:brushProperty name="height" value="0.35" units="cm"/>
    </inkml:brush>
  </inkml:definitions>
  <inkml:trace contextRef="#ctx0" brushRef="#br0">884 1 24575,'-884'0'-1365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20.846"/>
    </inkml:context>
    <inkml:brush xml:id="br0">
      <inkml:brushProperty name="width" value="0.35" units="cm"/>
      <inkml:brushProperty name="height" value="0.35" units="cm"/>
    </inkml:brush>
  </inkml:definitions>
  <inkml:trace contextRef="#ctx0" brushRef="#br0">1306 0 24575,'-42'2'0,"-76"14"0,74-8 0,-62 2 0,-547-9 87,310-3-1539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22.900"/>
    </inkml:context>
    <inkml:brush xml:id="br0">
      <inkml:brushProperty name="width" value="0.35" units="cm"/>
      <inkml:brushProperty name="height" value="0.35" units="cm"/>
    </inkml:brush>
  </inkml:definitions>
  <inkml:trace contextRef="#ctx0" brushRef="#br0">582 0 24575,'-7'0'0,"-7"0"0,-14 0 0,-7 0 0,-5 0 0,-1 0 0,-6 0 0,0 0 0,1 0 0,3 0 0,9 6 0,3 2 0,2-1 0,-1 0 0,-1-3 0,-7-1 0,-3-2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25.399"/>
    </inkml:context>
    <inkml:brush xml:id="br0">
      <inkml:brushProperty name="width" value="0.35" units="cm"/>
      <inkml:brushProperty name="height" value="0.35" units="cm"/>
    </inkml:brush>
  </inkml:definitions>
  <inkml:trace contextRef="#ctx0" brushRef="#br0">1025 0 24575,'-590'0'0,"560"2"0,1 1 0,-46 10 0,43-6 0,-62 4 0,-80-11-1365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20:26.854"/>
    </inkml:context>
    <inkml:brush xml:id="br0">
      <inkml:brushProperty name="width" value="0.35" units="cm"/>
      <inkml:brushProperty name="height" value="0.35" units="cm"/>
    </inkml:brush>
  </inkml:definitions>
  <inkml:trace contextRef="#ctx0" brushRef="#br0">1343 1 24575,'-879'0'0,"836"2"0,-75 13 0,-17 2 0,-32-15-1365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43.638"/>
    </inkml:context>
    <inkml:brush xml:id="br0">
      <inkml:brushProperty name="width" value="0.35" units="cm"/>
      <inkml:brushProperty name="height" value="0.35" units="cm"/>
    </inkml:brush>
  </inkml:definitions>
  <inkml:trace contextRef="#ctx0" brushRef="#br0">1200 0 24575,'-954'0'0,"923"2"45,0 1-1,-43 10 1,-36 4-1544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45.221"/>
    </inkml:context>
    <inkml:brush xml:id="br0">
      <inkml:brushProperty name="width" value="0.35" units="cm"/>
      <inkml:brushProperty name="height" value="0.35" units="cm"/>
    </inkml:brush>
  </inkml:definitions>
  <inkml:trace contextRef="#ctx0" brushRef="#br0">1322 1 24575,'-850'0'0,"829"1"0,0 1 0,0 1 0,-29 9 0,26-6 0,-50 6 0,-29-12 44,72-1-396,1 0-1,-1 3 1,-34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46.518"/>
    </inkml:context>
    <inkml:brush xml:id="br0">
      <inkml:brushProperty name="width" value="0.35" units="cm"/>
      <inkml:brushProperty name="height" value="0.35" units="cm"/>
    </inkml:brush>
  </inkml:definitions>
  <inkml:trace contextRef="#ctx0" brushRef="#br0">848 0 24575,'-456'33'0,"344"-16"0,71-9 0,-1-1 0,-52 0 0,-9-8-1365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48.385"/>
    </inkml:context>
    <inkml:brush xml:id="br0">
      <inkml:brushProperty name="width" value="0.35" units="cm"/>
      <inkml:brushProperty name="height" value="0.35" units="cm"/>
    </inkml:brush>
  </inkml:definitions>
  <inkml:trace contextRef="#ctx0" brushRef="#br0">1174 0 24575,'-1026'0'0,"1012"0"-151,-1 1-1,1 1 0,0 0 0,0 1 1,0 0-1,0 1 0,0 1 1,-21 10-1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50.125"/>
    </inkml:context>
    <inkml:brush xml:id="br0">
      <inkml:brushProperty name="width" value="0.35" units="cm"/>
      <inkml:brushProperty name="height" value="0.35" units="cm"/>
    </inkml:brush>
  </inkml:definitions>
  <inkml:trace contextRef="#ctx0" brushRef="#br0">1521 0 24575,'-1521'0'-1365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51.559"/>
    </inkml:context>
    <inkml:brush xml:id="br0">
      <inkml:brushProperty name="width" value="0.35" units="cm"/>
      <inkml:brushProperty name="height" value="0.35" units="cm"/>
    </inkml:brush>
  </inkml:definitions>
  <inkml:trace contextRef="#ctx0" brushRef="#br0">1288 1 24575,'-7'0'0,"0"1"0,1 0 0,-1 1 0,0 0 0,-12 5 0,-32 7 0,-415 22 0,171-32 0,-4 1 0,280-3 18,0 0 0,-29 10 0,10-3-1437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1:19:53.169"/>
    </inkml:context>
    <inkml:brush xml:id="br0">
      <inkml:brushProperty name="width" value="0.35" units="cm"/>
      <inkml:brushProperty name="height" value="0.35" units="cm"/>
    </inkml:brush>
  </inkml:definitions>
  <inkml:trace contextRef="#ctx0" brushRef="#br0">1906 0 24575,'-1205'0'0,"1179"2"0,0 0 0,-45 11 0,41-6 0,-47 3 0,38-6 0,-45 10 0,48-7 0,-65 5 0,-109-13-1365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283BC2-E7A7-4845-AD91-673AD8D4049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BB8AEFB1-6A50-4B31-AC0D-065A0EEBB7FE}"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286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83BC2-E7A7-4845-AD91-673AD8D4049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EFB1-6A50-4B31-AC0D-065A0EEBB7FE}" type="slidenum">
              <a:rPr lang="en-US" smtClean="0"/>
              <a:t>‹#›</a:t>
            </a:fld>
            <a:endParaRPr lang="en-US"/>
          </a:p>
        </p:txBody>
      </p:sp>
    </p:spTree>
    <p:extLst>
      <p:ext uri="{BB962C8B-B14F-4D97-AF65-F5344CB8AC3E}">
        <p14:creationId xmlns:p14="http://schemas.microsoft.com/office/powerpoint/2010/main" val="65019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83BC2-E7A7-4845-AD91-673AD8D4049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EFB1-6A50-4B31-AC0D-065A0EEBB7FE}" type="slidenum">
              <a:rPr lang="en-US" smtClean="0"/>
              <a:t>‹#›</a:t>
            </a:fld>
            <a:endParaRPr lang="en-US"/>
          </a:p>
        </p:txBody>
      </p:sp>
    </p:spTree>
    <p:extLst>
      <p:ext uri="{BB962C8B-B14F-4D97-AF65-F5344CB8AC3E}">
        <p14:creationId xmlns:p14="http://schemas.microsoft.com/office/powerpoint/2010/main" val="8313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83BC2-E7A7-4845-AD91-673AD8D4049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EFB1-6A50-4B31-AC0D-065A0EEBB7FE}"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3746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83BC2-E7A7-4845-AD91-673AD8D4049D}"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EFB1-6A50-4B31-AC0D-065A0EEBB7FE}" type="slidenum">
              <a:rPr lang="en-US" smtClean="0"/>
              <a:t>‹#›</a:t>
            </a:fld>
            <a:endParaRPr lang="en-US"/>
          </a:p>
        </p:txBody>
      </p:sp>
    </p:spTree>
    <p:extLst>
      <p:ext uri="{BB962C8B-B14F-4D97-AF65-F5344CB8AC3E}">
        <p14:creationId xmlns:p14="http://schemas.microsoft.com/office/powerpoint/2010/main" val="349251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283BC2-E7A7-4845-AD91-673AD8D4049D}"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EFB1-6A50-4B31-AC0D-065A0EEBB7FE}"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0008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283BC2-E7A7-4845-AD91-673AD8D4049D}"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EFB1-6A50-4B31-AC0D-065A0EEBB7FE}" type="slidenum">
              <a:rPr lang="en-US" smtClean="0"/>
              <a:t>‹#›</a:t>
            </a:fld>
            <a:endParaRPr lang="en-US"/>
          </a:p>
        </p:txBody>
      </p:sp>
    </p:spTree>
    <p:extLst>
      <p:ext uri="{BB962C8B-B14F-4D97-AF65-F5344CB8AC3E}">
        <p14:creationId xmlns:p14="http://schemas.microsoft.com/office/powerpoint/2010/main" val="167625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83BC2-E7A7-4845-AD91-673AD8D4049D}"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EFB1-6A50-4B31-AC0D-065A0EEBB7FE}"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6655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3283BC2-E7A7-4845-AD91-673AD8D4049D}"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EFB1-6A50-4B31-AC0D-065A0EEBB7FE}" type="slidenum">
              <a:rPr lang="en-US" smtClean="0"/>
              <a:t>‹#›</a:t>
            </a:fld>
            <a:endParaRPr lang="en-US"/>
          </a:p>
        </p:txBody>
      </p:sp>
    </p:spTree>
    <p:extLst>
      <p:ext uri="{BB962C8B-B14F-4D97-AF65-F5344CB8AC3E}">
        <p14:creationId xmlns:p14="http://schemas.microsoft.com/office/powerpoint/2010/main" val="356293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283BC2-E7A7-4845-AD91-673AD8D4049D}"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EFB1-6A50-4B31-AC0D-065A0EEBB7FE}" type="slidenum">
              <a:rPr lang="en-US" smtClean="0"/>
              <a:t>‹#›</a:t>
            </a:fld>
            <a:endParaRPr lang="en-US"/>
          </a:p>
        </p:txBody>
      </p:sp>
    </p:spTree>
    <p:extLst>
      <p:ext uri="{BB962C8B-B14F-4D97-AF65-F5344CB8AC3E}">
        <p14:creationId xmlns:p14="http://schemas.microsoft.com/office/powerpoint/2010/main" val="19907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283BC2-E7A7-4845-AD91-673AD8D4049D}"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EFB1-6A50-4B31-AC0D-065A0EEBB7FE}" type="slidenum">
              <a:rPr lang="en-US" smtClean="0"/>
              <a:t>‹#›</a:t>
            </a:fld>
            <a:endParaRPr lang="en-US"/>
          </a:p>
        </p:txBody>
      </p:sp>
    </p:spTree>
    <p:extLst>
      <p:ext uri="{BB962C8B-B14F-4D97-AF65-F5344CB8AC3E}">
        <p14:creationId xmlns:p14="http://schemas.microsoft.com/office/powerpoint/2010/main" val="394097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3283BC2-E7A7-4845-AD91-673AD8D4049D}" type="datetimeFigureOut">
              <a:rPr lang="en-US" smtClean="0"/>
              <a:t>12/1/2022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B8AEFB1-6A50-4B31-AC0D-065A0EEBB7FE}"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4811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8.png"/><Relationship Id="rId3" Type="http://schemas.openxmlformats.org/officeDocument/2006/relationships/image" Target="../media/image10.png"/><Relationship Id="rId21" Type="http://schemas.openxmlformats.org/officeDocument/2006/relationships/image" Target="../media/image19.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32.png"/><Relationship Id="rId50" Type="http://schemas.openxmlformats.org/officeDocument/2006/relationships/customXml" Target="../ink/ink24.xml"/><Relationship Id="rId7" Type="http://schemas.openxmlformats.org/officeDocument/2006/relationships/image" Target="../media/image12.png"/><Relationship Id="rId12" Type="http://schemas.openxmlformats.org/officeDocument/2006/relationships/customXml" Target="../ink/ink5.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18.xml"/><Relationship Id="rId46" Type="http://schemas.openxmlformats.org/officeDocument/2006/relationships/customXml" Target="../ink/ink22.xml"/><Relationship Id="rId2" Type="http://schemas.openxmlformats.org/officeDocument/2006/relationships/image" Target="../media/image9.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3.png"/><Relationship Id="rId41"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4.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7.png"/><Relationship Id="rId40" Type="http://schemas.openxmlformats.org/officeDocument/2006/relationships/customXml" Target="../ink/ink19.xml"/><Relationship Id="rId45" Type="http://schemas.openxmlformats.org/officeDocument/2006/relationships/image" Target="../media/image31.png"/><Relationship Id="rId53" Type="http://schemas.openxmlformats.org/officeDocument/2006/relationships/image" Target="../media/image35.png"/><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3.png"/><Relationship Id="rId10" Type="http://schemas.openxmlformats.org/officeDocument/2006/relationships/customXml" Target="../ink/ink4.xml"/><Relationship Id="rId19" Type="http://schemas.openxmlformats.org/officeDocument/2006/relationships/image" Target="../media/image18.png"/><Relationship Id="rId31" Type="http://schemas.openxmlformats.org/officeDocument/2006/relationships/image" Target="../media/image24.png"/><Relationship Id="rId44" Type="http://schemas.openxmlformats.org/officeDocument/2006/relationships/customXml" Target="../ink/ink21.xml"/><Relationship Id="rId52" Type="http://schemas.openxmlformats.org/officeDocument/2006/relationships/customXml" Target="../ink/ink25.xml"/><Relationship Id="rId4" Type="http://schemas.openxmlformats.org/officeDocument/2006/relationships/customXml" Target="../ink/ink1.xml"/><Relationship Id="rId9" Type="http://schemas.openxmlformats.org/officeDocument/2006/relationships/image" Target="../media/image13.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2.png"/><Relationship Id="rId30" Type="http://schemas.openxmlformats.org/officeDocument/2006/relationships/customXml" Target="../ink/ink14.xml"/><Relationship Id="rId35" Type="http://schemas.openxmlformats.org/officeDocument/2006/relationships/image" Target="../media/image26.png"/><Relationship Id="rId43" Type="http://schemas.openxmlformats.org/officeDocument/2006/relationships/image" Target="../media/image30.png"/><Relationship Id="rId48" Type="http://schemas.openxmlformats.org/officeDocument/2006/relationships/customXml" Target="../ink/ink23.xml"/><Relationship Id="rId8" Type="http://schemas.openxmlformats.org/officeDocument/2006/relationships/customXml" Target="../ink/ink3.xml"/><Relationship Id="rId51"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6ECE-0F2B-472D-2BAA-5DA078CECBF8}"/>
              </a:ext>
            </a:extLst>
          </p:cNvPr>
          <p:cNvSpPr>
            <a:spLocks noGrp="1"/>
          </p:cNvSpPr>
          <p:nvPr>
            <p:ph type="ctrTitle"/>
          </p:nvPr>
        </p:nvSpPr>
        <p:spPr>
          <a:xfrm>
            <a:off x="2772274" y="2180304"/>
            <a:ext cx="5518066" cy="2268559"/>
          </a:xfrm>
        </p:spPr>
        <p:txBody>
          <a:bodyPr>
            <a:normAutofit fontScale="90000"/>
          </a:bodyPr>
          <a:lstStyle/>
          <a:p>
            <a:r>
              <a:rPr lang="en-US" dirty="0"/>
              <a:t>Lockheed Martin</a:t>
            </a:r>
            <a:br>
              <a:rPr lang="en-US" dirty="0"/>
            </a:br>
            <a:r>
              <a:rPr lang="en-US" dirty="0" err="1"/>
              <a:t>Snarfberry</a:t>
            </a:r>
            <a:r>
              <a:rPr lang="en-US" dirty="0"/>
              <a:t> Pi</a:t>
            </a:r>
            <a:br>
              <a:rPr lang="en-US" dirty="0"/>
            </a:br>
            <a:endParaRPr lang="en-US" dirty="0"/>
          </a:p>
        </p:txBody>
      </p:sp>
      <p:sp>
        <p:nvSpPr>
          <p:cNvPr id="3" name="Subtitle 2">
            <a:extLst>
              <a:ext uri="{FF2B5EF4-FFF2-40B4-BE49-F238E27FC236}">
                <a16:creationId xmlns:a16="http://schemas.microsoft.com/office/drawing/2014/main" id="{77B54BE9-7079-EA6E-DF8F-9F87FFF6D66A}"/>
              </a:ext>
            </a:extLst>
          </p:cNvPr>
          <p:cNvSpPr>
            <a:spLocks noGrp="1"/>
          </p:cNvSpPr>
          <p:nvPr>
            <p:ph type="subTitle" idx="1"/>
          </p:nvPr>
        </p:nvSpPr>
        <p:spPr>
          <a:xfrm>
            <a:off x="2932740" y="3068657"/>
            <a:ext cx="5357600" cy="1160213"/>
          </a:xfrm>
        </p:spPr>
        <p:txBody>
          <a:bodyPr/>
          <a:lstStyle/>
          <a:p>
            <a:r>
              <a:rPr lang="en-US" dirty="0"/>
              <a:t>By Jhonatan Mendez</a:t>
            </a:r>
          </a:p>
        </p:txBody>
      </p:sp>
    </p:spTree>
    <p:extLst>
      <p:ext uri="{BB962C8B-B14F-4D97-AF65-F5344CB8AC3E}">
        <p14:creationId xmlns:p14="http://schemas.microsoft.com/office/powerpoint/2010/main" val="201320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30D7-6D52-C3AB-379F-EBF4CD8DB8C6}"/>
              </a:ext>
            </a:extLst>
          </p:cNvPr>
          <p:cNvSpPr>
            <a:spLocks noGrp="1"/>
          </p:cNvSpPr>
          <p:nvPr>
            <p:ph type="title"/>
          </p:nvPr>
        </p:nvSpPr>
        <p:spPr/>
        <p:txBody>
          <a:bodyPr/>
          <a:lstStyle/>
          <a:p>
            <a:r>
              <a:rPr lang="en-US" b="1" dirty="0"/>
              <a:t>Future</a:t>
            </a:r>
          </a:p>
        </p:txBody>
      </p:sp>
      <p:sp>
        <p:nvSpPr>
          <p:cNvPr id="3" name="Content Placeholder 2">
            <a:extLst>
              <a:ext uri="{FF2B5EF4-FFF2-40B4-BE49-F238E27FC236}">
                <a16:creationId xmlns:a16="http://schemas.microsoft.com/office/drawing/2014/main" id="{3BA4199D-91A5-5A5D-EE33-B88E978F3190}"/>
              </a:ext>
            </a:extLst>
          </p:cNvPr>
          <p:cNvSpPr>
            <a:spLocks noGrp="1"/>
          </p:cNvSpPr>
          <p:nvPr>
            <p:ph idx="1"/>
          </p:nvPr>
        </p:nvSpPr>
        <p:spPr>
          <a:xfrm>
            <a:off x="2773599" y="808056"/>
            <a:ext cx="7796540" cy="3997828"/>
          </a:xfrm>
        </p:spPr>
        <p:txBody>
          <a:bodyPr/>
          <a:lstStyle/>
          <a:p>
            <a:r>
              <a:rPr lang="en-US" dirty="0"/>
              <a:t>I need more time with C to understand it better in hopes of branching out to other devices other than phones</a:t>
            </a:r>
          </a:p>
          <a:p>
            <a:r>
              <a:rPr lang="en-US" dirty="0"/>
              <a:t>Start to automate the process more</a:t>
            </a:r>
          </a:p>
          <a:p>
            <a:r>
              <a:rPr lang="en-US" dirty="0"/>
              <a:t>Establish better way to communicate with the android device and the raspberry pi</a:t>
            </a:r>
          </a:p>
          <a:p>
            <a:r>
              <a:rPr lang="en-US" dirty="0"/>
              <a:t>Test out this project with other devices other than a Raspberry Pi</a:t>
            </a:r>
          </a:p>
        </p:txBody>
      </p:sp>
    </p:spTree>
    <p:extLst>
      <p:ext uri="{BB962C8B-B14F-4D97-AF65-F5344CB8AC3E}">
        <p14:creationId xmlns:p14="http://schemas.microsoft.com/office/powerpoint/2010/main" val="88701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7DCE-5F92-5FE4-B1FD-0093F42AC40C}"/>
              </a:ext>
            </a:extLst>
          </p:cNvPr>
          <p:cNvSpPr>
            <a:spLocks noGrp="1"/>
          </p:cNvSpPr>
          <p:nvPr>
            <p:ph type="title"/>
          </p:nvPr>
        </p:nvSpPr>
        <p:spPr/>
        <p:txBody>
          <a:bodyPr/>
          <a:lstStyle/>
          <a:p>
            <a:r>
              <a:rPr lang="en-US" b="1" dirty="0"/>
              <a:t>What is </a:t>
            </a:r>
            <a:r>
              <a:rPr lang="en-US" b="1" dirty="0" err="1"/>
              <a:t>Bluesnarfing</a:t>
            </a:r>
            <a:r>
              <a:rPr lang="en-US" b="1" dirty="0"/>
              <a:t> and why is it dangerous</a:t>
            </a:r>
          </a:p>
        </p:txBody>
      </p:sp>
      <p:sp>
        <p:nvSpPr>
          <p:cNvPr id="3" name="Content Placeholder 2">
            <a:extLst>
              <a:ext uri="{FF2B5EF4-FFF2-40B4-BE49-F238E27FC236}">
                <a16:creationId xmlns:a16="http://schemas.microsoft.com/office/drawing/2014/main" id="{84393454-2732-222D-D31F-C1CAF1ECCEBF}"/>
              </a:ext>
            </a:extLst>
          </p:cNvPr>
          <p:cNvSpPr>
            <a:spLocks noGrp="1"/>
          </p:cNvSpPr>
          <p:nvPr>
            <p:ph idx="1"/>
          </p:nvPr>
        </p:nvSpPr>
        <p:spPr/>
        <p:txBody>
          <a:bodyPr/>
          <a:lstStyle/>
          <a:p>
            <a:r>
              <a:rPr lang="en-US" dirty="0" err="1"/>
              <a:t>Bluesnarfing</a:t>
            </a:r>
            <a:r>
              <a:rPr lang="en-US" dirty="0"/>
              <a:t> is data theft between devices through a Bluetooth connection</a:t>
            </a:r>
          </a:p>
          <a:p>
            <a:r>
              <a:rPr lang="en-US" dirty="0"/>
              <a:t>This data consists of emails, texts, phone numbers, phone calls, network credentials, images, and so on.</a:t>
            </a:r>
          </a:p>
          <a:p>
            <a:r>
              <a:rPr lang="en-US" dirty="0"/>
              <a:t>Through MAC address spoofing, anyone could mistakenly connect to a malicious devices thinking it’s a peripheral device.</a:t>
            </a:r>
          </a:p>
          <a:p>
            <a:r>
              <a:rPr lang="en-US" dirty="0"/>
              <a:t>Once connection is established data will be stolen</a:t>
            </a:r>
          </a:p>
        </p:txBody>
      </p:sp>
    </p:spTree>
    <p:extLst>
      <p:ext uri="{BB962C8B-B14F-4D97-AF65-F5344CB8AC3E}">
        <p14:creationId xmlns:p14="http://schemas.microsoft.com/office/powerpoint/2010/main" val="405326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9864-BD24-A4AF-6500-D37CBD222568}"/>
              </a:ext>
            </a:extLst>
          </p:cNvPr>
          <p:cNvSpPr>
            <a:spLocks noGrp="1"/>
          </p:cNvSpPr>
          <p:nvPr>
            <p:ph type="title"/>
          </p:nvPr>
        </p:nvSpPr>
        <p:spPr/>
        <p:txBody>
          <a:bodyPr/>
          <a:lstStyle/>
          <a:p>
            <a:r>
              <a:rPr lang="en-US" b="1" dirty="0"/>
              <a:t>Raspberry Pi Background</a:t>
            </a:r>
          </a:p>
        </p:txBody>
      </p:sp>
      <p:sp>
        <p:nvSpPr>
          <p:cNvPr id="3" name="Content Placeholder 2">
            <a:extLst>
              <a:ext uri="{FF2B5EF4-FFF2-40B4-BE49-F238E27FC236}">
                <a16:creationId xmlns:a16="http://schemas.microsoft.com/office/drawing/2014/main" id="{5A501513-753D-8CBC-5B3A-32AF3AD134FA}"/>
              </a:ext>
            </a:extLst>
          </p:cNvPr>
          <p:cNvSpPr>
            <a:spLocks noGrp="1"/>
          </p:cNvSpPr>
          <p:nvPr>
            <p:ph idx="1"/>
          </p:nvPr>
        </p:nvSpPr>
        <p:spPr>
          <a:xfrm>
            <a:off x="2197730" y="1430086"/>
            <a:ext cx="7796540" cy="3997828"/>
          </a:xfrm>
        </p:spPr>
        <p:txBody>
          <a:bodyPr/>
          <a:lstStyle/>
          <a:p>
            <a:r>
              <a:rPr lang="en-US" dirty="0"/>
              <a:t>The Raspberry Pi is a low power consumption single board computer. </a:t>
            </a:r>
          </a:p>
          <a:p>
            <a:r>
              <a:rPr lang="en-US" dirty="0"/>
              <a:t>This yields in better customization on what one would want the Pi to perform thanks to the community and documentation provided by the Raspberry Pi foundation</a:t>
            </a:r>
          </a:p>
          <a:p>
            <a:r>
              <a:rPr lang="en-US" dirty="0"/>
              <a:t>In this case, the Pi acts as a low profile malicious device that is perfect for stealing device data with minimal detection, while causing a lot of damage</a:t>
            </a:r>
          </a:p>
        </p:txBody>
      </p:sp>
    </p:spTree>
    <p:extLst>
      <p:ext uri="{BB962C8B-B14F-4D97-AF65-F5344CB8AC3E}">
        <p14:creationId xmlns:p14="http://schemas.microsoft.com/office/powerpoint/2010/main" val="401001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63D-65C6-1226-94FB-B8D2D644858C}"/>
              </a:ext>
            </a:extLst>
          </p:cNvPr>
          <p:cNvSpPr>
            <a:spLocks noGrp="1"/>
          </p:cNvSpPr>
          <p:nvPr>
            <p:ph type="title"/>
          </p:nvPr>
        </p:nvSpPr>
        <p:spPr/>
        <p:txBody>
          <a:bodyPr/>
          <a:lstStyle/>
          <a:p>
            <a:r>
              <a:rPr lang="en-US" b="1" dirty="0"/>
              <a:t>What is </a:t>
            </a:r>
            <a:r>
              <a:rPr lang="en-US" b="1" dirty="0" err="1"/>
              <a:t>Snarfberry</a:t>
            </a:r>
            <a:r>
              <a:rPr lang="en-US" b="1" dirty="0"/>
              <a:t> Pi?</a:t>
            </a:r>
            <a:br>
              <a:rPr lang="en-US" b="1" dirty="0"/>
            </a:br>
            <a:endParaRPr lang="en-US" b="1" dirty="0"/>
          </a:p>
        </p:txBody>
      </p:sp>
      <p:sp>
        <p:nvSpPr>
          <p:cNvPr id="3" name="Content Placeholder 2">
            <a:extLst>
              <a:ext uri="{FF2B5EF4-FFF2-40B4-BE49-F238E27FC236}">
                <a16:creationId xmlns:a16="http://schemas.microsoft.com/office/drawing/2014/main" id="{EF12C766-215E-9A30-F2D6-7DF22872FAC9}"/>
              </a:ext>
            </a:extLst>
          </p:cNvPr>
          <p:cNvSpPr>
            <a:spLocks noGrp="1"/>
          </p:cNvSpPr>
          <p:nvPr>
            <p:ph idx="1"/>
          </p:nvPr>
        </p:nvSpPr>
        <p:spPr>
          <a:xfrm>
            <a:off x="2773599" y="1556816"/>
            <a:ext cx="7796540" cy="3997828"/>
          </a:xfrm>
        </p:spPr>
        <p:txBody>
          <a:bodyPr>
            <a:normAutofit fontScale="92500" lnSpcReduction="20000"/>
          </a:bodyPr>
          <a:lstStyle/>
          <a:p>
            <a:r>
              <a:rPr lang="en-US" dirty="0"/>
              <a:t>Pure Bluetooth malicious attacks</a:t>
            </a:r>
          </a:p>
          <a:p>
            <a:r>
              <a:rPr lang="en-US" dirty="0"/>
              <a:t>This limits the need of SSH or a peripheral  screen to interact with the pi</a:t>
            </a:r>
          </a:p>
          <a:p>
            <a:r>
              <a:rPr lang="en-US" dirty="0"/>
              <a:t>Exploitation will be carried out through Bluetooth commands and interactions between an Android device and a raspberry pi to steal information from other Bluetooth enabled </a:t>
            </a:r>
            <a:r>
              <a:rPr lang="en-US" dirty="0" err="1"/>
              <a:t>devieces</a:t>
            </a:r>
            <a:r>
              <a:rPr lang="en-US" dirty="0"/>
              <a:t>.</a:t>
            </a:r>
          </a:p>
          <a:p>
            <a:r>
              <a:rPr lang="en-US" dirty="0"/>
              <a:t>Thus the devices do not need to be connected to any </a:t>
            </a:r>
            <a:r>
              <a:rPr lang="en-US" dirty="0" err="1"/>
              <a:t>Wifi</a:t>
            </a:r>
            <a:r>
              <a:rPr lang="en-US" dirty="0"/>
              <a:t> networks or any peripherals for the attack to work.</a:t>
            </a:r>
          </a:p>
          <a:p>
            <a:r>
              <a:rPr lang="en-US" dirty="0"/>
              <a:t>Another benefit is that all this is completely automated. The pi is online and </a:t>
            </a:r>
            <a:r>
              <a:rPr lang="en-US" dirty="0" err="1"/>
              <a:t>pairabled</a:t>
            </a:r>
            <a:r>
              <a:rPr lang="en-US" dirty="0"/>
              <a:t> with the android device (or any device with a terminal) the user can detect other devices and conduct attacks.</a:t>
            </a:r>
          </a:p>
        </p:txBody>
      </p:sp>
    </p:spTree>
    <p:extLst>
      <p:ext uri="{BB962C8B-B14F-4D97-AF65-F5344CB8AC3E}">
        <p14:creationId xmlns:p14="http://schemas.microsoft.com/office/powerpoint/2010/main" val="12594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B24A-175D-EB67-9338-8FE8A30A6544}"/>
              </a:ext>
            </a:extLst>
          </p:cNvPr>
          <p:cNvSpPr>
            <a:spLocks noGrp="1"/>
          </p:cNvSpPr>
          <p:nvPr>
            <p:ph type="title"/>
          </p:nvPr>
        </p:nvSpPr>
        <p:spPr/>
        <p:txBody>
          <a:bodyPr/>
          <a:lstStyle/>
          <a:p>
            <a:r>
              <a:rPr lang="en-US" b="1" dirty="0"/>
              <a:t>Set Up and Automation</a:t>
            </a:r>
          </a:p>
        </p:txBody>
      </p:sp>
      <p:sp>
        <p:nvSpPr>
          <p:cNvPr id="3" name="Content Placeholder 2">
            <a:extLst>
              <a:ext uri="{FF2B5EF4-FFF2-40B4-BE49-F238E27FC236}">
                <a16:creationId xmlns:a16="http://schemas.microsoft.com/office/drawing/2014/main" id="{DA47B148-20E4-9C40-0B9C-A676875E6E82}"/>
              </a:ext>
            </a:extLst>
          </p:cNvPr>
          <p:cNvSpPr>
            <a:spLocks noGrp="1"/>
          </p:cNvSpPr>
          <p:nvPr>
            <p:ph idx="1"/>
          </p:nvPr>
        </p:nvSpPr>
        <p:spPr>
          <a:xfrm>
            <a:off x="2692703" y="808056"/>
            <a:ext cx="7796540" cy="3997828"/>
          </a:xfrm>
        </p:spPr>
        <p:txBody>
          <a:bodyPr/>
          <a:lstStyle/>
          <a:p>
            <a:r>
              <a:rPr lang="en-US" dirty="0"/>
              <a:t>As previously demonstrated, environment set up can be done through </a:t>
            </a:r>
            <a:r>
              <a:rPr lang="en-US" dirty="0" err="1"/>
              <a:t>Youtube</a:t>
            </a:r>
            <a:r>
              <a:rPr lang="en-US" dirty="0"/>
              <a:t> videos and installing scripts from our </a:t>
            </a:r>
            <a:r>
              <a:rPr lang="en-US" dirty="0" err="1"/>
              <a:t>github</a:t>
            </a:r>
            <a:r>
              <a:rPr lang="en-US" dirty="0"/>
              <a:t> repository.</a:t>
            </a:r>
          </a:p>
          <a:p>
            <a:r>
              <a:rPr lang="en-US" dirty="0"/>
              <a:t>These attacks can be automated to see if the pi can be paired with one device, extract data, export the data to the android device, and move on to the next device.</a:t>
            </a:r>
          </a:p>
        </p:txBody>
      </p:sp>
    </p:spTree>
    <p:extLst>
      <p:ext uri="{BB962C8B-B14F-4D97-AF65-F5344CB8AC3E}">
        <p14:creationId xmlns:p14="http://schemas.microsoft.com/office/powerpoint/2010/main" val="90124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8651-3BFF-2358-9A72-544972A7EEBA}"/>
              </a:ext>
            </a:extLst>
          </p:cNvPr>
          <p:cNvSpPr>
            <a:spLocks noGrp="1"/>
          </p:cNvSpPr>
          <p:nvPr>
            <p:ph type="title"/>
          </p:nvPr>
        </p:nvSpPr>
        <p:spPr>
          <a:xfrm>
            <a:off x="1884513" y="487891"/>
            <a:ext cx="7958331" cy="1077229"/>
          </a:xfrm>
        </p:spPr>
        <p:txBody>
          <a:bodyPr/>
          <a:lstStyle/>
          <a:p>
            <a:r>
              <a:rPr lang="en-US" b="1" dirty="0"/>
              <a:t>How </a:t>
            </a:r>
            <a:r>
              <a:rPr lang="en-US" b="1" dirty="0" err="1"/>
              <a:t>Snarfberry</a:t>
            </a:r>
            <a:r>
              <a:rPr lang="en-US" b="1" dirty="0"/>
              <a:t> Pi Will Work</a:t>
            </a:r>
          </a:p>
        </p:txBody>
      </p:sp>
      <p:pic>
        <p:nvPicPr>
          <p:cNvPr id="20" name="Picture 2" descr="Raspberry Pi Logo PNG Transparent &amp; SVG Vector - Freebie Supply">
            <a:extLst>
              <a:ext uri="{FF2B5EF4-FFF2-40B4-BE49-F238E27FC236}">
                <a16:creationId xmlns:a16="http://schemas.microsoft.com/office/drawing/2014/main" id="{7A277BBB-BDFB-11E6-ADF6-0CD2E8A0D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879" y="3194179"/>
            <a:ext cx="13716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Terminal Emulator for Android - Apps on Google Play">
            <a:extLst>
              <a:ext uri="{FF2B5EF4-FFF2-40B4-BE49-F238E27FC236}">
                <a16:creationId xmlns:a16="http://schemas.microsoft.com/office/drawing/2014/main" id="{42C2C0A9-A7CC-4FF2-82D0-362B11125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662" y="3194179"/>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Technology smartphone cartoon Royalty Free Vector Image">
            <a:extLst>
              <a:ext uri="{FF2B5EF4-FFF2-40B4-BE49-F238E27FC236}">
                <a16:creationId xmlns:a16="http://schemas.microsoft.com/office/drawing/2014/main" id="{079C0205-4D28-DEF8-82C0-3A360015A3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106"/>
          <a:stretch/>
        </p:blipFill>
        <p:spPr bwMode="auto">
          <a:xfrm>
            <a:off x="1583108" y="2529590"/>
            <a:ext cx="1028700" cy="13937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Laptop - A Vector Cartoon Illustration Of A Computer Laptop. Royalty Free  SVG, Cliparts, Vectors, And Stock Illustration. Image 118556689.">
            <a:extLst>
              <a:ext uri="{FF2B5EF4-FFF2-40B4-BE49-F238E27FC236}">
                <a16:creationId xmlns:a16="http://schemas.microsoft.com/office/drawing/2014/main" id="{74E73997-8E28-38D0-66EB-2A9716815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108" y="3923297"/>
            <a:ext cx="1028700" cy="1028700"/>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23">
            <a:extLst>
              <a:ext uri="{FF2B5EF4-FFF2-40B4-BE49-F238E27FC236}">
                <a16:creationId xmlns:a16="http://schemas.microsoft.com/office/drawing/2014/main" id="{0C197701-0456-A8BE-BA9B-D10DC3E8C52D}"/>
              </a:ext>
            </a:extLst>
          </p:cNvPr>
          <p:cNvSpPr/>
          <p:nvPr/>
        </p:nvSpPr>
        <p:spPr>
          <a:xfrm>
            <a:off x="6720888" y="3901731"/>
            <a:ext cx="2180492" cy="26703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2F59655-795C-262A-0A9C-63B8B930F2A0}"/>
              </a:ext>
            </a:extLst>
          </p:cNvPr>
          <p:cNvSpPr/>
          <p:nvPr/>
        </p:nvSpPr>
        <p:spPr>
          <a:xfrm rot="20599422">
            <a:off x="2561066" y="4289830"/>
            <a:ext cx="2766785" cy="205269"/>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EA5886EE-72F4-DB68-35A9-9005448C9C35}"/>
              </a:ext>
            </a:extLst>
          </p:cNvPr>
          <p:cNvSpPr/>
          <p:nvPr/>
        </p:nvSpPr>
        <p:spPr>
          <a:xfrm rot="10800000">
            <a:off x="2865218" y="3669328"/>
            <a:ext cx="2180492" cy="26703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FDDA7E7-394D-BEAC-E90F-33B993C461C2}"/>
              </a:ext>
            </a:extLst>
          </p:cNvPr>
          <p:cNvSpPr/>
          <p:nvPr/>
        </p:nvSpPr>
        <p:spPr>
          <a:xfrm rot="1010536">
            <a:off x="2572071" y="2904445"/>
            <a:ext cx="2766785" cy="224308"/>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5CD3B1C1-EFFA-478B-4CB0-67FE5291CBA8}"/>
              </a:ext>
            </a:extLst>
          </p:cNvPr>
          <p:cNvSpPr/>
          <p:nvPr/>
        </p:nvSpPr>
        <p:spPr>
          <a:xfrm rot="10800000">
            <a:off x="6681058" y="3295482"/>
            <a:ext cx="2180492" cy="26703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D4C0FED-6563-D279-3607-4FFDE680B413}"/>
              </a:ext>
            </a:extLst>
          </p:cNvPr>
          <p:cNvSpPr txBox="1"/>
          <p:nvPr/>
        </p:nvSpPr>
        <p:spPr>
          <a:xfrm>
            <a:off x="1727097" y="1487679"/>
            <a:ext cx="4009582" cy="923330"/>
          </a:xfrm>
          <a:prstGeom prst="rect">
            <a:avLst/>
          </a:prstGeom>
          <a:noFill/>
        </p:spPr>
        <p:txBody>
          <a:bodyPr wrap="square" rtlCol="0">
            <a:spAutoFit/>
          </a:bodyPr>
          <a:lstStyle/>
          <a:p>
            <a:r>
              <a:rPr lang="en-US" dirty="0"/>
              <a:t>The raspberry pi will detect devices and send their mac address and device name to the Android device.</a:t>
            </a:r>
          </a:p>
        </p:txBody>
      </p:sp>
      <p:sp>
        <p:nvSpPr>
          <p:cNvPr id="30" name="TextBox 29">
            <a:extLst>
              <a:ext uri="{FF2B5EF4-FFF2-40B4-BE49-F238E27FC236}">
                <a16:creationId xmlns:a16="http://schemas.microsoft.com/office/drawing/2014/main" id="{716BF9C5-E978-1718-7C3E-AF9C82F2A09C}"/>
              </a:ext>
            </a:extLst>
          </p:cNvPr>
          <p:cNvSpPr txBox="1"/>
          <p:nvPr/>
        </p:nvSpPr>
        <p:spPr>
          <a:xfrm>
            <a:off x="6976754" y="5079476"/>
            <a:ext cx="3849251" cy="646331"/>
          </a:xfrm>
          <a:prstGeom prst="rect">
            <a:avLst/>
          </a:prstGeom>
          <a:noFill/>
        </p:spPr>
        <p:txBody>
          <a:bodyPr wrap="square" rtlCol="0">
            <a:spAutoFit/>
          </a:bodyPr>
          <a:lstStyle/>
          <a:p>
            <a:r>
              <a:rPr lang="en-US" dirty="0"/>
              <a:t>The android device will then tell the Pi what devices to </a:t>
            </a:r>
            <a:r>
              <a:rPr lang="en-US" dirty="0" err="1"/>
              <a:t>Bluesnarf</a:t>
            </a:r>
            <a:r>
              <a:rPr lang="en-US" dirty="0"/>
              <a:t> </a:t>
            </a:r>
          </a:p>
        </p:txBody>
      </p:sp>
      <p:sp>
        <p:nvSpPr>
          <p:cNvPr id="31" name="TextBox 30">
            <a:extLst>
              <a:ext uri="{FF2B5EF4-FFF2-40B4-BE49-F238E27FC236}">
                <a16:creationId xmlns:a16="http://schemas.microsoft.com/office/drawing/2014/main" id="{D74016D3-0BF5-7F97-D8DF-E04775A6CD6D}"/>
              </a:ext>
            </a:extLst>
          </p:cNvPr>
          <p:cNvSpPr txBox="1"/>
          <p:nvPr/>
        </p:nvSpPr>
        <p:spPr>
          <a:xfrm>
            <a:off x="3329521" y="5123828"/>
            <a:ext cx="2709323" cy="1200329"/>
          </a:xfrm>
          <a:prstGeom prst="rect">
            <a:avLst/>
          </a:prstGeom>
          <a:noFill/>
        </p:spPr>
        <p:txBody>
          <a:bodyPr wrap="square" rtlCol="0">
            <a:spAutoFit/>
          </a:bodyPr>
          <a:lstStyle/>
          <a:p>
            <a:r>
              <a:rPr lang="en-US" dirty="0"/>
              <a:t>The Pi will then steal data from a device and send the output to the android device</a:t>
            </a:r>
          </a:p>
        </p:txBody>
      </p:sp>
    </p:spTree>
    <p:extLst>
      <p:ext uri="{BB962C8B-B14F-4D97-AF65-F5344CB8AC3E}">
        <p14:creationId xmlns:p14="http://schemas.microsoft.com/office/powerpoint/2010/main" val="83877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98D7-869D-8887-B5EB-09A1BB85C416}"/>
              </a:ext>
            </a:extLst>
          </p:cNvPr>
          <p:cNvSpPr>
            <a:spLocks noGrp="1"/>
          </p:cNvSpPr>
          <p:nvPr>
            <p:ph type="title"/>
          </p:nvPr>
        </p:nvSpPr>
        <p:spPr/>
        <p:txBody>
          <a:bodyPr/>
          <a:lstStyle/>
          <a:p>
            <a:r>
              <a:rPr lang="en-US" b="1" dirty="0"/>
              <a:t>How It Works Continued</a:t>
            </a:r>
            <a:br>
              <a:rPr lang="en-US" b="1" dirty="0"/>
            </a:br>
            <a:endParaRPr lang="en-US" b="1" dirty="0"/>
          </a:p>
        </p:txBody>
      </p:sp>
      <p:pic>
        <p:nvPicPr>
          <p:cNvPr id="4" name="Content Placeholder 3" descr="Text&#10;&#10;Description automatically generated">
            <a:extLst>
              <a:ext uri="{FF2B5EF4-FFF2-40B4-BE49-F238E27FC236}">
                <a16:creationId xmlns:a16="http://schemas.microsoft.com/office/drawing/2014/main" id="{825BC630-3C54-E339-5335-D20F95274C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2641"/>
          <a:stretch/>
        </p:blipFill>
        <p:spPr>
          <a:xfrm>
            <a:off x="1123512" y="2407698"/>
            <a:ext cx="2377726" cy="2879993"/>
          </a:xfrm>
          <a:prstGeom prst="rect">
            <a:avLst/>
          </a:prstGeom>
        </p:spPr>
      </p:pic>
      <p:sp>
        <p:nvSpPr>
          <p:cNvPr id="6" name="Content Placeholder 2">
            <a:extLst>
              <a:ext uri="{FF2B5EF4-FFF2-40B4-BE49-F238E27FC236}">
                <a16:creationId xmlns:a16="http://schemas.microsoft.com/office/drawing/2014/main" id="{84797422-21CE-E144-AAAB-AC14894A6FBD}"/>
              </a:ext>
            </a:extLst>
          </p:cNvPr>
          <p:cNvSpPr txBox="1">
            <a:spLocks/>
          </p:cNvSpPr>
          <p:nvPr/>
        </p:nvSpPr>
        <p:spPr>
          <a:xfrm>
            <a:off x="3501238" y="2092723"/>
            <a:ext cx="7068901" cy="3509944"/>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dirty="0"/>
              <a:t>As previously mentioned, the Raspberry Pi is recognized as a Bluetooth headset</a:t>
            </a:r>
          </a:p>
          <a:p>
            <a:r>
              <a:rPr lang="en-US" dirty="0"/>
              <a:t>Anyone in the business setting could mistakenly connect to a device this like thinking its their headset. In addition, the host name and MAC address of the Pi can be changed to suit the device that </a:t>
            </a:r>
            <a:r>
              <a:rPr lang="en-US" dirty="0" err="1"/>
              <a:t>Snarfberry</a:t>
            </a:r>
            <a:r>
              <a:rPr lang="en-US" dirty="0"/>
              <a:t> wishes to imitate. </a:t>
            </a:r>
          </a:p>
        </p:txBody>
      </p:sp>
    </p:spTree>
    <p:extLst>
      <p:ext uri="{BB962C8B-B14F-4D97-AF65-F5344CB8AC3E}">
        <p14:creationId xmlns:p14="http://schemas.microsoft.com/office/powerpoint/2010/main" val="359311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80D4-36CB-37F8-998C-55721DEB411C}"/>
              </a:ext>
            </a:extLst>
          </p:cNvPr>
          <p:cNvSpPr>
            <a:spLocks noGrp="1"/>
          </p:cNvSpPr>
          <p:nvPr>
            <p:ph type="title"/>
          </p:nvPr>
        </p:nvSpPr>
        <p:spPr/>
        <p:txBody>
          <a:bodyPr/>
          <a:lstStyle/>
          <a:p>
            <a:r>
              <a:rPr lang="en-US" dirty="0"/>
              <a:t>Current State of the Project</a:t>
            </a:r>
          </a:p>
        </p:txBody>
      </p:sp>
      <p:pic>
        <p:nvPicPr>
          <p:cNvPr id="35" name="Content Placeholder 4">
            <a:extLst>
              <a:ext uri="{FF2B5EF4-FFF2-40B4-BE49-F238E27FC236}">
                <a16:creationId xmlns:a16="http://schemas.microsoft.com/office/drawing/2014/main" id="{91C12DD5-B5A3-BD04-F29F-38ACEC5B4EF7}"/>
              </a:ext>
            </a:extLst>
          </p:cNvPr>
          <p:cNvPicPr>
            <a:picLocks noChangeAspect="1"/>
          </p:cNvPicPr>
          <p:nvPr/>
        </p:nvPicPr>
        <p:blipFill rotWithShape="1">
          <a:blip r:embed="rId2"/>
          <a:srcRect r="37695"/>
          <a:stretch/>
        </p:blipFill>
        <p:spPr>
          <a:xfrm>
            <a:off x="1365711" y="1464997"/>
            <a:ext cx="4315804" cy="5058023"/>
          </a:xfrm>
          <a:prstGeom prst="rect">
            <a:avLst/>
          </a:prstGeom>
        </p:spPr>
      </p:pic>
      <p:pic>
        <p:nvPicPr>
          <p:cNvPr id="64" name="Picture 63">
            <a:extLst>
              <a:ext uri="{FF2B5EF4-FFF2-40B4-BE49-F238E27FC236}">
                <a16:creationId xmlns:a16="http://schemas.microsoft.com/office/drawing/2014/main" id="{4C728A30-D13B-744D-0CD8-44A2ECC9C029}"/>
              </a:ext>
            </a:extLst>
          </p:cNvPr>
          <p:cNvPicPr>
            <a:picLocks noChangeAspect="1"/>
          </p:cNvPicPr>
          <p:nvPr/>
        </p:nvPicPr>
        <p:blipFill>
          <a:blip r:embed="rId3"/>
          <a:stretch>
            <a:fillRect/>
          </a:stretch>
        </p:blipFill>
        <p:spPr>
          <a:xfrm>
            <a:off x="6318775" y="1464997"/>
            <a:ext cx="4888624" cy="1765124"/>
          </a:xfrm>
          <a:prstGeom prst="rect">
            <a:avLst/>
          </a:prstGeom>
        </p:spPr>
      </p:pic>
      <mc:AlternateContent xmlns:mc="http://schemas.openxmlformats.org/markup-compatibility/2006">
        <mc:Choice xmlns:p14="http://schemas.microsoft.com/office/powerpoint/2010/main" Requires="p14">
          <p:contentPart p14:bwMode="auto" r:id="rId4">
            <p14:nvContentPartPr>
              <p14:cNvPr id="65" name="Ink 64">
                <a:extLst>
                  <a:ext uri="{FF2B5EF4-FFF2-40B4-BE49-F238E27FC236}">
                    <a16:creationId xmlns:a16="http://schemas.microsoft.com/office/drawing/2014/main" id="{85C0B871-D0C6-A310-937A-05B326589C58}"/>
                  </a:ext>
                </a:extLst>
              </p14:cNvPr>
              <p14:cNvContentPartPr/>
              <p14:nvPr/>
            </p14:nvContentPartPr>
            <p14:xfrm>
              <a:off x="3364980" y="2069640"/>
              <a:ext cx="457920" cy="26640"/>
            </p14:xfrm>
          </p:contentPart>
        </mc:Choice>
        <mc:Fallback>
          <p:pic>
            <p:nvPicPr>
              <p:cNvPr id="65" name="Ink 64">
                <a:extLst>
                  <a:ext uri="{FF2B5EF4-FFF2-40B4-BE49-F238E27FC236}">
                    <a16:creationId xmlns:a16="http://schemas.microsoft.com/office/drawing/2014/main" id="{85C0B871-D0C6-A310-937A-05B326589C58}"/>
                  </a:ext>
                </a:extLst>
              </p:cNvPr>
              <p:cNvPicPr/>
              <p:nvPr/>
            </p:nvPicPr>
            <p:blipFill>
              <a:blip r:embed="rId5"/>
              <a:stretch>
                <a:fillRect/>
              </a:stretch>
            </p:blipFill>
            <p:spPr>
              <a:xfrm>
                <a:off x="3302340" y="2007000"/>
                <a:ext cx="5835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6" name="Ink 65">
                <a:extLst>
                  <a:ext uri="{FF2B5EF4-FFF2-40B4-BE49-F238E27FC236}">
                    <a16:creationId xmlns:a16="http://schemas.microsoft.com/office/drawing/2014/main" id="{E89F59F3-F53A-60D7-7FEF-A1FF6401A033}"/>
                  </a:ext>
                </a:extLst>
              </p14:cNvPr>
              <p14:cNvContentPartPr/>
              <p14:nvPr/>
            </p14:nvContentPartPr>
            <p14:xfrm>
              <a:off x="3187140" y="2260080"/>
              <a:ext cx="381960" cy="360"/>
            </p14:xfrm>
          </p:contentPart>
        </mc:Choice>
        <mc:Fallback>
          <p:pic>
            <p:nvPicPr>
              <p:cNvPr id="66" name="Ink 65">
                <a:extLst>
                  <a:ext uri="{FF2B5EF4-FFF2-40B4-BE49-F238E27FC236}">
                    <a16:creationId xmlns:a16="http://schemas.microsoft.com/office/drawing/2014/main" id="{E89F59F3-F53A-60D7-7FEF-A1FF6401A033}"/>
                  </a:ext>
                </a:extLst>
              </p:cNvPr>
              <p:cNvPicPr/>
              <p:nvPr/>
            </p:nvPicPr>
            <p:blipFill>
              <a:blip r:embed="rId7"/>
              <a:stretch>
                <a:fillRect/>
              </a:stretch>
            </p:blipFill>
            <p:spPr>
              <a:xfrm>
                <a:off x="3124500" y="2197080"/>
                <a:ext cx="5076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7" name="Ink 66">
                <a:extLst>
                  <a:ext uri="{FF2B5EF4-FFF2-40B4-BE49-F238E27FC236}">
                    <a16:creationId xmlns:a16="http://schemas.microsoft.com/office/drawing/2014/main" id="{F5F3D5BC-E31E-6E8C-66BE-DE2B43D10295}"/>
                  </a:ext>
                </a:extLst>
              </p14:cNvPr>
              <p14:cNvContentPartPr/>
              <p14:nvPr/>
            </p14:nvContentPartPr>
            <p14:xfrm>
              <a:off x="3339780" y="2387160"/>
              <a:ext cx="432360" cy="12600"/>
            </p14:xfrm>
          </p:contentPart>
        </mc:Choice>
        <mc:Fallback>
          <p:pic>
            <p:nvPicPr>
              <p:cNvPr id="67" name="Ink 66">
                <a:extLst>
                  <a:ext uri="{FF2B5EF4-FFF2-40B4-BE49-F238E27FC236}">
                    <a16:creationId xmlns:a16="http://schemas.microsoft.com/office/drawing/2014/main" id="{F5F3D5BC-E31E-6E8C-66BE-DE2B43D10295}"/>
                  </a:ext>
                </a:extLst>
              </p:cNvPr>
              <p:cNvPicPr/>
              <p:nvPr/>
            </p:nvPicPr>
            <p:blipFill>
              <a:blip r:embed="rId9"/>
              <a:stretch>
                <a:fillRect/>
              </a:stretch>
            </p:blipFill>
            <p:spPr>
              <a:xfrm>
                <a:off x="3276780" y="2324160"/>
                <a:ext cx="5580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8" name="Ink 67">
                <a:extLst>
                  <a:ext uri="{FF2B5EF4-FFF2-40B4-BE49-F238E27FC236}">
                    <a16:creationId xmlns:a16="http://schemas.microsoft.com/office/drawing/2014/main" id="{5753270D-D10A-B438-54F7-97A8919E4DA0}"/>
                  </a:ext>
                </a:extLst>
              </p14:cNvPr>
              <p14:cNvContentPartPr/>
              <p14:nvPr/>
            </p14:nvContentPartPr>
            <p14:xfrm>
              <a:off x="3867540" y="2564640"/>
              <a:ext cx="475920" cy="15840"/>
            </p14:xfrm>
          </p:contentPart>
        </mc:Choice>
        <mc:Fallback>
          <p:pic>
            <p:nvPicPr>
              <p:cNvPr id="68" name="Ink 67">
                <a:extLst>
                  <a:ext uri="{FF2B5EF4-FFF2-40B4-BE49-F238E27FC236}">
                    <a16:creationId xmlns:a16="http://schemas.microsoft.com/office/drawing/2014/main" id="{5753270D-D10A-B438-54F7-97A8919E4DA0}"/>
                  </a:ext>
                </a:extLst>
              </p:cNvPr>
              <p:cNvPicPr/>
              <p:nvPr/>
            </p:nvPicPr>
            <p:blipFill>
              <a:blip r:embed="rId11"/>
              <a:stretch>
                <a:fillRect/>
              </a:stretch>
            </p:blipFill>
            <p:spPr>
              <a:xfrm>
                <a:off x="3804900" y="2502000"/>
                <a:ext cx="6015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9" name="Ink 68">
                <a:extLst>
                  <a:ext uri="{FF2B5EF4-FFF2-40B4-BE49-F238E27FC236}">
                    <a16:creationId xmlns:a16="http://schemas.microsoft.com/office/drawing/2014/main" id="{22306C5E-3329-CA1E-A716-AB9498D29BC7}"/>
                  </a:ext>
                </a:extLst>
              </p14:cNvPr>
              <p14:cNvContentPartPr/>
              <p14:nvPr/>
            </p14:nvContentPartPr>
            <p14:xfrm>
              <a:off x="4698780" y="2692080"/>
              <a:ext cx="305640" cy="26280"/>
            </p14:xfrm>
          </p:contentPart>
        </mc:Choice>
        <mc:Fallback>
          <p:pic>
            <p:nvPicPr>
              <p:cNvPr id="69" name="Ink 68">
                <a:extLst>
                  <a:ext uri="{FF2B5EF4-FFF2-40B4-BE49-F238E27FC236}">
                    <a16:creationId xmlns:a16="http://schemas.microsoft.com/office/drawing/2014/main" id="{22306C5E-3329-CA1E-A716-AB9498D29BC7}"/>
                  </a:ext>
                </a:extLst>
              </p:cNvPr>
              <p:cNvPicPr/>
              <p:nvPr/>
            </p:nvPicPr>
            <p:blipFill>
              <a:blip r:embed="rId13"/>
              <a:stretch>
                <a:fillRect/>
              </a:stretch>
            </p:blipFill>
            <p:spPr>
              <a:xfrm>
                <a:off x="4635780" y="2629080"/>
                <a:ext cx="4312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0" name="Ink 69">
                <a:extLst>
                  <a:ext uri="{FF2B5EF4-FFF2-40B4-BE49-F238E27FC236}">
                    <a16:creationId xmlns:a16="http://schemas.microsoft.com/office/drawing/2014/main" id="{E5ED13BD-F2FA-13AF-A69C-7F98B01EF0C5}"/>
                  </a:ext>
                </a:extLst>
              </p14:cNvPr>
              <p14:cNvContentPartPr/>
              <p14:nvPr/>
            </p14:nvContentPartPr>
            <p14:xfrm>
              <a:off x="3375060" y="2895480"/>
              <a:ext cx="422640" cy="12960"/>
            </p14:xfrm>
          </p:contentPart>
        </mc:Choice>
        <mc:Fallback>
          <p:pic>
            <p:nvPicPr>
              <p:cNvPr id="70" name="Ink 69">
                <a:extLst>
                  <a:ext uri="{FF2B5EF4-FFF2-40B4-BE49-F238E27FC236}">
                    <a16:creationId xmlns:a16="http://schemas.microsoft.com/office/drawing/2014/main" id="{E5ED13BD-F2FA-13AF-A69C-7F98B01EF0C5}"/>
                  </a:ext>
                </a:extLst>
              </p:cNvPr>
              <p:cNvPicPr/>
              <p:nvPr/>
            </p:nvPicPr>
            <p:blipFill>
              <a:blip r:embed="rId15"/>
              <a:stretch>
                <a:fillRect/>
              </a:stretch>
            </p:blipFill>
            <p:spPr>
              <a:xfrm>
                <a:off x="3312060" y="2832480"/>
                <a:ext cx="5482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1" name="Ink 70">
                <a:extLst>
                  <a:ext uri="{FF2B5EF4-FFF2-40B4-BE49-F238E27FC236}">
                    <a16:creationId xmlns:a16="http://schemas.microsoft.com/office/drawing/2014/main" id="{7F87FE77-B4CD-DF0A-EF8E-8C07D38221A4}"/>
                  </a:ext>
                </a:extLst>
              </p14:cNvPr>
              <p14:cNvContentPartPr/>
              <p14:nvPr/>
            </p14:nvContentPartPr>
            <p14:xfrm>
              <a:off x="3415020" y="3047760"/>
              <a:ext cx="547920" cy="360"/>
            </p14:xfrm>
          </p:contentPart>
        </mc:Choice>
        <mc:Fallback>
          <p:pic>
            <p:nvPicPr>
              <p:cNvPr id="71" name="Ink 70">
                <a:extLst>
                  <a:ext uri="{FF2B5EF4-FFF2-40B4-BE49-F238E27FC236}">
                    <a16:creationId xmlns:a16="http://schemas.microsoft.com/office/drawing/2014/main" id="{7F87FE77-B4CD-DF0A-EF8E-8C07D38221A4}"/>
                  </a:ext>
                </a:extLst>
              </p:cNvPr>
              <p:cNvPicPr/>
              <p:nvPr/>
            </p:nvPicPr>
            <p:blipFill>
              <a:blip r:embed="rId17"/>
              <a:stretch>
                <a:fillRect/>
              </a:stretch>
            </p:blipFill>
            <p:spPr>
              <a:xfrm>
                <a:off x="3352020" y="2984760"/>
                <a:ext cx="673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2" name="Ink 71">
                <a:extLst>
                  <a:ext uri="{FF2B5EF4-FFF2-40B4-BE49-F238E27FC236}">
                    <a16:creationId xmlns:a16="http://schemas.microsoft.com/office/drawing/2014/main" id="{5BDEB163-F6D9-0F1B-D804-FCE0E041E089}"/>
                  </a:ext>
                </a:extLst>
              </p14:cNvPr>
              <p14:cNvContentPartPr/>
              <p14:nvPr/>
            </p14:nvContentPartPr>
            <p14:xfrm>
              <a:off x="3003180" y="3212640"/>
              <a:ext cx="464040" cy="35280"/>
            </p14:xfrm>
          </p:contentPart>
        </mc:Choice>
        <mc:Fallback>
          <p:pic>
            <p:nvPicPr>
              <p:cNvPr id="72" name="Ink 71">
                <a:extLst>
                  <a:ext uri="{FF2B5EF4-FFF2-40B4-BE49-F238E27FC236}">
                    <a16:creationId xmlns:a16="http://schemas.microsoft.com/office/drawing/2014/main" id="{5BDEB163-F6D9-0F1B-D804-FCE0E041E089}"/>
                  </a:ext>
                </a:extLst>
              </p:cNvPr>
              <p:cNvPicPr/>
              <p:nvPr/>
            </p:nvPicPr>
            <p:blipFill>
              <a:blip r:embed="rId19"/>
              <a:stretch>
                <a:fillRect/>
              </a:stretch>
            </p:blipFill>
            <p:spPr>
              <a:xfrm>
                <a:off x="2940180" y="3150000"/>
                <a:ext cx="5896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3" name="Ink 72">
                <a:extLst>
                  <a:ext uri="{FF2B5EF4-FFF2-40B4-BE49-F238E27FC236}">
                    <a16:creationId xmlns:a16="http://schemas.microsoft.com/office/drawing/2014/main" id="{08BEBB55-E225-18F5-411F-175916015BEC}"/>
                  </a:ext>
                </a:extLst>
              </p14:cNvPr>
              <p14:cNvContentPartPr/>
              <p14:nvPr/>
            </p14:nvContentPartPr>
            <p14:xfrm>
              <a:off x="3441300" y="3365280"/>
              <a:ext cx="686520" cy="25920"/>
            </p14:xfrm>
          </p:contentPart>
        </mc:Choice>
        <mc:Fallback>
          <p:pic>
            <p:nvPicPr>
              <p:cNvPr id="73" name="Ink 72">
                <a:extLst>
                  <a:ext uri="{FF2B5EF4-FFF2-40B4-BE49-F238E27FC236}">
                    <a16:creationId xmlns:a16="http://schemas.microsoft.com/office/drawing/2014/main" id="{08BEBB55-E225-18F5-411F-175916015BEC}"/>
                  </a:ext>
                </a:extLst>
              </p:cNvPr>
              <p:cNvPicPr/>
              <p:nvPr/>
            </p:nvPicPr>
            <p:blipFill>
              <a:blip r:embed="rId21"/>
              <a:stretch>
                <a:fillRect/>
              </a:stretch>
            </p:blipFill>
            <p:spPr>
              <a:xfrm>
                <a:off x="3378660" y="3302280"/>
                <a:ext cx="812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4" name="Ink 73">
                <a:extLst>
                  <a:ext uri="{FF2B5EF4-FFF2-40B4-BE49-F238E27FC236}">
                    <a16:creationId xmlns:a16="http://schemas.microsoft.com/office/drawing/2014/main" id="{16C865A4-317C-081C-393C-DD64ED79E99D}"/>
                  </a:ext>
                </a:extLst>
              </p14:cNvPr>
              <p14:cNvContentPartPr/>
              <p14:nvPr/>
            </p14:nvContentPartPr>
            <p14:xfrm>
              <a:off x="3669900" y="3517560"/>
              <a:ext cx="521280" cy="360"/>
            </p14:xfrm>
          </p:contentPart>
        </mc:Choice>
        <mc:Fallback>
          <p:pic>
            <p:nvPicPr>
              <p:cNvPr id="74" name="Ink 73">
                <a:extLst>
                  <a:ext uri="{FF2B5EF4-FFF2-40B4-BE49-F238E27FC236}">
                    <a16:creationId xmlns:a16="http://schemas.microsoft.com/office/drawing/2014/main" id="{16C865A4-317C-081C-393C-DD64ED79E99D}"/>
                  </a:ext>
                </a:extLst>
              </p:cNvPr>
              <p:cNvPicPr/>
              <p:nvPr/>
            </p:nvPicPr>
            <p:blipFill>
              <a:blip r:embed="rId23"/>
              <a:stretch>
                <a:fillRect/>
              </a:stretch>
            </p:blipFill>
            <p:spPr>
              <a:xfrm>
                <a:off x="3607260" y="3454560"/>
                <a:ext cx="646920" cy="126000"/>
              </a:xfrm>
              <a:prstGeom prst="rect">
                <a:avLst/>
              </a:prstGeom>
            </p:spPr>
          </p:pic>
        </mc:Fallback>
      </mc:AlternateContent>
      <p:grpSp>
        <p:nvGrpSpPr>
          <p:cNvPr id="77" name="Group 76">
            <a:extLst>
              <a:ext uri="{FF2B5EF4-FFF2-40B4-BE49-F238E27FC236}">
                <a16:creationId xmlns:a16="http://schemas.microsoft.com/office/drawing/2014/main" id="{FD0D2B8A-9617-97D9-BF9C-0D14AAD3336A}"/>
              </a:ext>
            </a:extLst>
          </p:cNvPr>
          <p:cNvGrpSpPr/>
          <p:nvPr/>
        </p:nvGrpSpPr>
        <p:grpSpPr>
          <a:xfrm>
            <a:off x="3441660" y="3694320"/>
            <a:ext cx="889560" cy="138960"/>
            <a:chOff x="3441660" y="3694320"/>
            <a:chExt cx="889560" cy="138960"/>
          </a:xfrm>
        </p:grpSpPr>
        <mc:AlternateContent xmlns:mc="http://schemas.openxmlformats.org/markup-compatibility/2006">
          <mc:Choice xmlns:p14="http://schemas.microsoft.com/office/powerpoint/2010/main" Requires="p14">
            <p:contentPart p14:bwMode="auto" r:id="rId24">
              <p14:nvContentPartPr>
                <p14:cNvPr id="75" name="Ink 74">
                  <a:extLst>
                    <a:ext uri="{FF2B5EF4-FFF2-40B4-BE49-F238E27FC236}">
                      <a16:creationId xmlns:a16="http://schemas.microsoft.com/office/drawing/2014/main" id="{AA459376-B611-5C8A-364E-E96B62AB5A15}"/>
                    </a:ext>
                  </a:extLst>
                </p14:cNvPr>
                <p14:cNvContentPartPr/>
                <p14:nvPr/>
              </p14:nvContentPartPr>
              <p14:xfrm>
                <a:off x="3791940" y="3694320"/>
                <a:ext cx="539280" cy="14040"/>
              </p14:xfrm>
            </p:contentPart>
          </mc:Choice>
          <mc:Fallback>
            <p:pic>
              <p:nvPicPr>
                <p:cNvPr id="75" name="Ink 74">
                  <a:extLst>
                    <a:ext uri="{FF2B5EF4-FFF2-40B4-BE49-F238E27FC236}">
                      <a16:creationId xmlns:a16="http://schemas.microsoft.com/office/drawing/2014/main" id="{AA459376-B611-5C8A-364E-E96B62AB5A15}"/>
                    </a:ext>
                  </a:extLst>
                </p:cNvPr>
                <p:cNvPicPr/>
                <p:nvPr/>
              </p:nvPicPr>
              <p:blipFill>
                <a:blip r:embed="rId25"/>
                <a:stretch>
                  <a:fillRect/>
                </a:stretch>
              </p:blipFill>
              <p:spPr>
                <a:xfrm>
                  <a:off x="3728940" y="3631680"/>
                  <a:ext cx="6649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6" name="Ink 75">
                  <a:extLst>
                    <a:ext uri="{FF2B5EF4-FFF2-40B4-BE49-F238E27FC236}">
                      <a16:creationId xmlns:a16="http://schemas.microsoft.com/office/drawing/2014/main" id="{C575E2CA-D583-C215-A6FF-942F159BEEF9}"/>
                    </a:ext>
                  </a:extLst>
                </p14:cNvPr>
                <p14:cNvContentPartPr/>
                <p14:nvPr/>
              </p14:nvContentPartPr>
              <p14:xfrm>
                <a:off x="3441660" y="3797280"/>
                <a:ext cx="457560" cy="36000"/>
              </p14:xfrm>
            </p:contentPart>
          </mc:Choice>
          <mc:Fallback>
            <p:pic>
              <p:nvPicPr>
                <p:cNvPr id="76" name="Ink 75">
                  <a:extLst>
                    <a:ext uri="{FF2B5EF4-FFF2-40B4-BE49-F238E27FC236}">
                      <a16:creationId xmlns:a16="http://schemas.microsoft.com/office/drawing/2014/main" id="{C575E2CA-D583-C215-A6FF-942F159BEEF9}"/>
                    </a:ext>
                  </a:extLst>
                </p:cNvPr>
                <p:cNvPicPr/>
                <p:nvPr/>
              </p:nvPicPr>
              <p:blipFill>
                <a:blip r:embed="rId27"/>
                <a:stretch>
                  <a:fillRect/>
                </a:stretch>
              </p:blipFill>
              <p:spPr>
                <a:xfrm>
                  <a:off x="3378660" y="3734280"/>
                  <a:ext cx="583200" cy="1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78" name="Ink 77">
                <a:extLst>
                  <a:ext uri="{FF2B5EF4-FFF2-40B4-BE49-F238E27FC236}">
                    <a16:creationId xmlns:a16="http://schemas.microsoft.com/office/drawing/2014/main" id="{1C1547F3-80AC-6A3C-F25B-E47D1EC9E149}"/>
                  </a:ext>
                </a:extLst>
              </p14:cNvPr>
              <p14:cNvContentPartPr/>
              <p14:nvPr/>
            </p14:nvContentPartPr>
            <p14:xfrm>
              <a:off x="3341940" y="3961800"/>
              <a:ext cx="557280" cy="170280"/>
            </p14:xfrm>
          </p:contentPart>
        </mc:Choice>
        <mc:Fallback>
          <p:pic>
            <p:nvPicPr>
              <p:cNvPr id="78" name="Ink 77">
                <a:extLst>
                  <a:ext uri="{FF2B5EF4-FFF2-40B4-BE49-F238E27FC236}">
                    <a16:creationId xmlns:a16="http://schemas.microsoft.com/office/drawing/2014/main" id="{1C1547F3-80AC-6A3C-F25B-E47D1EC9E149}"/>
                  </a:ext>
                </a:extLst>
              </p:cNvPr>
              <p:cNvPicPr/>
              <p:nvPr/>
            </p:nvPicPr>
            <p:blipFill>
              <a:blip r:embed="rId29"/>
              <a:stretch>
                <a:fillRect/>
              </a:stretch>
            </p:blipFill>
            <p:spPr>
              <a:xfrm>
                <a:off x="3278940" y="3898800"/>
                <a:ext cx="6829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9" name="Ink 78">
                <a:extLst>
                  <a:ext uri="{FF2B5EF4-FFF2-40B4-BE49-F238E27FC236}">
                    <a16:creationId xmlns:a16="http://schemas.microsoft.com/office/drawing/2014/main" id="{41BF2434-3798-2205-A380-228DEAC005EC}"/>
                  </a:ext>
                </a:extLst>
              </p14:cNvPr>
              <p14:cNvContentPartPr/>
              <p14:nvPr/>
            </p14:nvContentPartPr>
            <p14:xfrm>
              <a:off x="3278580" y="4226400"/>
              <a:ext cx="404640" cy="2520"/>
            </p14:xfrm>
          </p:contentPart>
        </mc:Choice>
        <mc:Fallback>
          <p:pic>
            <p:nvPicPr>
              <p:cNvPr id="79" name="Ink 78">
                <a:extLst>
                  <a:ext uri="{FF2B5EF4-FFF2-40B4-BE49-F238E27FC236}">
                    <a16:creationId xmlns:a16="http://schemas.microsoft.com/office/drawing/2014/main" id="{41BF2434-3798-2205-A380-228DEAC005EC}"/>
                  </a:ext>
                </a:extLst>
              </p:cNvPr>
              <p:cNvPicPr/>
              <p:nvPr/>
            </p:nvPicPr>
            <p:blipFill>
              <a:blip r:embed="rId31"/>
              <a:stretch>
                <a:fillRect/>
              </a:stretch>
            </p:blipFill>
            <p:spPr>
              <a:xfrm>
                <a:off x="3215580" y="4163400"/>
                <a:ext cx="5302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0" name="Ink 79">
                <a:extLst>
                  <a:ext uri="{FF2B5EF4-FFF2-40B4-BE49-F238E27FC236}">
                    <a16:creationId xmlns:a16="http://schemas.microsoft.com/office/drawing/2014/main" id="{7DED9039-CB77-D31E-8DD3-EF6FED3BD49D}"/>
                  </a:ext>
                </a:extLst>
              </p14:cNvPr>
              <p14:cNvContentPartPr/>
              <p14:nvPr/>
            </p14:nvContentPartPr>
            <p14:xfrm>
              <a:off x="3440220" y="4343040"/>
              <a:ext cx="484200" cy="360"/>
            </p14:xfrm>
          </p:contentPart>
        </mc:Choice>
        <mc:Fallback>
          <p:pic>
            <p:nvPicPr>
              <p:cNvPr id="80" name="Ink 79">
                <a:extLst>
                  <a:ext uri="{FF2B5EF4-FFF2-40B4-BE49-F238E27FC236}">
                    <a16:creationId xmlns:a16="http://schemas.microsoft.com/office/drawing/2014/main" id="{7DED9039-CB77-D31E-8DD3-EF6FED3BD49D}"/>
                  </a:ext>
                </a:extLst>
              </p:cNvPr>
              <p:cNvPicPr/>
              <p:nvPr/>
            </p:nvPicPr>
            <p:blipFill>
              <a:blip r:embed="rId33"/>
              <a:stretch>
                <a:fillRect/>
              </a:stretch>
            </p:blipFill>
            <p:spPr>
              <a:xfrm>
                <a:off x="3377580" y="4280400"/>
                <a:ext cx="6098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1" name="Ink 80">
                <a:extLst>
                  <a:ext uri="{FF2B5EF4-FFF2-40B4-BE49-F238E27FC236}">
                    <a16:creationId xmlns:a16="http://schemas.microsoft.com/office/drawing/2014/main" id="{1419902F-0590-5BBD-3550-EFDE0B7AFC0D}"/>
                  </a:ext>
                </a:extLst>
              </p14:cNvPr>
              <p14:cNvContentPartPr/>
              <p14:nvPr/>
            </p14:nvContentPartPr>
            <p14:xfrm>
              <a:off x="3710220" y="4467600"/>
              <a:ext cx="544680" cy="2520"/>
            </p14:xfrm>
          </p:contentPart>
        </mc:Choice>
        <mc:Fallback>
          <p:pic>
            <p:nvPicPr>
              <p:cNvPr id="81" name="Ink 80">
                <a:extLst>
                  <a:ext uri="{FF2B5EF4-FFF2-40B4-BE49-F238E27FC236}">
                    <a16:creationId xmlns:a16="http://schemas.microsoft.com/office/drawing/2014/main" id="{1419902F-0590-5BBD-3550-EFDE0B7AFC0D}"/>
                  </a:ext>
                </a:extLst>
              </p:cNvPr>
              <p:cNvPicPr/>
              <p:nvPr/>
            </p:nvPicPr>
            <p:blipFill>
              <a:blip r:embed="rId35"/>
              <a:stretch>
                <a:fillRect/>
              </a:stretch>
            </p:blipFill>
            <p:spPr>
              <a:xfrm>
                <a:off x="3647220" y="4404600"/>
                <a:ext cx="6703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2" name="Ink 81">
                <a:extLst>
                  <a:ext uri="{FF2B5EF4-FFF2-40B4-BE49-F238E27FC236}">
                    <a16:creationId xmlns:a16="http://schemas.microsoft.com/office/drawing/2014/main" id="{F69F5467-C618-4D43-2BC3-42CF70467460}"/>
                  </a:ext>
                </a:extLst>
              </p14:cNvPr>
              <p14:cNvContentPartPr/>
              <p14:nvPr/>
            </p14:nvContentPartPr>
            <p14:xfrm>
              <a:off x="3156900" y="4647240"/>
              <a:ext cx="501120" cy="25920"/>
            </p14:xfrm>
          </p:contentPart>
        </mc:Choice>
        <mc:Fallback>
          <p:pic>
            <p:nvPicPr>
              <p:cNvPr id="82" name="Ink 81">
                <a:extLst>
                  <a:ext uri="{FF2B5EF4-FFF2-40B4-BE49-F238E27FC236}">
                    <a16:creationId xmlns:a16="http://schemas.microsoft.com/office/drawing/2014/main" id="{F69F5467-C618-4D43-2BC3-42CF70467460}"/>
                  </a:ext>
                </a:extLst>
              </p:cNvPr>
              <p:cNvPicPr/>
              <p:nvPr/>
            </p:nvPicPr>
            <p:blipFill>
              <a:blip r:embed="rId37"/>
              <a:stretch>
                <a:fillRect/>
              </a:stretch>
            </p:blipFill>
            <p:spPr>
              <a:xfrm>
                <a:off x="3093900" y="4584600"/>
                <a:ext cx="6267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3" name="Ink 82">
                <a:extLst>
                  <a:ext uri="{FF2B5EF4-FFF2-40B4-BE49-F238E27FC236}">
                    <a16:creationId xmlns:a16="http://schemas.microsoft.com/office/drawing/2014/main" id="{71E4F154-7350-514A-2B96-1C533BA30135}"/>
                  </a:ext>
                </a:extLst>
              </p14:cNvPr>
              <p14:cNvContentPartPr/>
              <p14:nvPr/>
            </p14:nvContentPartPr>
            <p14:xfrm>
              <a:off x="4342380" y="4812840"/>
              <a:ext cx="420120" cy="14040"/>
            </p14:xfrm>
          </p:contentPart>
        </mc:Choice>
        <mc:Fallback>
          <p:pic>
            <p:nvPicPr>
              <p:cNvPr id="83" name="Ink 82">
                <a:extLst>
                  <a:ext uri="{FF2B5EF4-FFF2-40B4-BE49-F238E27FC236}">
                    <a16:creationId xmlns:a16="http://schemas.microsoft.com/office/drawing/2014/main" id="{71E4F154-7350-514A-2B96-1C533BA30135}"/>
                  </a:ext>
                </a:extLst>
              </p:cNvPr>
              <p:cNvPicPr/>
              <p:nvPr/>
            </p:nvPicPr>
            <p:blipFill>
              <a:blip r:embed="rId39"/>
              <a:stretch>
                <a:fillRect/>
              </a:stretch>
            </p:blipFill>
            <p:spPr>
              <a:xfrm>
                <a:off x="4279740" y="4750200"/>
                <a:ext cx="5457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4" name="Ink 83">
                <a:extLst>
                  <a:ext uri="{FF2B5EF4-FFF2-40B4-BE49-F238E27FC236}">
                    <a16:creationId xmlns:a16="http://schemas.microsoft.com/office/drawing/2014/main" id="{41946C7A-544B-5E2E-17B7-CA35A7EE3B51}"/>
                  </a:ext>
                </a:extLst>
              </p14:cNvPr>
              <p14:cNvContentPartPr/>
              <p14:nvPr/>
            </p14:nvContentPartPr>
            <p14:xfrm>
              <a:off x="2044860" y="4863960"/>
              <a:ext cx="685800" cy="13320"/>
            </p14:xfrm>
          </p:contentPart>
        </mc:Choice>
        <mc:Fallback>
          <p:pic>
            <p:nvPicPr>
              <p:cNvPr id="84" name="Ink 83">
                <a:extLst>
                  <a:ext uri="{FF2B5EF4-FFF2-40B4-BE49-F238E27FC236}">
                    <a16:creationId xmlns:a16="http://schemas.microsoft.com/office/drawing/2014/main" id="{41946C7A-544B-5E2E-17B7-CA35A7EE3B51}"/>
                  </a:ext>
                </a:extLst>
              </p:cNvPr>
              <p:cNvPicPr/>
              <p:nvPr/>
            </p:nvPicPr>
            <p:blipFill>
              <a:blip r:embed="rId41"/>
              <a:stretch>
                <a:fillRect/>
              </a:stretch>
            </p:blipFill>
            <p:spPr>
              <a:xfrm>
                <a:off x="1981860" y="4800960"/>
                <a:ext cx="811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5" name="Ink 84">
                <a:extLst>
                  <a:ext uri="{FF2B5EF4-FFF2-40B4-BE49-F238E27FC236}">
                    <a16:creationId xmlns:a16="http://schemas.microsoft.com/office/drawing/2014/main" id="{584E5B9C-EA88-E871-FBEC-32D52CA195D4}"/>
                  </a:ext>
                </a:extLst>
              </p14:cNvPr>
              <p14:cNvContentPartPr/>
              <p14:nvPr/>
            </p14:nvContentPartPr>
            <p14:xfrm>
              <a:off x="3555420" y="5026680"/>
              <a:ext cx="343440" cy="15480"/>
            </p14:xfrm>
          </p:contentPart>
        </mc:Choice>
        <mc:Fallback>
          <p:pic>
            <p:nvPicPr>
              <p:cNvPr id="85" name="Ink 84">
                <a:extLst>
                  <a:ext uri="{FF2B5EF4-FFF2-40B4-BE49-F238E27FC236}">
                    <a16:creationId xmlns:a16="http://schemas.microsoft.com/office/drawing/2014/main" id="{584E5B9C-EA88-E871-FBEC-32D52CA195D4}"/>
                  </a:ext>
                </a:extLst>
              </p:cNvPr>
              <p:cNvPicPr/>
              <p:nvPr/>
            </p:nvPicPr>
            <p:blipFill>
              <a:blip r:embed="rId43"/>
              <a:stretch>
                <a:fillRect/>
              </a:stretch>
            </p:blipFill>
            <p:spPr>
              <a:xfrm>
                <a:off x="3492780" y="4963680"/>
                <a:ext cx="46908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6" name="Ink 85">
                <a:extLst>
                  <a:ext uri="{FF2B5EF4-FFF2-40B4-BE49-F238E27FC236}">
                    <a16:creationId xmlns:a16="http://schemas.microsoft.com/office/drawing/2014/main" id="{21C52750-D18A-893F-CE52-54E6A9C43477}"/>
                  </a:ext>
                </a:extLst>
              </p14:cNvPr>
              <p14:cNvContentPartPr/>
              <p14:nvPr/>
            </p14:nvContentPartPr>
            <p14:xfrm>
              <a:off x="3479460" y="5307840"/>
              <a:ext cx="318240" cy="360"/>
            </p14:xfrm>
          </p:contentPart>
        </mc:Choice>
        <mc:Fallback>
          <p:pic>
            <p:nvPicPr>
              <p:cNvPr id="86" name="Ink 85">
                <a:extLst>
                  <a:ext uri="{FF2B5EF4-FFF2-40B4-BE49-F238E27FC236}">
                    <a16:creationId xmlns:a16="http://schemas.microsoft.com/office/drawing/2014/main" id="{21C52750-D18A-893F-CE52-54E6A9C43477}"/>
                  </a:ext>
                </a:extLst>
              </p:cNvPr>
              <p:cNvPicPr/>
              <p:nvPr/>
            </p:nvPicPr>
            <p:blipFill>
              <a:blip r:embed="rId45"/>
              <a:stretch>
                <a:fillRect/>
              </a:stretch>
            </p:blipFill>
            <p:spPr>
              <a:xfrm>
                <a:off x="3416460" y="5245200"/>
                <a:ext cx="4438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7" name="Ink 86">
                <a:extLst>
                  <a:ext uri="{FF2B5EF4-FFF2-40B4-BE49-F238E27FC236}">
                    <a16:creationId xmlns:a16="http://schemas.microsoft.com/office/drawing/2014/main" id="{BF82E2BB-B10A-B09B-3C6A-D7C3B2FC9FF5}"/>
                  </a:ext>
                </a:extLst>
              </p14:cNvPr>
              <p14:cNvContentPartPr/>
              <p14:nvPr/>
            </p14:nvContentPartPr>
            <p14:xfrm>
              <a:off x="3289020" y="5447880"/>
              <a:ext cx="470520" cy="13680"/>
            </p14:xfrm>
          </p:contentPart>
        </mc:Choice>
        <mc:Fallback>
          <p:pic>
            <p:nvPicPr>
              <p:cNvPr id="87" name="Ink 86">
                <a:extLst>
                  <a:ext uri="{FF2B5EF4-FFF2-40B4-BE49-F238E27FC236}">
                    <a16:creationId xmlns:a16="http://schemas.microsoft.com/office/drawing/2014/main" id="{BF82E2BB-B10A-B09B-3C6A-D7C3B2FC9FF5}"/>
                  </a:ext>
                </a:extLst>
              </p:cNvPr>
              <p:cNvPicPr/>
              <p:nvPr/>
            </p:nvPicPr>
            <p:blipFill>
              <a:blip r:embed="rId47"/>
              <a:stretch>
                <a:fillRect/>
              </a:stretch>
            </p:blipFill>
            <p:spPr>
              <a:xfrm>
                <a:off x="3226020" y="5384880"/>
                <a:ext cx="5961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8" name="Ink 87">
                <a:extLst>
                  <a:ext uri="{FF2B5EF4-FFF2-40B4-BE49-F238E27FC236}">
                    <a16:creationId xmlns:a16="http://schemas.microsoft.com/office/drawing/2014/main" id="{AE036409-D32A-C5B7-4E03-0F1DD9866D5F}"/>
                  </a:ext>
                </a:extLst>
              </p14:cNvPr>
              <p14:cNvContentPartPr/>
              <p14:nvPr/>
            </p14:nvContentPartPr>
            <p14:xfrm>
              <a:off x="4261380" y="5651280"/>
              <a:ext cx="209520" cy="13320"/>
            </p14:xfrm>
          </p:contentPart>
        </mc:Choice>
        <mc:Fallback>
          <p:pic>
            <p:nvPicPr>
              <p:cNvPr id="88" name="Ink 87">
                <a:extLst>
                  <a:ext uri="{FF2B5EF4-FFF2-40B4-BE49-F238E27FC236}">
                    <a16:creationId xmlns:a16="http://schemas.microsoft.com/office/drawing/2014/main" id="{AE036409-D32A-C5B7-4E03-0F1DD9866D5F}"/>
                  </a:ext>
                </a:extLst>
              </p:cNvPr>
              <p:cNvPicPr/>
              <p:nvPr/>
            </p:nvPicPr>
            <p:blipFill>
              <a:blip r:embed="rId49"/>
              <a:stretch>
                <a:fillRect/>
              </a:stretch>
            </p:blipFill>
            <p:spPr>
              <a:xfrm>
                <a:off x="4198380" y="5588280"/>
                <a:ext cx="3351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9" name="Ink 88">
                <a:extLst>
                  <a:ext uri="{FF2B5EF4-FFF2-40B4-BE49-F238E27FC236}">
                    <a16:creationId xmlns:a16="http://schemas.microsoft.com/office/drawing/2014/main" id="{0C7F7EAC-BC95-D730-4221-60F754557618}"/>
                  </a:ext>
                </a:extLst>
              </p14:cNvPr>
              <p14:cNvContentPartPr/>
              <p14:nvPr/>
            </p14:nvContentPartPr>
            <p14:xfrm>
              <a:off x="3200100" y="5828760"/>
              <a:ext cx="369000" cy="13320"/>
            </p14:xfrm>
          </p:contentPart>
        </mc:Choice>
        <mc:Fallback>
          <p:pic>
            <p:nvPicPr>
              <p:cNvPr id="89" name="Ink 88">
                <a:extLst>
                  <a:ext uri="{FF2B5EF4-FFF2-40B4-BE49-F238E27FC236}">
                    <a16:creationId xmlns:a16="http://schemas.microsoft.com/office/drawing/2014/main" id="{0C7F7EAC-BC95-D730-4221-60F754557618}"/>
                  </a:ext>
                </a:extLst>
              </p:cNvPr>
              <p:cNvPicPr/>
              <p:nvPr/>
            </p:nvPicPr>
            <p:blipFill>
              <a:blip r:embed="rId51"/>
              <a:stretch>
                <a:fillRect/>
              </a:stretch>
            </p:blipFill>
            <p:spPr>
              <a:xfrm>
                <a:off x="3137460" y="5765760"/>
                <a:ext cx="4946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0" name="Ink 89">
                <a:extLst>
                  <a:ext uri="{FF2B5EF4-FFF2-40B4-BE49-F238E27FC236}">
                    <a16:creationId xmlns:a16="http://schemas.microsoft.com/office/drawing/2014/main" id="{140BCF19-3204-71BA-7AAE-9863F7CB30A8}"/>
                  </a:ext>
                </a:extLst>
              </p14:cNvPr>
              <p14:cNvContentPartPr/>
              <p14:nvPr/>
            </p14:nvContentPartPr>
            <p14:xfrm>
              <a:off x="3250500" y="5981040"/>
              <a:ext cx="483480" cy="13320"/>
            </p14:xfrm>
          </p:contentPart>
        </mc:Choice>
        <mc:Fallback>
          <p:pic>
            <p:nvPicPr>
              <p:cNvPr id="90" name="Ink 89">
                <a:extLst>
                  <a:ext uri="{FF2B5EF4-FFF2-40B4-BE49-F238E27FC236}">
                    <a16:creationId xmlns:a16="http://schemas.microsoft.com/office/drawing/2014/main" id="{140BCF19-3204-71BA-7AAE-9863F7CB30A8}"/>
                  </a:ext>
                </a:extLst>
              </p:cNvPr>
              <p:cNvPicPr/>
              <p:nvPr/>
            </p:nvPicPr>
            <p:blipFill>
              <a:blip r:embed="rId53"/>
              <a:stretch>
                <a:fillRect/>
              </a:stretch>
            </p:blipFill>
            <p:spPr>
              <a:xfrm>
                <a:off x="3187860" y="5918400"/>
                <a:ext cx="609120" cy="138960"/>
              </a:xfrm>
              <a:prstGeom prst="rect">
                <a:avLst/>
              </a:prstGeom>
            </p:spPr>
          </p:pic>
        </mc:Fallback>
      </mc:AlternateContent>
    </p:spTree>
    <p:extLst>
      <p:ext uri="{BB962C8B-B14F-4D97-AF65-F5344CB8AC3E}">
        <p14:creationId xmlns:p14="http://schemas.microsoft.com/office/powerpoint/2010/main" val="261040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3B6E-ECA8-B1CC-BD5C-8985E55E74F0}"/>
              </a:ext>
            </a:extLst>
          </p:cNvPr>
          <p:cNvSpPr>
            <a:spLocks noGrp="1"/>
          </p:cNvSpPr>
          <p:nvPr>
            <p:ph type="title"/>
          </p:nvPr>
        </p:nvSpPr>
        <p:spPr/>
        <p:txBody>
          <a:bodyPr/>
          <a:lstStyle/>
          <a:p>
            <a:r>
              <a:rPr lang="en-US" dirty="0"/>
              <a:t>Current State of the Project</a:t>
            </a:r>
          </a:p>
        </p:txBody>
      </p:sp>
      <p:pic>
        <p:nvPicPr>
          <p:cNvPr id="4" name="Content Placeholder 3" descr="Text&#10;&#10;Description automatically generated">
            <a:extLst>
              <a:ext uri="{FF2B5EF4-FFF2-40B4-BE49-F238E27FC236}">
                <a16:creationId xmlns:a16="http://schemas.microsoft.com/office/drawing/2014/main" id="{B24C269F-CF53-AC0A-6378-FD35D2C1C7FB}"/>
              </a:ext>
            </a:extLst>
          </p:cNvPr>
          <p:cNvPicPr>
            <a:picLocks noGrp="1" noChangeAspect="1"/>
          </p:cNvPicPr>
          <p:nvPr>
            <p:ph idx="1"/>
          </p:nvPr>
        </p:nvPicPr>
        <p:blipFill>
          <a:blip r:embed="rId2"/>
          <a:stretch>
            <a:fillRect/>
          </a:stretch>
        </p:blipFill>
        <p:spPr>
          <a:xfrm>
            <a:off x="2764208" y="1360221"/>
            <a:ext cx="5630492" cy="5507197"/>
          </a:xfrm>
          <a:prstGeom prst="rect">
            <a:avLst/>
          </a:prstGeom>
        </p:spPr>
      </p:pic>
    </p:spTree>
    <p:extLst>
      <p:ext uri="{BB962C8B-B14F-4D97-AF65-F5344CB8AC3E}">
        <p14:creationId xmlns:p14="http://schemas.microsoft.com/office/powerpoint/2010/main" val="2596077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Madison</Template>
  <TotalTime>80</TotalTime>
  <Words>498</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Lockheed Martin Snarfberry Pi </vt:lpstr>
      <vt:lpstr>What is Bluesnarfing and why is it dangerous</vt:lpstr>
      <vt:lpstr>Raspberry Pi Background</vt:lpstr>
      <vt:lpstr>What is Snarfberry Pi? </vt:lpstr>
      <vt:lpstr>Set Up and Automation</vt:lpstr>
      <vt:lpstr>How Snarfberry Pi Will Work</vt:lpstr>
      <vt:lpstr>How It Works Continued </vt:lpstr>
      <vt:lpstr>Current State of the Project</vt:lpstr>
      <vt:lpstr>Current State of the Project</vt:lpstr>
      <vt:lpstr>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Lockheed Martin Snarfberry Pi </dc:title>
  <dc:creator>Jhonatan Mendez</dc:creator>
  <cp:lastModifiedBy>Jhonatan Mendez</cp:lastModifiedBy>
  <cp:revision>4</cp:revision>
  <dcterms:created xsi:type="dcterms:W3CDTF">2022-12-01T10:07:06Z</dcterms:created>
  <dcterms:modified xsi:type="dcterms:W3CDTF">2022-12-01T11:27:38Z</dcterms:modified>
</cp:coreProperties>
</file>