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316A7B-DADA-4BDC-B3E4-C42CC4312357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19A9-F934-4B2C-B281-9DCC9C3A0A2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D2F9163-6E75-4AF7-A28F-A058F9D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5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19A9-F934-4B2C-B281-9DCC9C3A0A2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D2F9163-6E75-4AF7-A28F-A058F9D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4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19A9-F934-4B2C-B281-9DCC9C3A0A2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D2F9163-6E75-4AF7-A28F-A058F9D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33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19A9-F934-4B2C-B281-9DCC9C3A0A2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D2F9163-6E75-4AF7-A28F-A058F9D724B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6952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19A9-F934-4B2C-B281-9DCC9C3A0A2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D2F9163-6E75-4AF7-A28F-A058F9D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83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19A9-F934-4B2C-B281-9DCC9C3A0A2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9163-6E75-4AF7-A28F-A058F9D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16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19A9-F934-4B2C-B281-9DCC9C3A0A2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9163-6E75-4AF7-A28F-A058F9D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76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19A9-F934-4B2C-B281-9DCC9C3A0A2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9163-6E75-4AF7-A28F-A058F9D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01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30419A9-F934-4B2C-B281-9DCC9C3A0A2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D2F9163-6E75-4AF7-A28F-A058F9D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6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19A9-F934-4B2C-B281-9DCC9C3A0A2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9163-6E75-4AF7-A28F-A058F9D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8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19A9-F934-4B2C-B281-9DCC9C3A0A2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D2F9163-6E75-4AF7-A28F-A058F9D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19A9-F934-4B2C-B281-9DCC9C3A0A2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9163-6E75-4AF7-A28F-A058F9D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19A9-F934-4B2C-B281-9DCC9C3A0A2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9163-6E75-4AF7-A28F-A058F9D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2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19A9-F934-4B2C-B281-9DCC9C3A0A2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9163-6E75-4AF7-A28F-A058F9D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0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19A9-F934-4B2C-B281-9DCC9C3A0A2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9163-6E75-4AF7-A28F-A058F9D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3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19A9-F934-4B2C-B281-9DCC9C3A0A2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9163-6E75-4AF7-A28F-A058F9D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4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19A9-F934-4B2C-B281-9DCC9C3A0A2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9163-6E75-4AF7-A28F-A058F9D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5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419A9-F934-4B2C-B281-9DCC9C3A0A2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F9163-6E75-4AF7-A28F-A058F9D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46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aw.githubusercontent.com/joshuar49/EvilSmurf2/main/DBD%20Code/Raspberry%20Project/pi.s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3C30-9CC9-71D8-C3B7-313BC7665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Connection Established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DC223-14DE-05B8-D69C-3A7A7AB5A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Raspberry Pi Project, by Jhonatan</a:t>
            </a:r>
          </a:p>
        </p:txBody>
      </p:sp>
    </p:spTree>
    <p:extLst>
      <p:ext uri="{BB962C8B-B14F-4D97-AF65-F5344CB8AC3E}">
        <p14:creationId xmlns:p14="http://schemas.microsoft.com/office/powerpoint/2010/main" val="26632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7006-2E18-8D3C-AAA4-91C92C7D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A8862-3CAF-0CFE-3960-D01EF524F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1537"/>
            <a:ext cx="10110216" cy="4351338"/>
          </a:xfrm>
        </p:spPr>
        <p:txBody>
          <a:bodyPr/>
          <a:lstStyle/>
          <a:p>
            <a:r>
              <a:rPr lang="en-US" dirty="0"/>
              <a:t>Download the shell script using</a:t>
            </a:r>
          </a:p>
          <a:p>
            <a:r>
              <a:rPr lang="da-DK" dirty="0"/>
              <a:t>wget </a:t>
            </a:r>
            <a:r>
              <a:rPr lang="da-DK" dirty="0">
                <a:hlinkClick r:id="rId2"/>
              </a:rPr>
              <a:t>https://raw.githubusercontent.com/joshuar49/EvilSmurf2/main/DBD%20Code/Raspberry%20Project/pi.sh</a:t>
            </a:r>
            <a:endParaRPr lang="en-US" dirty="0"/>
          </a:p>
          <a:p>
            <a:r>
              <a:rPr lang="en-US" dirty="0"/>
              <a:t>And run it using . pi.sh</a:t>
            </a:r>
          </a:p>
          <a:p>
            <a:r>
              <a:rPr lang="en-US" dirty="0"/>
              <a:t>Update, reboot, move/copy files, disable onboard </a:t>
            </a:r>
            <a:r>
              <a:rPr lang="en-US" dirty="0" err="1"/>
              <a:t>bluetooth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BC33B03-99E5-D8C3-D912-E674B917C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649700"/>
            <a:ext cx="10349201" cy="1843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019238-3086-1C02-15D1-22DE030E4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206" y="3289745"/>
            <a:ext cx="4037194" cy="7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3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B842-08CD-5C10-E966-2AE8C79C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55" y="394293"/>
            <a:ext cx="9613861" cy="1080938"/>
          </a:xfrm>
        </p:spPr>
        <p:txBody>
          <a:bodyPr/>
          <a:lstStyle/>
          <a:p>
            <a:r>
              <a:rPr lang="en-US" dirty="0"/>
              <a:t>File Compilation and Terminal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7305-D7D0-DE15-2876-E8833E47C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555" y="1987295"/>
            <a:ext cx="9931061" cy="4129437"/>
          </a:xfrm>
        </p:spPr>
        <p:txBody>
          <a:bodyPr/>
          <a:lstStyle/>
          <a:p>
            <a:r>
              <a:rPr lang="en-US" dirty="0"/>
              <a:t>Obtain MAC address from server dongle</a:t>
            </a:r>
          </a:p>
          <a:p>
            <a:r>
              <a:rPr lang="en-US" dirty="0"/>
              <a:t>Hard code into </a:t>
            </a:r>
            <a:r>
              <a:rPr lang="en-US" dirty="0" err="1"/>
              <a:t>client.c</a:t>
            </a:r>
            <a:r>
              <a:rPr lang="en-US" dirty="0"/>
              <a:t> file</a:t>
            </a:r>
          </a:p>
          <a:p>
            <a:r>
              <a:rPr lang="en-US" dirty="0"/>
              <a:t>Compile client and server files in respective devices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EBA6CB-CD0A-4B74-7EB1-9D4EC6B16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09" y="3429000"/>
            <a:ext cx="7318248" cy="320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5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8ABA-F002-240F-6995-127C2B3E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Bluetoothctl</a:t>
            </a:r>
            <a:r>
              <a:rPr lang="en-US" dirty="0"/>
              <a:t> Connection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0A96D4-3E4B-ADB9-FA75-3F3B5EFF9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7409" y="499872"/>
            <a:ext cx="3683159" cy="6317433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9140FB-4C09-90E6-40CD-A76F867C5AF1}"/>
              </a:ext>
            </a:extLst>
          </p:cNvPr>
          <p:cNvSpPr txBox="1">
            <a:spLocks/>
          </p:cNvSpPr>
          <p:nvPr/>
        </p:nvSpPr>
        <p:spPr>
          <a:xfrm>
            <a:off x="229451" y="208752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sudo </a:t>
            </a:r>
            <a:r>
              <a:rPr lang="en-US" dirty="0" err="1"/>
              <a:t>Bluetoothctl</a:t>
            </a:r>
            <a:r>
              <a:rPr lang="en-US" dirty="0"/>
              <a:t> on both devices </a:t>
            </a:r>
          </a:p>
          <a:p>
            <a:r>
              <a:rPr lang="en-US" dirty="0"/>
              <a:t>Make the server discoverable</a:t>
            </a:r>
          </a:p>
          <a:p>
            <a:r>
              <a:rPr lang="en-US" dirty="0"/>
              <a:t>Once found by the client, connect to the server with</a:t>
            </a:r>
          </a:p>
          <a:p>
            <a:r>
              <a:rPr lang="en-US" dirty="0"/>
              <a:t>Pair MAC:ADDRESS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6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36A2-832C-8E58-CE63-54801CF1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D55C0-BC81-0871-F189-6048D4B9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6190"/>
            <a:ext cx="10515600" cy="4351338"/>
          </a:xfrm>
        </p:spPr>
        <p:txBody>
          <a:bodyPr/>
          <a:lstStyle/>
          <a:p>
            <a:r>
              <a:rPr lang="en-US" dirty="0"/>
              <a:t>Run server first, then client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9158CF-6519-55BC-7D5C-EE1D2B326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2234"/>
            <a:ext cx="11017552" cy="266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7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0031-0580-A14B-7719-8587B22F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36EBF-BAF7-7F80-220C-A14740367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 Bluetooth connections via </a:t>
            </a:r>
            <a:r>
              <a:rPr lang="en-US" dirty="0" err="1"/>
              <a:t>bluez</a:t>
            </a:r>
            <a:r>
              <a:rPr lang="en-US" dirty="0"/>
              <a:t> or </a:t>
            </a:r>
            <a:r>
              <a:rPr lang="en-US" dirty="0" err="1"/>
              <a:t>bluetoothctl</a:t>
            </a:r>
            <a:endParaRPr lang="en-US" dirty="0"/>
          </a:p>
          <a:p>
            <a:r>
              <a:rPr lang="en-US" dirty="0"/>
              <a:t>Further understanding of C code Bluetooth programing for a DOS attack via Bluetooth connections by the raspberry pi’s</a:t>
            </a:r>
          </a:p>
          <a:p>
            <a:r>
              <a:rPr lang="en-US" dirty="0"/>
              <a:t>Better forms of documentation and recreating</a:t>
            </a:r>
          </a:p>
        </p:txBody>
      </p:sp>
    </p:spTree>
    <p:extLst>
      <p:ext uri="{BB962C8B-B14F-4D97-AF65-F5344CB8AC3E}">
        <p14:creationId xmlns:p14="http://schemas.microsoft.com/office/powerpoint/2010/main" val="246174309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24</TotalTime>
  <Words>157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Connection Established</vt:lpstr>
      <vt:lpstr>Environment Set Up</vt:lpstr>
      <vt:lpstr>File Compilation and Terminal Set up</vt:lpstr>
      <vt:lpstr>Bluetoothctl Connection</vt:lpstr>
      <vt:lpstr>Program Execution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Connection Established</dc:title>
  <dc:creator>Jhonatan Mendez</dc:creator>
  <cp:lastModifiedBy>Jhonatan Mendez</cp:lastModifiedBy>
  <cp:revision>1</cp:revision>
  <dcterms:created xsi:type="dcterms:W3CDTF">2022-11-10T05:23:47Z</dcterms:created>
  <dcterms:modified xsi:type="dcterms:W3CDTF">2022-11-10T05:48:07Z</dcterms:modified>
</cp:coreProperties>
</file>