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4" r:id="rId4"/>
  </p:sldMasterIdLst>
  <p:notesMasterIdLst>
    <p:notesMasterId r:id="rId14"/>
  </p:notesMasterIdLst>
  <p:handoutMasterIdLst>
    <p:handoutMasterId r:id="rId15"/>
  </p:handoutMasterIdLst>
  <p:sldIdLst>
    <p:sldId id="290" r:id="rId5"/>
    <p:sldId id="294" r:id="rId6"/>
    <p:sldId id="293" r:id="rId7"/>
    <p:sldId id="295" r:id="rId8"/>
    <p:sldId id="302" r:id="rId9"/>
    <p:sldId id="296" r:id="rId10"/>
    <p:sldId id="298" r:id="rId11"/>
    <p:sldId id="299" r:id="rId12"/>
    <p:sldId id="301" r:id="rId13"/>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66AC14-BB6E-D881-8542-1CEF71197D2B}" name="Vi N Nguyen" initials="VN" userId="S::vnguye67@gmu.edu::01dcba96-1774-4b50-a3af-055cb21a24ba" providerId="AD"/>
  <p188:author id="{6C34F840-5F92-3292-6019-477F01F7739B}" name="Jack W Raymond" initials="JR" userId="S::jraymon@gmu.edu::3eeb1546-111f-4a70-9527-9e3d8db8208f" providerId="AD"/>
  <p188:author id="{A66F2582-75AF-39A5-60DE-0133A494ECB3}" name="Kaitlyn Malone" initials="KM" userId="S::kmalone8@gmu.edu::dbb09e88-1b7a-49a2-a1db-51b81472312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000000"/>
    <a:srgbClr val="EAEFF7"/>
    <a:srgbClr val="767171"/>
    <a:srgbClr val="C00000"/>
    <a:srgbClr val="F4B082"/>
    <a:srgbClr val="5B9BD5"/>
    <a:srgbClr val="306492"/>
    <a:srgbClr val="3C71A1"/>
    <a:srgbClr val="5D8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BDF7B-2A6F-483E-8B54-9C5EB7BC48D0}" v="9" dt="2021-11-01T16:14:12.258"/>
    <p1510:client id="{2A5BCF34-42B0-40EA-B1FC-CB24223378E1}" v="1" dt="2021-11-22T19:07:02.107"/>
    <p1510:client id="{2B6C3120-15EC-0CE1-F513-886E1B9F9A5B}" v="11" dt="2021-11-22T19:51:40.975"/>
    <p1510:client id="{2F7AEF73-0928-4C86-85A0-FEAFC8F68727}" v="754" dt="2021-11-22T22:35:53.011"/>
    <p1510:client id="{572BDBF2-0532-4BF8-B467-F6DAD3041411}" v="38" dt="2021-11-22T19:10:27.762"/>
    <p1510:client id="{5FFEEEF6-DD75-8D4F-A78F-8BCF2846B5EE}" v="30" dt="2021-11-01T17:27:20.039"/>
    <p1510:client id="{828558BC-B62B-4091-9E7A-5FB33955D843}" v="200" dt="2021-11-22T20:06:02.551"/>
    <p1510:client id="{83408BBE-497A-4D09-B0FE-897F047CC11E}" v="65" dt="2021-11-01T22:27:54.248"/>
    <p1510:client id="{87C19BED-029B-49C9-7AE3-C4D901BD99FB}" v="744" dt="2021-11-22T22:12:07.006"/>
    <p1510:client id="{B2066627-B81F-422D-9B49-D9BD1CD9BE53}" v="58" dt="2021-11-22T19:29:43.385"/>
    <p1510:client id="{B306B48A-92E0-4606-897F-18E7F03D1B9A}" v="50" dt="2021-11-01T21:58:18.900"/>
    <p1510:client id="{CB53E02B-B64A-43D3-86CF-FF5D07951A95}" v="91" dt="2021-11-22T19:15:54.425"/>
    <p1510:client id="{DEC9E245-1BE1-430D-8136-AA8D526B374D}" v="35" dt="2021-11-22T23:01:06.735"/>
    <p1510:client id="{F440FF58-7EEB-4D4E-96E4-0BB41AC990CC}" v="19" dt="2021-11-01T21:58:06.037"/>
    <p1510:client id="{F7040176-55BA-42B3-87F6-07F368107590}" v="744" dt="2021-11-22T21:07:25.537"/>
    <p1510:client id="{F863CA54-E959-4C37-B61F-80E5CEFDB07A}" v="1" dt="2021-11-22T23:06:16.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Ann Jessica Downer" userId="S::kdowner@gmu.edu::cf6fee6e-2cad-496f-9cf2-f5f81b2030f2" providerId="AD" clId="Web-{138BDF7B-2A6F-483E-8B54-9C5EB7BC48D0}"/>
    <pc:docChg chg="modSld">
      <pc:chgData name="Kelly Ann Jessica Downer" userId="S::kdowner@gmu.edu::cf6fee6e-2cad-496f-9cf2-f5f81b2030f2" providerId="AD" clId="Web-{138BDF7B-2A6F-483E-8B54-9C5EB7BC48D0}" dt="2021-11-01T16:14:12.258" v="6"/>
      <pc:docMkLst>
        <pc:docMk/>
      </pc:docMkLst>
      <pc:sldChg chg="addSp delSp modSp">
        <pc:chgData name="Kelly Ann Jessica Downer" userId="S::kdowner@gmu.edu::cf6fee6e-2cad-496f-9cf2-f5f81b2030f2" providerId="AD" clId="Web-{138BDF7B-2A6F-483E-8B54-9C5EB7BC48D0}" dt="2021-11-01T16:14:12.258" v="6"/>
        <pc:sldMkLst>
          <pc:docMk/>
          <pc:sldMk cId="433194311" sldId="290"/>
        </pc:sldMkLst>
        <pc:spChg chg="add del mod">
          <ac:chgData name="Kelly Ann Jessica Downer" userId="S::kdowner@gmu.edu::cf6fee6e-2cad-496f-9cf2-f5f81b2030f2" providerId="AD" clId="Web-{138BDF7B-2A6F-483E-8B54-9C5EB7BC48D0}" dt="2021-11-01T16:14:05.867" v="2"/>
          <ac:spMkLst>
            <pc:docMk/>
            <pc:sldMk cId="433194311" sldId="290"/>
            <ac:spMk id="2" creationId="{2B0B2BE2-051D-4C3D-B785-2EA81F5D0002}"/>
          </ac:spMkLst>
        </pc:spChg>
        <pc:spChg chg="add">
          <ac:chgData name="Kelly Ann Jessica Downer" userId="S::kdowner@gmu.edu::cf6fee6e-2cad-496f-9cf2-f5f81b2030f2" providerId="AD" clId="Web-{138BDF7B-2A6F-483E-8B54-9C5EB7BC48D0}" dt="2021-11-01T16:14:08.539" v="3"/>
          <ac:spMkLst>
            <pc:docMk/>
            <pc:sldMk cId="433194311" sldId="290"/>
            <ac:spMk id="3" creationId="{9F0EA1FD-3299-48A9-B484-A078A3AC110C}"/>
          </ac:spMkLst>
        </pc:spChg>
        <pc:spChg chg="add">
          <ac:chgData name="Kelly Ann Jessica Downer" userId="S::kdowner@gmu.edu::cf6fee6e-2cad-496f-9cf2-f5f81b2030f2" providerId="AD" clId="Web-{138BDF7B-2A6F-483E-8B54-9C5EB7BC48D0}" dt="2021-11-01T16:14:09.930" v="4"/>
          <ac:spMkLst>
            <pc:docMk/>
            <pc:sldMk cId="433194311" sldId="290"/>
            <ac:spMk id="5" creationId="{2E86FA51-AE8E-4DC8-BE46-65661B888DD2}"/>
          </ac:spMkLst>
        </pc:spChg>
        <pc:spChg chg="add">
          <ac:chgData name="Kelly Ann Jessica Downer" userId="S::kdowner@gmu.edu::cf6fee6e-2cad-496f-9cf2-f5f81b2030f2" providerId="AD" clId="Web-{138BDF7B-2A6F-483E-8B54-9C5EB7BC48D0}" dt="2021-11-01T16:14:10.539" v="5"/>
          <ac:spMkLst>
            <pc:docMk/>
            <pc:sldMk cId="433194311" sldId="290"/>
            <ac:spMk id="6" creationId="{19689B54-FC67-418E-A6FF-AFD412D5E260}"/>
          </ac:spMkLst>
        </pc:spChg>
        <pc:spChg chg="add">
          <ac:chgData name="Kelly Ann Jessica Downer" userId="S::kdowner@gmu.edu::cf6fee6e-2cad-496f-9cf2-f5f81b2030f2" providerId="AD" clId="Web-{138BDF7B-2A6F-483E-8B54-9C5EB7BC48D0}" dt="2021-11-01T16:14:12.258" v="6"/>
          <ac:spMkLst>
            <pc:docMk/>
            <pc:sldMk cId="433194311" sldId="290"/>
            <ac:spMk id="8" creationId="{85B18B38-DAAE-4A7B-AEC2-8E92E8511226}"/>
          </ac:spMkLst>
        </pc:spChg>
      </pc:sldChg>
    </pc:docChg>
  </pc:docChgLst>
  <pc:docChgLst>
    <pc:chgData name="Joshua Michael Allen Minick" userId="S::jminick@gmu.edu::409f0672-f404-42eb-9d67-19dd9e429aa5" providerId="AD" clId="Web-{C205D5A0-B190-44DD-A06C-B4B3670D437A}"/>
    <pc:docChg chg="modSld">
      <pc:chgData name="Joshua Michael Allen Minick" userId="S::jminick@gmu.edu::409f0672-f404-42eb-9d67-19dd9e429aa5" providerId="AD" clId="Web-{C205D5A0-B190-44DD-A06C-B4B3670D437A}" dt="2021-10-25T22:00:55.867" v="29" actId="20577"/>
      <pc:docMkLst>
        <pc:docMk/>
      </pc:docMkLst>
      <pc:sldChg chg="modSp">
        <pc:chgData name="Joshua Michael Allen Minick" userId="S::jminick@gmu.edu::409f0672-f404-42eb-9d67-19dd9e429aa5" providerId="AD" clId="Web-{C205D5A0-B190-44DD-A06C-B4B3670D437A}" dt="2021-10-25T22:00:55.867" v="29" actId="20577"/>
        <pc:sldMkLst>
          <pc:docMk/>
          <pc:sldMk cId="4014377812" sldId="292"/>
        </pc:sldMkLst>
        <pc:spChg chg="mod">
          <ac:chgData name="Joshua Michael Allen Minick" userId="S::jminick@gmu.edu::409f0672-f404-42eb-9d67-19dd9e429aa5" providerId="AD" clId="Web-{C205D5A0-B190-44DD-A06C-B4B3670D437A}" dt="2021-10-25T21:23:27.049" v="10" actId="20577"/>
          <ac:spMkLst>
            <pc:docMk/>
            <pc:sldMk cId="4014377812" sldId="292"/>
            <ac:spMk id="2" creationId="{72C6131A-54CA-43D3-BB16-5F219D4EFAB4}"/>
          </ac:spMkLst>
        </pc:spChg>
        <pc:spChg chg="mod">
          <ac:chgData name="Joshua Michael Allen Minick" userId="S::jminick@gmu.edu::409f0672-f404-42eb-9d67-19dd9e429aa5" providerId="AD" clId="Web-{C205D5A0-B190-44DD-A06C-B4B3670D437A}" dt="2021-10-25T22:00:55.867" v="29" actId="20577"/>
          <ac:spMkLst>
            <pc:docMk/>
            <pc:sldMk cId="4014377812" sldId="292"/>
            <ac:spMk id="3" creationId="{A550E1CE-58B0-4E1A-BDDB-DEBAE590D254}"/>
          </ac:spMkLst>
        </pc:spChg>
      </pc:sldChg>
    </pc:docChg>
  </pc:docChgLst>
  <pc:docChgLst>
    <pc:chgData clId="Web-{CB53E02B-B64A-43D3-86CF-FF5D07951A95}"/>
    <pc:docChg chg="modSld">
      <pc:chgData name="" userId="" providerId="" clId="Web-{CB53E02B-B64A-43D3-86CF-FF5D07951A95}" dt="2021-11-22T19:11:15.073" v="2" actId="20577"/>
      <pc:docMkLst>
        <pc:docMk/>
      </pc:docMkLst>
      <pc:sldChg chg="modSp">
        <pc:chgData name="" userId="" providerId="" clId="Web-{CB53E02B-B64A-43D3-86CF-FF5D07951A95}" dt="2021-11-22T19:11:15.073" v="2" actId="20577"/>
        <pc:sldMkLst>
          <pc:docMk/>
          <pc:sldMk cId="433194311" sldId="290"/>
        </pc:sldMkLst>
        <pc:spChg chg="mod">
          <ac:chgData name="" userId="" providerId="" clId="Web-{CB53E02B-B64A-43D3-86CF-FF5D07951A95}" dt="2021-11-22T19:11:15.073" v="2" actId="20577"/>
          <ac:spMkLst>
            <pc:docMk/>
            <pc:sldMk cId="433194311" sldId="290"/>
            <ac:spMk id="5" creationId="{C7D53F4D-E331-4D4D-8E73-0F3F5BA5D0F5}"/>
          </ac:spMkLst>
        </pc:spChg>
      </pc:sldChg>
    </pc:docChg>
  </pc:docChgLst>
  <pc:docChgLst>
    <pc:chgData name="Jack W Raymond" userId="S::jraymon@gmu.edu::3eeb1546-111f-4a70-9527-9e3d8db8208f" providerId="AD" clId="Web-{F440FF58-7EEB-4D4E-96E4-0BB41AC990CC}"/>
    <pc:docChg chg="modSld">
      <pc:chgData name="Jack W Raymond" userId="S::jraymon@gmu.edu::3eeb1546-111f-4a70-9527-9e3d8db8208f" providerId="AD" clId="Web-{F440FF58-7EEB-4D4E-96E4-0BB41AC990CC}" dt="2021-11-01T21:58:06.037" v="18" actId="20577"/>
      <pc:docMkLst>
        <pc:docMk/>
      </pc:docMkLst>
      <pc:sldChg chg="modSp">
        <pc:chgData name="Jack W Raymond" userId="S::jraymon@gmu.edu::3eeb1546-111f-4a70-9527-9e3d8db8208f" providerId="AD" clId="Web-{F440FF58-7EEB-4D4E-96E4-0BB41AC990CC}" dt="2021-11-01T21:58:06.037" v="18" actId="20577"/>
        <pc:sldMkLst>
          <pc:docMk/>
          <pc:sldMk cId="4014377812" sldId="292"/>
        </pc:sldMkLst>
        <pc:spChg chg="mod">
          <ac:chgData name="Jack W Raymond" userId="S::jraymon@gmu.edu::3eeb1546-111f-4a70-9527-9e3d8db8208f" providerId="AD" clId="Web-{F440FF58-7EEB-4D4E-96E4-0BB41AC990CC}" dt="2021-11-01T21:58:06.037" v="18" actId="20577"/>
          <ac:spMkLst>
            <pc:docMk/>
            <pc:sldMk cId="4014377812" sldId="292"/>
            <ac:spMk id="3" creationId="{A550E1CE-58B0-4E1A-BDDB-DEBAE590D254}"/>
          </ac:spMkLst>
        </pc:spChg>
      </pc:sldChg>
    </pc:docChg>
  </pc:docChgLst>
  <pc:docChgLst>
    <pc:chgData name="Jack W Raymond" userId="S::jraymon@gmu.edu::3eeb1546-111f-4a70-9527-9e3d8db8208f" providerId="AD" clId="Web-{87C19BED-029B-49C9-7AE3-C4D901BD99FB}"/>
    <pc:docChg chg="delSld modSld">
      <pc:chgData name="Jack W Raymond" userId="S::jraymon@gmu.edu::3eeb1546-111f-4a70-9527-9e3d8db8208f" providerId="AD" clId="Web-{87C19BED-029B-49C9-7AE3-C4D901BD99FB}" dt="2021-11-22T22:12:07.006" v="740" actId="20577"/>
      <pc:docMkLst>
        <pc:docMk/>
      </pc:docMkLst>
      <pc:sldChg chg="del">
        <pc:chgData name="Jack W Raymond" userId="S::jraymon@gmu.edu::3eeb1546-111f-4a70-9527-9e3d8db8208f" providerId="AD" clId="Web-{87C19BED-029B-49C9-7AE3-C4D901BD99FB}" dt="2021-11-22T21:51:18.263" v="656"/>
        <pc:sldMkLst>
          <pc:docMk/>
          <pc:sldMk cId="3619548149" sldId="291"/>
        </pc:sldMkLst>
      </pc:sldChg>
      <pc:sldChg chg="del">
        <pc:chgData name="Jack W Raymond" userId="S::jraymon@gmu.edu::3eeb1546-111f-4a70-9527-9e3d8db8208f" providerId="AD" clId="Web-{87C19BED-029B-49C9-7AE3-C4D901BD99FB}" dt="2021-11-22T21:51:20.075" v="657"/>
        <pc:sldMkLst>
          <pc:docMk/>
          <pc:sldMk cId="3721334836" sldId="292"/>
        </pc:sldMkLst>
      </pc:sldChg>
      <pc:sldChg chg="modSp">
        <pc:chgData name="Jack W Raymond" userId="S::jraymon@gmu.edu::3eeb1546-111f-4a70-9527-9e3d8db8208f" providerId="AD" clId="Web-{87C19BED-029B-49C9-7AE3-C4D901BD99FB}" dt="2021-11-22T21:13:49.079" v="102" actId="20577"/>
        <pc:sldMkLst>
          <pc:docMk/>
          <pc:sldMk cId="842019071" sldId="295"/>
        </pc:sldMkLst>
        <pc:spChg chg="mod">
          <ac:chgData name="Jack W Raymond" userId="S::jraymon@gmu.edu::3eeb1546-111f-4a70-9527-9e3d8db8208f" providerId="AD" clId="Web-{87C19BED-029B-49C9-7AE3-C4D901BD99FB}" dt="2021-11-22T21:13:49.079" v="102" actId="20577"/>
          <ac:spMkLst>
            <pc:docMk/>
            <pc:sldMk cId="842019071" sldId="295"/>
            <ac:spMk id="3" creationId="{E114DC6F-637A-4357-AE33-B4E77A15E5A9}"/>
          </ac:spMkLst>
        </pc:spChg>
      </pc:sldChg>
      <pc:sldChg chg="addSp modSp">
        <pc:chgData name="Jack W Raymond" userId="S::jraymon@gmu.edu::3eeb1546-111f-4a70-9527-9e3d8db8208f" providerId="AD" clId="Web-{87C19BED-029B-49C9-7AE3-C4D901BD99FB}" dt="2021-11-22T21:57:17.614" v="726" actId="20577"/>
        <pc:sldMkLst>
          <pc:docMk/>
          <pc:sldMk cId="2545102891" sldId="296"/>
        </pc:sldMkLst>
        <pc:spChg chg="mod">
          <ac:chgData name="Jack W Raymond" userId="S::jraymon@gmu.edu::3eeb1546-111f-4a70-9527-9e3d8db8208f" providerId="AD" clId="Web-{87C19BED-029B-49C9-7AE3-C4D901BD99FB}" dt="2021-11-22T21:57:17.614" v="726" actId="20577"/>
          <ac:spMkLst>
            <pc:docMk/>
            <pc:sldMk cId="2545102891" sldId="296"/>
            <ac:spMk id="3" creationId="{EDFB8B22-D2EC-44CD-8DCA-940683D15087}"/>
          </ac:spMkLst>
        </pc:spChg>
        <pc:spChg chg="add mod">
          <ac:chgData name="Jack W Raymond" userId="S::jraymon@gmu.edu::3eeb1546-111f-4a70-9527-9e3d8db8208f" providerId="AD" clId="Web-{87C19BED-029B-49C9-7AE3-C4D901BD99FB}" dt="2021-11-22T21:56:51.285" v="721"/>
          <ac:spMkLst>
            <pc:docMk/>
            <pc:sldMk cId="2545102891" sldId="296"/>
            <ac:spMk id="6" creationId="{52F4A72C-51DE-4E6D-967E-755A06E5ACBE}"/>
          </ac:spMkLst>
        </pc:spChg>
      </pc:sldChg>
      <pc:sldChg chg="del">
        <pc:chgData name="Jack W Raymond" userId="S::jraymon@gmu.edu::3eeb1546-111f-4a70-9527-9e3d8db8208f" providerId="AD" clId="Web-{87C19BED-029B-49C9-7AE3-C4D901BD99FB}" dt="2021-11-22T22:03:22.636" v="739"/>
        <pc:sldMkLst>
          <pc:docMk/>
          <pc:sldMk cId="1514260181" sldId="297"/>
        </pc:sldMkLst>
      </pc:sldChg>
      <pc:sldChg chg="modSp">
        <pc:chgData name="Jack W Raymond" userId="S::jraymon@gmu.edu::3eeb1546-111f-4a70-9527-9e3d8db8208f" providerId="AD" clId="Web-{87C19BED-029B-49C9-7AE3-C4D901BD99FB}" dt="2021-11-22T22:02:39.635" v="738" actId="20577"/>
        <pc:sldMkLst>
          <pc:docMk/>
          <pc:sldMk cId="1603286269" sldId="301"/>
        </pc:sldMkLst>
        <pc:spChg chg="mod">
          <ac:chgData name="Jack W Raymond" userId="S::jraymon@gmu.edu::3eeb1546-111f-4a70-9527-9e3d8db8208f" providerId="AD" clId="Web-{87C19BED-029B-49C9-7AE3-C4D901BD99FB}" dt="2021-11-22T22:02:39.635" v="738" actId="20577"/>
          <ac:spMkLst>
            <pc:docMk/>
            <pc:sldMk cId="1603286269" sldId="301"/>
            <ac:spMk id="3" creationId="{C040D980-3873-44F3-BBC1-BBBC73D4581E}"/>
          </ac:spMkLst>
        </pc:spChg>
      </pc:sldChg>
      <pc:sldChg chg="modSp">
        <pc:chgData name="Jack W Raymond" userId="S::jraymon@gmu.edu::3eeb1546-111f-4a70-9527-9e3d8db8208f" providerId="AD" clId="Web-{87C19BED-029B-49C9-7AE3-C4D901BD99FB}" dt="2021-11-22T22:12:07.006" v="740" actId="20577"/>
        <pc:sldMkLst>
          <pc:docMk/>
          <pc:sldMk cId="3210777384" sldId="302"/>
        </pc:sldMkLst>
        <pc:spChg chg="mod">
          <ac:chgData name="Jack W Raymond" userId="S::jraymon@gmu.edu::3eeb1546-111f-4a70-9527-9e3d8db8208f" providerId="AD" clId="Web-{87C19BED-029B-49C9-7AE3-C4D901BD99FB}" dt="2021-11-22T22:12:07.006" v="740" actId="20577"/>
          <ac:spMkLst>
            <pc:docMk/>
            <pc:sldMk cId="3210777384" sldId="302"/>
            <ac:spMk id="3" creationId="{E114DC6F-637A-4357-AE33-B4E77A15E5A9}"/>
          </ac:spMkLst>
        </pc:spChg>
      </pc:sldChg>
    </pc:docChg>
  </pc:docChgLst>
  <pc:docChgLst>
    <pc:chgData name="Jack W Raymond" userId="S::jraymon@gmu.edu::3eeb1546-111f-4a70-9527-9e3d8db8208f" providerId="AD" clId="Web-{828558BC-B62B-4091-9E7A-5FB33955D843}"/>
    <pc:docChg chg="modSld">
      <pc:chgData name="Jack W Raymond" userId="S::jraymon@gmu.edu::3eeb1546-111f-4a70-9527-9e3d8db8208f" providerId="AD" clId="Web-{828558BC-B62B-4091-9E7A-5FB33955D843}" dt="2021-11-22T20:06:02.551" v="195" actId="20577"/>
      <pc:docMkLst>
        <pc:docMk/>
      </pc:docMkLst>
      <pc:sldChg chg="addSp delSp modSp">
        <pc:chgData name="Jack W Raymond" userId="S::jraymon@gmu.edu::3eeb1546-111f-4a70-9527-9e3d8db8208f" providerId="AD" clId="Web-{828558BC-B62B-4091-9E7A-5FB33955D843}" dt="2021-11-22T19:49:48.393" v="84" actId="1076"/>
        <pc:sldMkLst>
          <pc:docMk/>
          <pc:sldMk cId="955958326" sldId="298"/>
        </pc:sldMkLst>
        <pc:spChg chg="add del mod">
          <ac:chgData name="Jack W Raymond" userId="S::jraymon@gmu.edu::3eeb1546-111f-4a70-9527-9e3d8db8208f" providerId="AD" clId="Web-{828558BC-B62B-4091-9E7A-5FB33955D843}" dt="2021-11-22T19:49:32.564" v="81" actId="20577"/>
          <ac:spMkLst>
            <pc:docMk/>
            <pc:sldMk cId="955958326" sldId="298"/>
            <ac:spMk id="3" creationId="{8F66DF3D-7E84-4218-A511-4EE818B02818}"/>
          </ac:spMkLst>
        </pc:spChg>
        <pc:spChg chg="add del">
          <ac:chgData name="Jack W Raymond" userId="S::jraymon@gmu.edu::3eeb1546-111f-4a70-9527-9e3d8db8208f" providerId="AD" clId="Web-{828558BC-B62B-4091-9E7A-5FB33955D843}" dt="2021-11-22T19:46:09.588" v="10"/>
          <ac:spMkLst>
            <pc:docMk/>
            <pc:sldMk cId="955958326" sldId="298"/>
            <ac:spMk id="7" creationId="{D3AC683B-6AA3-4726-81C8-85CE99BE54CF}"/>
          </ac:spMkLst>
        </pc:spChg>
        <pc:spChg chg="add del mod">
          <ac:chgData name="Jack W Raymond" userId="S::jraymon@gmu.edu::3eeb1546-111f-4a70-9527-9e3d8db8208f" providerId="AD" clId="Web-{828558BC-B62B-4091-9E7A-5FB33955D843}" dt="2021-11-22T19:46:08.744" v="9"/>
          <ac:spMkLst>
            <pc:docMk/>
            <pc:sldMk cId="955958326" sldId="298"/>
            <ac:spMk id="9" creationId="{91A4A0F0-DC49-4EAD-998D-406289FFACC5}"/>
          </ac:spMkLst>
        </pc:spChg>
        <pc:picChg chg="add del mod ord">
          <ac:chgData name="Jack W Raymond" userId="S::jraymon@gmu.edu::3eeb1546-111f-4a70-9527-9e3d8db8208f" providerId="AD" clId="Web-{828558BC-B62B-4091-9E7A-5FB33955D843}" dt="2021-11-22T19:46:17.401" v="16"/>
          <ac:picMkLst>
            <pc:docMk/>
            <pc:sldMk cId="955958326" sldId="298"/>
            <ac:picMk id="6" creationId="{3B66C464-632A-4015-8227-6CA7E025CE7D}"/>
          </ac:picMkLst>
        </pc:picChg>
        <pc:picChg chg="add del mod">
          <ac:chgData name="Jack W Raymond" userId="S::jraymon@gmu.edu::3eeb1546-111f-4a70-9527-9e3d8db8208f" providerId="AD" clId="Web-{828558BC-B62B-4091-9E7A-5FB33955D843}" dt="2021-11-22T19:49:01.047" v="70"/>
          <ac:picMkLst>
            <pc:docMk/>
            <pc:sldMk cId="955958326" sldId="298"/>
            <ac:picMk id="10" creationId="{F83DF670-FCFB-4412-A58C-6BBC78F09F57}"/>
          </ac:picMkLst>
        </pc:picChg>
        <pc:picChg chg="add mod">
          <ac:chgData name="Jack W Raymond" userId="S::jraymon@gmu.edu::3eeb1546-111f-4a70-9527-9e3d8db8208f" providerId="AD" clId="Web-{828558BC-B62B-4091-9E7A-5FB33955D843}" dt="2021-11-22T19:49:48.393" v="84" actId="1076"/>
          <ac:picMkLst>
            <pc:docMk/>
            <pc:sldMk cId="955958326" sldId="298"/>
            <ac:picMk id="11" creationId="{D8329A9C-C335-45B8-B86A-EFD58BAC9C7C}"/>
          </ac:picMkLst>
        </pc:picChg>
      </pc:sldChg>
      <pc:sldChg chg="modSp">
        <pc:chgData name="Jack W Raymond" userId="S::jraymon@gmu.edu::3eeb1546-111f-4a70-9527-9e3d8db8208f" providerId="AD" clId="Web-{828558BC-B62B-4091-9E7A-5FB33955D843}" dt="2021-11-22T20:06:02.551" v="195" actId="20577"/>
        <pc:sldMkLst>
          <pc:docMk/>
          <pc:sldMk cId="682015006" sldId="299"/>
        </pc:sldMkLst>
        <pc:spChg chg="mod">
          <ac:chgData name="Jack W Raymond" userId="S::jraymon@gmu.edu::3eeb1546-111f-4a70-9527-9e3d8db8208f" providerId="AD" clId="Web-{828558BC-B62B-4091-9E7A-5FB33955D843}" dt="2021-11-22T20:06:02.551" v="195" actId="20577"/>
          <ac:spMkLst>
            <pc:docMk/>
            <pc:sldMk cId="682015006" sldId="299"/>
            <ac:spMk id="3" creationId="{84F95BE7-B24A-4EAB-8280-2CF7BAD20FBE}"/>
          </ac:spMkLst>
        </pc:spChg>
      </pc:sldChg>
    </pc:docChg>
  </pc:docChgLst>
  <pc:docChgLst>
    <pc:chgData name="Jack W Raymond" userId="S::jraymon@gmu.edu::3eeb1546-111f-4a70-9527-9e3d8db8208f" providerId="AD" clId="Web-{DEC9E245-1BE1-430D-8136-AA8D526B374D}"/>
    <pc:docChg chg="modSld">
      <pc:chgData name="Jack W Raymond" userId="S::jraymon@gmu.edu::3eeb1546-111f-4a70-9527-9e3d8db8208f" providerId="AD" clId="Web-{DEC9E245-1BE1-430D-8136-AA8D526B374D}" dt="2021-11-22T23:01:05.359" v="35" actId="20577"/>
      <pc:docMkLst>
        <pc:docMk/>
      </pc:docMkLst>
      <pc:sldChg chg="modSp">
        <pc:chgData name="Jack W Raymond" userId="S::jraymon@gmu.edu::3eeb1546-111f-4a70-9527-9e3d8db8208f" providerId="AD" clId="Web-{DEC9E245-1BE1-430D-8136-AA8D526B374D}" dt="2021-11-22T23:01:05.359" v="35" actId="20577"/>
        <pc:sldMkLst>
          <pc:docMk/>
          <pc:sldMk cId="433194311" sldId="290"/>
        </pc:sldMkLst>
        <pc:spChg chg="mod">
          <ac:chgData name="Jack W Raymond" userId="S::jraymon@gmu.edu::3eeb1546-111f-4a70-9527-9e3d8db8208f" providerId="AD" clId="Web-{DEC9E245-1BE1-430D-8136-AA8D526B374D}" dt="2021-11-22T23:01:05.359" v="35" actId="20577"/>
          <ac:spMkLst>
            <pc:docMk/>
            <pc:sldMk cId="433194311" sldId="290"/>
            <ac:spMk id="9" creationId="{C3F763E6-BD8F-4406-8966-49BAD9843C2D}"/>
          </ac:spMkLst>
        </pc:spChg>
      </pc:sldChg>
    </pc:docChg>
  </pc:docChgLst>
  <pc:docChgLst>
    <pc:chgData name="Kaitlyn Malone" userId="S::kmalone8@gmu.edu::dbb09e88-1b7a-49a2-a1db-51b814723125" providerId="AD" clId="Web-{83408BBE-497A-4D09-B0FE-897F047CC11E}"/>
    <pc:docChg chg="modSld">
      <pc:chgData name="Kaitlyn Malone" userId="S::kmalone8@gmu.edu::dbb09e88-1b7a-49a2-a1db-51b814723125" providerId="AD" clId="Web-{83408BBE-497A-4D09-B0FE-897F047CC11E}" dt="2021-11-01T22:27:52.138" v="67" actId="20577"/>
      <pc:docMkLst>
        <pc:docMk/>
      </pc:docMkLst>
      <pc:sldChg chg="modSp">
        <pc:chgData name="Kaitlyn Malone" userId="S::kmalone8@gmu.edu::dbb09e88-1b7a-49a2-a1db-51b814723125" providerId="AD" clId="Web-{83408BBE-497A-4D09-B0FE-897F047CC11E}" dt="2021-11-01T22:27:52.138" v="67" actId="20577"/>
        <pc:sldMkLst>
          <pc:docMk/>
          <pc:sldMk cId="4014377812" sldId="292"/>
        </pc:sldMkLst>
        <pc:spChg chg="mod">
          <ac:chgData name="Kaitlyn Malone" userId="S::kmalone8@gmu.edu::dbb09e88-1b7a-49a2-a1db-51b814723125" providerId="AD" clId="Web-{83408BBE-497A-4D09-B0FE-897F047CC11E}" dt="2021-11-01T22:27:52.138" v="67" actId="20577"/>
          <ac:spMkLst>
            <pc:docMk/>
            <pc:sldMk cId="4014377812" sldId="292"/>
            <ac:spMk id="3" creationId="{A550E1CE-58B0-4E1A-BDDB-DEBAE590D254}"/>
          </ac:spMkLst>
        </pc:spChg>
      </pc:sldChg>
    </pc:docChg>
  </pc:docChgLst>
  <pc:docChgLst>
    <pc:chgData name="Kelly Ann Jessica Downer" userId="S::kdowner@gmu.edu::cf6fee6e-2cad-496f-9cf2-f5f81b2030f2" providerId="AD" clId="Web-{0A686F0F-00F6-453A-9222-BBD220904EE1}"/>
    <pc:docChg chg="addSld delSld modSld">
      <pc:chgData name="Kelly Ann Jessica Downer" userId="S::kdowner@gmu.edu::cf6fee6e-2cad-496f-9cf2-f5f81b2030f2" providerId="AD" clId="Web-{0A686F0F-00F6-453A-9222-BBD220904EE1}" dt="2021-10-25T17:03:47.879" v="78"/>
      <pc:docMkLst>
        <pc:docMk/>
      </pc:docMkLst>
      <pc:sldChg chg="del">
        <pc:chgData name="Kelly Ann Jessica Downer" userId="S::kdowner@gmu.edu::cf6fee6e-2cad-496f-9cf2-f5f81b2030f2" providerId="AD" clId="Web-{0A686F0F-00F6-453A-9222-BBD220904EE1}" dt="2021-10-25T16:54:55.619" v="2"/>
        <pc:sldMkLst>
          <pc:docMk/>
          <pc:sldMk cId="4269605776" sldId="273"/>
        </pc:sldMkLst>
      </pc:sldChg>
      <pc:sldChg chg="del">
        <pc:chgData name="Kelly Ann Jessica Downer" userId="S::kdowner@gmu.edu::cf6fee6e-2cad-496f-9cf2-f5f81b2030f2" providerId="AD" clId="Web-{0A686F0F-00F6-453A-9222-BBD220904EE1}" dt="2021-10-25T16:54:51.150" v="1"/>
        <pc:sldMkLst>
          <pc:docMk/>
          <pc:sldMk cId="895862985" sldId="274"/>
        </pc:sldMkLst>
      </pc:sldChg>
      <pc:sldChg chg="del">
        <pc:chgData name="Kelly Ann Jessica Downer" userId="S::kdowner@gmu.edu::cf6fee6e-2cad-496f-9cf2-f5f81b2030f2" providerId="AD" clId="Web-{0A686F0F-00F6-453A-9222-BBD220904EE1}" dt="2021-10-25T16:54:56.697" v="3"/>
        <pc:sldMkLst>
          <pc:docMk/>
          <pc:sldMk cId="1828771489" sldId="278"/>
        </pc:sldMkLst>
      </pc:sldChg>
      <pc:sldChg chg="del">
        <pc:chgData name="Kelly Ann Jessica Downer" userId="S::kdowner@gmu.edu::cf6fee6e-2cad-496f-9cf2-f5f81b2030f2" providerId="AD" clId="Web-{0A686F0F-00F6-453A-9222-BBD220904EE1}" dt="2021-10-25T16:55:03.807" v="9"/>
        <pc:sldMkLst>
          <pc:docMk/>
          <pc:sldMk cId="2459410246" sldId="280"/>
        </pc:sldMkLst>
      </pc:sldChg>
      <pc:sldChg chg="del">
        <pc:chgData name="Kelly Ann Jessica Downer" userId="S::kdowner@gmu.edu::cf6fee6e-2cad-496f-9cf2-f5f81b2030f2" providerId="AD" clId="Web-{0A686F0F-00F6-453A-9222-BBD220904EE1}" dt="2021-10-25T16:54:57.963" v="4"/>
        <pc:sldMkLst>
          <pc:docMk/>
          <pc:sldMk cId="2186180698" sldId="282"/>
        </pc:sldMkLst>
      </pc:sldChg>
      <pc:sldChg chg="del">
        <pc:chgData name="Kelly Ann Jessica Downer" userId="S::kdowner@gmu.edu::cf6fee6e-2cad-496f-9cf2-f5f81b2030f2" providerId="AD" clId="Web-{0A686F0F-00F6-453A-9222-BBD220904EE1}" dt="2021-10-25T16:54:58.776" v="5"/>
        <pc:sldMkLst>
          <pc:docMk/>
          <pc:sldMk cId="2158050689" sldId="283"/>
        </pc:sldMkLst>
      </pc:sldChg>
      <pc:sldChg chg="del">
        <pc:chgData name="Kelly Ann Jessica Downer" userId="S::kdowner@gmu.edu::cf6fee6e-2cad-496f-9cf2-f5f81b2030f2" providerId="AD" clId="Web-{0A686F0F-00F6-453A-9222-BBD220904EE1}" dt="2021-10-25T16:55:00.369" v="6"/>
        <pc:sldMkLst>
          <pc:docMk/>
          <pc:sldMk cId="4261618647" sldId="284"/>
        </pc:sldMkLst>
      </pc:sldChg>
      <pc:sldChg chg="del">
        <pc:chgData name="Kelly Ann Jessica Downer" userId="S::kdowner@gmu.edu::cf6fee6e-2cad-496f-9cf2-f5f81b2030f2" providerId="AD" clId="Web-{0A686F0F-00F6-453A-9222-BBD220904EE1}" dt="2021-10-25T16:55:02.182" v="7"/>
        <pc:sldMkLst>
          <pc:docMk/>
          <pc:sldMk cId="2240239195" sldId="285"/>
        </pc:sldMkLst>
      </pc:sldChg>
      <pc:sldChg chg="del">
        <pc:chgData name="Kelly Ann Jessica Downer" userId="S::kdowner@gmu.edu::cf6fee6e-2cad-496f-9cf2-f5f81b2030f2" providerId="AD" clId="Web-{0A686F0F-00F6-453A-9222-BBD220904EE1}" dt="2021-10-25T16:55:02.682" v="8"/>
        <pc:sldMkLst>
          <pc:docMk/>
          <pc:sldMk cId="2966847289" sldId="286"/>
        </pc:sldMkLst>
      </pc:sldChg>
      <pc:sldChg chg="del">
        <pc:chgData name="Kelly Ann Jessica Downer" userId="S::kdowner@gmu.edu::cf6fee6e-2cad-496f-9cf2-f5f81b2030f2" providerId="AD" clId="Web-{0A686F0F-00F6-453A-9222-BBD220904EE1}" dt="2021-10-25T16:55:05.823" v="10"/>
        <pc:sldMkLst>
          <pc:docMk/>
          <pc:sldMk cId="1811527055" sldId="287"/>
        </pc:sldMkLst>
      </pc:sldChg>
      <pc:sldChg chg="del">
        <pc:chgData name="Kelly Ann Jessica Downer" userId="S::kdowner@gmu.edu::cf6fee6e-2cad-496f-9cf2-f5f81b2030f2" providerId="AD" clId="Web-{0A686F0F-00F6-453A-9222-BBD220904EE1}" dt="2021-10-25T16:55:06.838" v="11"/>
        <pc:sldMkLst>
          <pc:docMk/>
          <pc:sldMk cId="1240637688" sldId="288"/>
        </pc:sldMkLst>
      </pc:sldChg>
      <pc:sldChg chg="del">
        <pc:chgData name="Kelly Ann Jessica Downer" userId="S::kdowner@gmu.edu::cf6fee6e-2cad-496f-9cf2-f5f81b2030f2" providerId="AD" clId="Web-{0A686F0F-00F6-453A-9222-BBD220904EE1}" dt="2021-10-25T16:54:50.369" v="0"/>
        <pc:sldMkLst>
          <pc:docMk/>
          <pc:sldMk cId="2213505757" sldId="289"/>
        </pc:sldMkLst>
      </pc:sldChg>
      <pc:sldChg chg="addSp">
        <pc:chgData name="Kelly Ann Jessica Downer" userId="S::kdowner@gmu.edu::cf6fee6e-2cad-496f-9cf2-f5f81b2030f2" providerId="AD" clId="Web-{0A686F0F-00F6-453A-9222-BBD220904EE1}" dt="2021-10-25T17:03:47.879" v="78"/>
        <pc:sldMkLst>
          <pc:docMk/>
          <pc:sldMk cId="433194311" sldId="290"/>
        </pc:sldMkLst>
        <pc:spChg chg="add">
          <ac:chgData name="Kelly Ann Jessica Downer" userId="S::kdowner@gmu.edu::cf6fee6e-2cad-496f-9cf2-f5f81b2030f2" providerId="AD" clId="Web-{0A686F0F-00F6-453A-9222-BBD220904EE1}" dt="2021-10-25T17:03:47.879" v="78"/>
          <ac:spMkLst>
            <pc:docMk/>
            <pc:sldMk cId="433194311" sldId="290"/>
            <ac:spMk id="2" creationId="{56B3C80F-2AEF-4308-9A83-B3EDD25A6186}"/>
          </ac:spMkLst>
        </pc:spChg>
      </pc:sldChg>
      <pc:sldChg chg="addSp modSp new">
        <pc:chgData name="Kelly Ann Jessica Downer" userId="S::kdowner@gmu.edu::cf6fee6e-2cad-496f-9cf2-f5f81b2030f2" providerId="AD" clId="Web-{0A686F0F-00F6-453A-9222-BBD220904EE1}" dt="2021-10-25T17:03:44.957" v="77"/>
        <pc:sldMkLst>
          <pc:docMk/>
          <pc:sldMk cId="2948692998" sldId="291"/>
        </pc:sldMkLst>
        <pc:spChg chg="mod">
          <ac:chgData name="Kelly Ann Jessica Downer" userId="S::kdowner@gmu.edu::cf6fee6e-2cad-496f-9cf2-f5f81b2030f2" providerId="AD" clId="Web-{0A686F0F-00F6-453A-9222-BBD220904EE1}" dt="2021-10-25T17:03:09.581" v="75" actId="20577"/>
          <ac:spMkLst>
            <pc:docMk/>
            <pc:sldMk cId="2948692998" sldId="291"/>
            <ac:spMk id="2" creationId="{501C7C78-04D9-4127-A354-3681C176D99B}"/>
          </ac:spMkLst>
        </pc:spChg>
        <pc:spChg chg="add">
          <ac:chgData name="Kelly Ann Jessica Downer" userId="S::kdowner@gmu.edu::cf6fee6e-2cad-496f-9cf2-f5f81b2030f2" providerId="AD" clId="Web-{0A686F0F-00F6-453A-9222-BBD220904EE1}" dt="2021-10-25T17:03:42.910" v="76"/>
          <ac:spMkLst>
            <pc:docMk/>
            <pc:sldMk cId="2948692998" sldId="291"/>
            <ac:spMk id="6" creationId="{995F04A7-45B2-4131-83A1-D814B7CAD07C}"/>
          </ac:spMkLst>
        </pc:spChg>
        <pc:spChg chg="add">
          <ac:chgData name="Kelly Ann Jessica Downer" userId="S::kdowner@gmu.edu::cf6fee6e-2cad-496f-9cf2-f5f81b2030f2" providerId="AD" clId="Web-{0A686F0F-00F6-453A-9222-BBD220904EE1}" dt="2021-10-25T17:03:44.957" v="77"/>
          <ac:spMkLst>
            <pc:docMk/>
            <pc:sldMk cId="2948692998" sldId="291"/>
            <ac:spMk id="7" creationId="{2AF7C64A-48C5-4C98-93D8-D48F64B42979}"/>
          </ac:spMkLst>
        </pc:spChg>
      </pc:sldChg>
      <pc:sldChg chg="modSp new">
        <pc:chgData name="Kelly Ann Jessica Downer" userId="S::kdowner@gmu.edu::cf6fee6e-2cad-496f-9cf2-f5f81b2030f2" providerId="AD" clId="Web-{0A686F0F-00F6-453A-9222-BBD220904EE1}" dt="2021-10-25T17:03:03.566" v="74" actId="20577"/>
        <pc:sldMkLst>
          <pc:docMk/>
          <pc:sldMk cId="4014377812" sldId="292"/>
        </pc:sldMkLst>
        <pc:spChg chg="mod">
          <ac:chgData name="Kelly Ann Jessica Downer" userId="S::kdowner@gmu.edu::cf6fee6e-2cad-496f-9cf2-f5f81b2030f2" providerId="AD" clId="Web-{0A686F0F-00F6-453A-9222-BBD220904EE1}" dt="2021-10-25T17:03:03.566" v="74" actId="20577"/>
          <ac:spMkLst>
            <pc:docMk/>
            <pc:sldMk cId="4014377812" sldId="292"/>
            <ac:spMk id="2" creationId="{72C6131A-54CA-43D3-BB16-5F219D4EFAB4}"/>
          </ac:spMkLst>
        </pc:spChg>
      </pc:sldChg>
      <pc:sldChg chg="addSp delSp modSp new">
        <pc:chgData name="Kelly Ann Jessica Downer" userId="S::kdowner@gmu.edu::cf6fee6e-2cad-496f-9cf2-f5f81b2030f2" providerId="AD" clId="Web-{0A686F0F-00F6-453A-9222-BBD220904EE1}" dt="2021-10-25T17:02:53.769" v="67" actId="20577"/>
        <pc:sldMkLst>
          <pc:docMk/>
          <pc:sldMk cId="2063275464" sldId="293"/>
        </pc:sldMkLst>
        <pc:spChg chg="mod">
          <ac:chgData name="Kelly Ann Jessica Downer" userId="S::kdowner@gmu.edu::cf6fee6e-2cad-496f-9cf2-f5f81b2030f2" providerId="AD" clId="Web-{0A686F0F-00F6-453A-9222-BBD220904EE1}" dt="2021-10-25T17:02:53.769" v="67" actId="20577"/>
          <ac:spMkLst>
            <pc:docMk/>
            <pc:sldMk cId="2063275464" sldId="293"/>
            <ac:spMk id="2" creationId="{C41DA8C2-2058-40F0-ADD1-B82CC8C90C61}"/>
          </ac:spMkLst>
        </pc:spChg>
        <pc:spChg chg="add del">
          <ac:chgData name="Kelly Ann Jessica Downer" userId="S::kdowner@gmu.edu::cf6fee6e-2cad-496f-9cf2-f5f81b2030f2" providerId="AD" clId="Web-{0A686F0F-00F6-453A-9222-BBD220904EE1}" dt="2021-10-25T17:02:42.097" v="51"/>
          <ac:spMkLst>
            <pc:docMk/>
            <pc:sldMk cId="2063275464" sldId="293"/>
            <ac:spMk id="6" creationId="{D580B418-AE5A-42B0-9FE6-B9A29D22CD96}"/>
          </ac:spMkLst>
        </pc:spChg>
      </pc:sldChg>
    </pc:docChg>
  </pc:docChgLst>
  <pc:docChgLst>
    <pc:chgData name="Kaitlyn Malone" userId="S::kmalone8@gmu.edu::dbb09e88-1b7a-49a2-a1db-51b814723125" providerId="AD" clId="Web-{CB53E02B-B64A-43D3-86CF-FF5D07951A95}"/>
    <pc:docChg chg="addSld modSld">
      <pc:chgData name="Kaitlyn Malone" userId="S::kmalone8@gmu.edu::dbb09e88-1b7a-49a2-a1db-51b814723125" providerId="AD" clId="Web-{CB53E02B-B64A-43D3-86CF-FF5D07951A95}" dt="2021-11-22T19:15:53.925" v="84" actId="20577"/>
      <pc:docMkLst>
        <pc:docMk/>
      </pc:docMkLst>
      <pc:sldChg chg="modSp">
        <pc:chgData name="Kaitlyn Malone" userId="S::kmalone8@gmu.edu::dbb09e88-1b7a-49a2-a1db-51b814723125" providerId="AD" clId="Web-{CB53E02B-B64A-43D3-86CF-FF5D07951A95}" dt="2021-11-22T19:11:30.620" v="2" actId="20577"/>
        <pc:sldMkLst>
          <pc:docMk/>
          <pc:sldMk cId="433194311" sldId="290"/>
        </pc:sldMkLst>
        <pc:spChg chg="mod">
          <ac:chgData name="Kaitlyn Malone" userId="S::kmalone8@gmu.edu::dbb09e88-1b7a-49a2-a1db-51b814723125" providerId="AD" clId="Web-{CB53E02B-B64A-43D3-86CF-FF5D07951A95}" dt="2021-11-22T19:11:30.620" v="2" actId="20577"/>
          <ac:spMkLst>
            <pc:docMk/>
            <pc:sldMk cId="433194311" sldId="290"/>
            <ac:spMk id="5" creationId="{C7D53F4D-E331-4D4D-8E73-0F3F5BA5D0F5}"/>
          </ac:spMkLst>
        </pc:spChg>
      </pc:sldChg>
      <pc:sldChg chg="addSp delSp modSp">
        <pc:chgData name="Kaitlyn Malone" userId="S::kmalone8@gmu.edu::dbb09e88-1b7a-49a2-a1db-51b814723125" providerId="AD" clId="Web-{CB53E02B-B64A-43D3-86CF-FF5D07951A95}" dt="2021-11-22T19:15:53.925" v="84" actId="20577"/>
        <pc:sldMkLst>
          <pc:docMk/>
          <pc:sldMk cId="3619548149" sldId="291"/>
        </pc:sldMkLst>
        <pc:spChg chg="mod">
          <ac:chgData name="Kaitlyn Malone" userId="S::kmalone8@gmu.edu::dbb09e88-1b7a-49a2-a1db-51b814723125" providerId="AD" clId="Web-{CB53E02B-B64A-43D3-86CF-FF5D07951A95}" dt="2021-11-22T19:15:53.925" v="84" actId="20577"/>
          <ac:spMkLst>
            <pc:docMk/>
            <pc:sldMk cId="3619548149" sldId="291"/>
            <ac:spMk id="3" creationId="{62B1EF69-6A21-4CBD-A006-97B9086B3636}"/>
          </ac:spMkLst>
        </pc:spChg>
        <pc:spChg chg="add del">
          <ac:chgData name="Kaitlyn Malone" userId="S::kmalone8@gmu.edu::dbb09e88-1b7a-49a2-a1db-51b814723125" providerId="AD" clId="Web-{CB53E02B-B64A-43D3-86CF-FF5D07951A95}" dt="2021-11-22T19:11:40.292" v="4"/>
          <ac:spMkLst>
            <pc:docMk/>
            <pc:sldMk cId="3619548149" sldId="291"/>
            <ac:spMk id="6" creationId="{40EBFFD1-FC43-4507-9AEB-A7F624C32DA2}"/>
          </ac:spMkLst>
        </pc:spChg>
        <pc:spChg chg="del">
          <ac:chgData name="Kaitlyn Malone" userId="S::kmalone8@gmu.edu::dbb09e88-1b7a-49a2-a1db-51b814723125" providerId="AD" clId="Web-{CB53E02B-B64A-43D3-86CF-FF5D07951A95}" dt="2021-11-22T19:11:42.027" v="5"/>
          <ac:spMkLst>
            <pc:docMk/>
            <pc:sldMk cId="3619548149" sldId="291"/>
            <ac:spMk id="8" creationId="{DC4B2A3F-3401-41C3-9BA2-52A82C2DC2B7}"/>
          </ac:spMkLst>
        </pc:spChg>
        <pc:spChg chg="add">
          <ac:chgData name="Kaitlyn Malone" userId="S::kmalone8@gmu.edu::dbb09e88-1b7a-49a2-a1db-51b814723125" providerId="AD" clId="Web-{CB53E02B-B64A-43D3-86CF-FF5D07951A95}" dt="2021-11-22T19:11:43.324" v="6"/>
          <ac:spMkLst>
            <pc:docMk/>
            <pc:sldMk cId="3619548149" sldId="291"/>
            <ac:spMk id="10" creationId="{8184B85C-7563-4725-83A3-DC4DEA3974E3}"/>
          </ac:spMkLst>
        </pc:spChg>
      </pc:sldChg>
      <pc:sldChg chg="addSp delSp modSp">
        <pc:chgData name="Kaitlyn Malone" userId="S::kmalone8@gmu.edu::dbb09e88-1b7a-49a2-a1db-51b814723125" providerId="AD" clId="Web-{CB53E02B-B64A-43D3-86CF-FF5D07951A95}" dt="2021-11-22T19:12:15.543" v="18" actId="20577"/>
        <pc:sldMkLst>
          <pc:docMk/>
          <pc:sldMk cId="3721334836" sldId="292"/>
        </pc:sldMkLst>
        <pc:spChg chg="mod">
          <ac:chgData name="Kaitlyn Malone" userId="S::kmalone8@gmu.edu::dbb09e88-1b7a-49a2-a1db-51b814723125" providerId="AD" clId="Web-{CB53E02B-B64A-43D3-86CF-FF5D07951A95}" dt="2021-11-22T19:12:15.543" v="18" actId="20577"/>
          <ac:spMkLst>
            <pc:docMk/>
            <pc:sldMk cId="3721334836" sldId="292"/>
            <ac:spMk id="2" creationId="{7E818C91-5577-44FB-B39B-A7C4DF3BACB7}"/>
          </ac:spMkLst>
        </pc:spChg>
        <pc:spChg chg="del">
          <ac:chgData name="Kaitlyn Malone" userId="S::kmalone8@gmu.edu::dbb09e88-1b7a-49a2-a1db-51b814723125" providerId="AD" clId="Web-{CB53E02B-B64A-43D3-86CF-FF5D07951A95}" dt="2021-11-22T19:11:49.324" v="7"/>
          <ac:spMkLst>
            <pc:docMk/>
            <pc:sldMk cId="3721334836" sldId="292"/>
            <ac:spMk id="7" creationId="{0B4D5963-D02D-488D-9964-C769EBB3DF7C}"/>
          </ac:spMkLst>
        </pc:spChg>
        <pc:spChg chg="add">
          <ac:chgData name="Kaitlyn Malone" userId="S::kmalone8@gmu.edu::dbb09e88-1b7a-49a2-a1db-51b814723125" providerId="AD" clId="Web-{CB53E02B-B64A-43D3-86CF-FF5D07951A95}" dt="2021-11-22T19:12:00.308" v="10"/>
          <ac:spMkLst>
            <pc:docMk/>
            <pc:sldMk cId="3721334836" sldId="292"/>
            <ac:spMk id="9" creationId="{6BAE039C-A98C-4688-B5F5-1207FD573730}"/>
          </ac:spMkLst>
        </pc:spChg>
        <pc:spChg chg="add del">
          <ac:chgData name="Kaitlyn Malone" userId="S::kmalone8@gmu.edu::dbb09e88-1b7a-49a2-a1db-51b814723125" providerId="AD" clId="Web-{CB53E02B-B64A-43D3-86CF-FF5D07951A95}" dt="2021-11-22T19:12:05.652" v="12"/>
          <ac:spMkLst>
            <pc:docMk/>
            <pc:sldMk cId="3721334836" sldId="292"/>
            <ac:spMk id="10" creationId="{73CD12D4-8CE3-442B-8E5A-0E57EC6B2064}"/>
          </ac:spMkLst>
        </pc:spChg>
        <pc:picChg chg="add del mod">
          <ac:chgData name="Kaitlyn Malone" userId="S::kmalone8@gmu.edu::dbb09e88-1b7a-49a2-a1db-51b814723125" providerId="AD" clId="Web-{CB53E02B-B64A-43D3-86CF-FF5D07951A95}" dt="2021-11-22T19:11:55.511" v="9"/>
          <ac:picMkLst>
            <pc:docMk/>
            <pc:sldMk cId="3721334836" sldId="292"/>
            <ac:picMk id="6" creationId="{641F4674-1251-4320-82DB-53FAD61168BC}"/>
          </ac:picMkLst>
        </pc:picChg>
      </pc:sldChg>
      <pc:sldChg chg="addSp new">
        <pc:chgData name="Kaitlyn Malone" userId="S::kmalone8@gmu.edu::dbb09e88-1b7a-49a2-a1db-51b814723125" providerId="AD" clId="Web-{CB53E02B-B64A-43D3-86CF-FF5D07951A95}" dt="2021-11-22T19:12:23.856" v="20"/>
        <pc:sldMkLst>
          <pc:docMk/>
          <pc:sldMk cId="4024180648" sldId="293"/>
        </pc:sldMkLst>
        <pc:spChg chg="add">
          <ac:chgData name="Kaitlyn Malone" userId="S::kmalone8@gmu.edu::dbb09e88-1b7a-49a2-a1db-51b814723125" providerId="AD" clId="Web-{CB53E02B-B64A-43D3-86CF-FF5D07951A95}" dt="2021-11-22T19:12:23.856" v="20"/>
          <ac:spMkLst>
            <pc:docMk/>
            <pc:sldMk cId="4024180648" sldId="293"/>
            <ac:spMk id="7" creationId="{76B69B7C-6C25-4C42-B435-11A3992D4294}"/>
          </ac:spMkLst>
        </pc:spChg>
      </pc:sldChg>
      <pc:sldChg chg="addSp new">
        <pc:chgData name="Kaitlyn Malone" userId="S::kmalone8@gmu.edu::dbb09e88-1b7a-49a2-a1db-51b814723125" providerId="AD" clId="Web-{CB53E02B-B64A-43D3-86CF-FF5D07951A95}" dt="2021-11-22T19:12:26.419" v="22"/>
        <pc:sldMkLst>
          <pc:docMk/>
          <pc:sldMk cId="4175369228" sldId="294"/>
        </pc:sldMkLst>
        <pc:spChg chg="add">
          <ac:chgData name="Kaitlyn Malone" userId="S::kmalone8@gmu.edu::dbb09e88-1b7a-49a2-a1db-51b814723125" providerId="AD" clId="Web-{CB53E02B-B64A-43D3-86CF-FF5D07951A95}" dt="2021-11-22T19:12:26.419" v="22"/>
          <ac:spMkLst>
            <pc:docMk/>
            <pc:sldMk cId="4175369228" sldId="294"/>
            <ac:spMk id="7" creationId="{2BD2F742-F782-4084-B049-C142111132B4}"/>
          </ac:spMkLst>
        </pc:spChg>
      </pc:sldChg>
      <pc:sldChg chg="addSp new">
        <pc:chgData name="Kaitlyn Malone" userId="S::kmalone8@gmu.edu::dbb09e88-1b7a-49a2-a1db-51b814723125" providerId="AD" clId="Web-{CB53E02B-B64A-43D3-86CF-FF5D07951A95}" dt="2021-11-22T19:12:29.512" v="24"/>
        <pc:sldMkLst>
          <pc:docMk/>
          <pc:sldMk cId="842019071" sldId="295"/>
        </pc:sldMkLst>
        <pc:spChg chg="add">
          <ac:chgData name="Kaitlyn Malone" userId="S::kmalone8@gmu.edu::dbb09e88-1b7a-49a2-a1db-51b814723125" providerId="AD" clId="Web-{CB53E02B-B64A-43D3-86CF-FF5D07951A95}" dt="2021-11-22T19:12:29.512" v="24"/>
          <ac:spMkLst>
            <pc:docMk/>
            <pc:sldMk cId="842019071" sldId="295"/>
            <ac:spMk id="7" creationId="{E45DC5CC-824C-40CF-8D42-56C597003735}"/>
          </ac:spMkLst>
        </pc:spChg>
      </pc:sldChg>
    </pc:docChg>
  </pc:docChgLst>
  <pc:docChgLst>
    <pc:chgData name="Jack W Raymond" userId="S::jraymon@gmu.edu::3eeb1546-111f-4a70-9527-9e3d8db8208f" providerId="AD" clId="Web-{2B6C3120-15EC-0CE1-F513-886E1B9F9A5B}"/>
    <pc:docChg chg="modSld">
      <pc:chgData name="Jack W Raymond" userId="S::jraymon@gmu.edu::3eeb1546-111f-4a70-9527-9e3d8db8208f" providerId="AD" clId="Web-{2B6C3120-15EC-0CE1-F513-886E1B9F9A5B}" dt="2021-11-22T19:51:40.975" v="10" actId="1076"/>
      <pc:docMkLst>
        <pc:docMk/>
      </pc:docMkLst>
      <pc:sldChg chg="modSp">
        <pc:chgData name="Jack W Raymond" userId="S::jraymon@gmu.edu::3eeb1546-111f-4a70-9527-9e3d8db8208f" providerId="AD" clId="Web-{2B6C3120-15EC-0CE1-F513-886E1B9F9A5B}" dt="2021-11-22T19:51:40.975" v="10" actId="1076"/>
        <pc:sldMkLst>
          <pc:docMk/>
          <pc:sldMk cId="955958326" sldId="298"/>
        </pc:sldMkLst>
        <pc:picChg chg="mod">
          <ac:chgData name="Jack W Raymond" userId="S::jraymon@gmu.edu::3eeb1546-111f-4a70-9527-9e3d8db8208f" providerId="AD" clId="Web-{2B6C3120-15EC-0CE1-F513-886E1B9F9A5B}" dt="2021-11-22T19:51:40.975" v="10" actId="1076"/>
          <ac:picMkLst>
            <pc:docMk/>
            <pc:sldMk cId="955958326" sldId="298"/>
            <ac:picMk id="11" creationId="{D8329A9C-C335-45B8-B86A-EFD58BAC9C7C}"/>
          </ac:picMkLst>
        </pc:picChg>
      </pc:sldChg>
    </pc:docChg>
  </pc:docChgLst>
  <pc:docChgLst>
    <pc:chgData name="Kaitlyn Malone" userId="S::kmalone8@gmu.edu::dbb09e88-1b7a-49a2-a1db-51b814723125" providerId="AD" clId="Web-{2F7AEF73-0928-4C86-85A0-FEAFC8F68727}"/>
    <pc:docChg chg="modSld sldOrd">
      <pc:chgData name="Kaitlyn Malone" userId="S::kmalone8@gmu.edu::dbb09e88-1b7a-49a2-a1db-51b814723125" providerId="AD" clId="Web-{2F7AEF73-0928-4C86-85A0-FEAFC8F68727}" dt="2021-11-22T22:35:53.011" v="752" actId="1076"/>
      <pc:docMkLst>
        <pc:docMk/>
      </pc:docMkLst>
      <pc:sldChg chg="addSp delSp">
        <pc:chgData name="Kaitlyn Malone" userId="S::kmalone8@gmu.edu::dbb09e88-1b7a-49a2-a1db-51b814723125" providerId="AD" clId="Web-{2F7AEF73-0928-4C86-85A0-FEAFC8F68727}" dt="2021-11-22T22:13:16.176" v="6"/>
        <pc:sldMkLst>
          <pc:docMk/>
          <pc:sldMk cId="433194311" sldId="290"/>
        </pc:sldMkLst>
        <pc:spChg chg="add">
          <ac:chgData name="Kaitlyn Malone" userId="S::kmalone8@gmu.edu::dbb09e88-1b7a-49a2-a1db-51b814723125" providerId="AD" clId="Web-{2F7AEF73-0928-4C86-85A0-FEAFC8F68727}" dt="2021-11-22T22:13:16.176" v="6"/>
          <ac:spMkLst>
            <pc:docMk/>
            <pc:sldMk cId="433194311" sldId="290"/>
            <ac:spMk id="2" creationId="{71714F27-E779-4C4C-A732-FEA5547CAB43}"/>
          </ac:spMkLst>
        </pc:spChg>
        <pc:spChg chg="del">
          <ac:chgData name="Kaitlyn Malone" userId="S::kmalone8@gmu.edu::dbb09e88-1b7a-49a2-a1db-51b814723125" providerId="AD" clId="Web-{2F7AEF73-0928-4C86-85A0-FEAFC8F68727}" dt="2021-11-22T22:13:15.973" v="5"/>
          <ac:spMkLst>
            <pc:docMk/>
            <pc:sldMk cId="433194311" sldId="290"/>
            <ac:spMk id="5" creationId="{C7D53F4D-E331-4D4D-8E73-0F3F5BA5D0F5}"/>
          </ac:spMkLst>
        </pc:spChg>
      </pc:sldChg>
      <pc:sldChg chg="addSp delSp modSp">
        <pc:chgData name="Kaitlyn Malone" userId="S::kmalone8@gmu.edu::dbb09e88-1b7a-49a2-a1db-51b814723125" providerId="AD" clId="Web-{2F7AEF73-0928-4C86-85A0-FEAFC8F68727}" dt="2021-11-22T22:35:53.011" v="752" actId="1076"/>
        <pc:sldMkLst>
          <pc:docMk/>
          <pc:sldMk cId="4024180648" sldId="293"/>
        </pc:sldMkLst>
        <pc:spChg chg="mod">
          <ac:chgData name="Kaitlyn Malone" userId="S::kmalone8@gmu.edu::dbb09e88-1b7a-49a2-a1db-51b814723125" providerId="AD" clId="Web-{2F7AEF73-0928-4C86-85A0-FEAFC8F68727}" dt="2021-11-22T22:35:53.011" v="752" actId="1076"/>
          <ac:spMkLst>
            <pc:docMk/>
            <pc:sldMk cId="4024180648" sldId="293"/>
            <ac:spMk id="3" creationId="{46DEAC87-C997-4601-8889-1B91BC6999A1}"/>
          </ac:spMkLst>
        </pc:spChg>
        <pc:spChg chg="add">
          <ac:chgData name="Kaitlyn Malone" userId="S::kmalone8@gmu.edu::dbb09e88-1b7a-49a2-a1db-51b814723125" providerId="AD" clId="Web-{2F7AEF73-0928-4C86-85A0-FEAFC8F68727}" dt="2021-11-22T22:13:19.364" v="8"/>
          <ac:spMkLst>
            <pc:docMk/>
            <pc:sldMk cId="4024180648" sldId="293"/>
            <ac:spMk id="6" creationId="{005C302E-1140-4A46-833D-3BB4194A9B11}"/>
          </ac:spMkLst>
        </pc:spChg>
        <pc:spChg chg="del">
          <ac:chgData name="Kaitlyn Malone" userId="S::kmalone8@gmu.edu::dbb09e88-1b7a-49a2-a1db-51b814723125" providerId="AD" clId="Web-{2F7AEF73-0928-4C86-85A0-FEAFC8F68727}" dt="2021-11-22T22:13:19.176" v="7"/>
          <ac:spMkLst>
            <pc:docMk/>
            <pc:sldMk cId="4024180648" sldId="293"/>
            <ac:spMk id="7" creationId="{76B69B7C-6C25-4C42-B435-11A3992D4294}"/>
          </ac:spMkLst>
        </pc:spChg>
      </pc:sldChg>
      <pc:sldChg chg="addSp delSp modSp ord">
        <pc:chgData name="Kaitlyn Malone" userId="S::kmalone8@gmu.edu::dbb09e88-1b7a-49a2-a1db-51b814723125" providerId="AD" clId="Web-{2F7AEF73-0928-4C86-85A0-FEAFC8F68727}" dt="2021-11-22T22:31:48.676" v="534"/>
        <pc:sldMkLst>
          <pc:docMk/>
          <pc:sldMk cId="4175369228" sldId="294"/>
        </pc:sldMkLst>
        <pc:spChg chg="mod">
          <ac:chgData name="Kaitlyn Malone" userId="S::kmalone8@gmu.edu::dbb09e88-1b7a-49a2-a1db-51b814723125" providerId="AD" clId="Web-{2F7AEF73-0928-4C86-85A0-FEAFC8F68727}" dt="2021-11-22T22:28:18.405" v="498" actId="14100"/>
          <ac:spMkLst>
            <pc:docMk/>
            <pc:sldMk cId="4175369228" sldId="294"/>
            <ac:spMk id="3" creationId="{843774E8-6D5B-402C-B005-82E5A57291F9}"/>
          </ac:spMkLst>
        </pc:spChg>
        <pc:spChg chg="add">
          <ac:chgData name="Kaitlyn Malone" userId="S::kmalone8@gmu.edu::dbb09e88-1b7a-49a2-a1db-51b814723125" providerId="AD" clId="Web-{2F7AEF73-0928-4C86-85A0-FEAFC8F68727}" dt="2021-11-22T22:13:11.114" v="4"/>
          <ac:spMkLst>
            <pc:docMk/>
            <pc:sldMk cId="4175369228" sldId="294"/>
            <ac:spMk id="6" creationId="{E4D2188B-89BA-4681-8CBE-B3BD85BC742F}"/>
          </ac:spMkLst>
        </pc:spChg>
        <pc:spChg chg="del">
          <ac:chgData name="Kaitlyn Malone" userId="S::kmalone8@gmu.edu::dbb09e88-1b7a-49a2-a1db-51b814723125" providerId="AD" clId="Web-{2F7AEF73-0928-4C86-85A0-FEAFC8F68727}" dt="2021-11-22T22:13:09.801" v="3"/>
          <ac:spMkLst>
            <pc:docMk/>
            <pc:sldMk cId="4175369228" sldId="294"/>
            <ac:spMk id="7" creationId="{2BD2F742-F782-4084-B049-C142111132B4}"/>
          </ac:spMkLst>
        </pc:spChg>
      </pc:sldChg>
      <pc:sldChg chg="addSp delSp">
        <pc:chgData name="Kaitlyn Malone" userId="S::kmalone8@gmu.edu::dbb09e88-1b7a-49a2-a1db-51b814723125" providerId="AD" clId="Web-{2F7AEF73-0928-4C86-85A0-FEAFC8F68727}" dt="2021-11-22T22:13:04.363" v="2"/>
        <pc:sldMkLst>
          <pc:docMk/>
          <pc:sldMk cId="842019071" sldId="295"/>
        </pc:sldMkLst>
        <pc:spChg chg="add">
          <ac:chgData name="Kaitlyn Malone" userId="S::kmalone8@gmu.edu::dbb09e88-1b7a-49a2-a1db-51b814723125" providerId="AD" clId="Web-{2F7AEF73-0928-4C86-85A0-FEAFC8F68727}" dt="2021-11-22T22:12:59.254" v="1"/>
          <ac:spMkLst>
            <pc:docMk/>
            <pc:sldMk cId="842019071" sldId="295"/>
            <ac:spMk id="6" creationId="{C481DC01-D66C-41C4-A4C2-1A82EA147C23}"/>
          </ac:spMkLst>
        </pc:spChg>
        <pc:spChg chg="del">
          <ac:chgData name="Kaitlyn Malone" userId="S::kmalone8@gmu.edu::dbb09e88-1b7a-49a2-a1db-51b814723125" providerId="AD" clId="Web-{2F7AEF73-0928-4C86-85A0-FEAFC8F68727}" dt="2021-11-22T22:13:04.363" v="2"/>
          <ac:spMkLst>
            <pc:docMk/>
            <pc:sldMk cId="842019071" sldId="295"/>
            <ac:spMk id="7" creationId="{E45DC5CC-824C-40CF-8D42-56C597003735}"/>
          </ac:spMkLst>
        </pc:spChg>
      </pc:sldChg>
      <pc:sldChg chg="addSp modSp">
        <pc:chgData name="Kaitlyn Malone" userId="S::kmalone8@gmu.edu::dbb09e88-1b7a-49a2-a1db-51b814723125" providerId="AD" clId="Web-{2F7AEF73-0928-4C86-85A0-FEAFC8F68727}" dt="2021-11-22T22:14:04.646" v="16" actId="20577"/>
        <pc:sldMkLst>
          <pc:docMk/>
          <pc:sldMk cId="2545102891" sldId="296"/>
        </pc:sldMkLst>
        <pc:spChg chg="mod">
          <ac:chgData name="Kaitlyn Malone" userId="S::kmalone8@gmu.edu::dbb09e88-1b7a-49a2-a1db-51b814723125" providerId="AD" clId="Web-{2F7AEF73-0928-4C86-85A0-FEAFC8F68727}" dt="2021-11-22T22:14:04.646" v="16" actId="20577"/>
          <ac:spMkLst>
            <pc:docMk/>
            <pc:sldMk cId="2545102891" sldId="296"/>
            <ac:spMk id="6" creationId="{52F4A72C-51DE-4E6D-967E-755A06E5ACBE}"/>
          </ac:spMkLst>
        </pc:spChg>
        <pc:spChg chg="add">
          <ac:chgData name="Kaitlyn Malone" userId="S::kmalone8@gmu.edu::dbb09e88-1b7a-49a2-a1db-51b814723125" providerId="AD" clId="Web-{2F7AEF73-0928-4C86-85A0-FEAFC8F68727}" dt="2021-11-22T22:13:25.989" v="9"/>
          <ac:spMkLst>
            <pc:docMk/>
            <pc:sldMk cId="2545102891" sldId="296"/>
            <ac:spMk id="8" creationId="{41A0FA00-C1C2-4A43-A724-52AFEF0D5422}"/>
          </ac:spMkLst>
        </pc:spChg>
      </pc:sldChg>
      <pc:sldChg chg="addSp">
        <pc:chgData name="Kaitlyn Malone" userId="S::kmalone8@gmu.edu::dbb09e88-1b7a-49a2-a1db-51b814723125" providerId="AD" clId="Web-{2F7AEF73-0928-4C86-85A0-FEAFC8F68727}" dt="2021-11-22T22:13:27.567" v="10"/>
        <pc:sldMkLst>
          <pc:docMk/>
          <pc:sldMk cId="955958326" sldId="298"/>
        </pc:sldMkLst>
        <pc:spChg chg="add">
          <ac:chgData name="Kaitlyn Malone" userId="S::kmalone8@gmu.edu::dbb09e88-1b7a-49a2-a1db-51b814723125" providerId="AD" clId="Web-{2F7AEF73-0928-4C86-85A0-FEAFC8F68727}" dt="2021-11-22T22:13:27.567" v="10"/>
          <ac:spMkLst>
            <pc:docMk/>
            <pc:sldMk cId="955958326" sldId="298"/>
            <ac:spMk id="6" creationId="{8A41A7AB-2DD5-40E0-8ED0-ABF9FA4ED66E}"/>
          </ac:spMkLst>
        </pc:spChg>
      </pc:sldChg>
      <pc:sldChg chg="addSp">
        <pc:chgData name="Kaitlyn Malone" userId="S::kmalone8@gmu.edu::dbb09e88-1b7a-49a2-a1db-51b814723125" providerId="AD" clId="Web-{2F7AEF73-0928-4C86-85A0-FEAFC8F68727}" dt="2021-11-22T22:13:29.161" v="11"/>
        <pc:sldMkLst>
          <pc:docMk/>
          <pc:sldMk cId="682015006" sldId="299"/>
        </pc:sldMkLst>
        <pc:spChg chg="add">
          <ac:chgData name="Kaitlyn Malone" userId="S::kmalone8@gmu.edu::dbb09e88-1b7a-49a2-a1db-51b814723125" providerId="AD" clId="Web-{2F7AEF73-0928-4C86-85A0-FEAFC8F68727}" dt="2021-11-22T22:13:29.161" v="11"/>
          <ac:spMkLst>
            <pc:docMk/>
            <pc:sldMk cId="682015006" sldId="299"/>
            <ac:spMk id="7" creationId="{80C9D11F-AF08-4A9A-9131-03BDF5BB928D}"/>
          </ac:spMkLst>
        </pc:spChg>
      </pc:sldChg>
      <pc:sldChg chg="addSp">
        <pc:chgData name="Kaitlyn Malone" userId="S::kmalone8@gmu.edu::dbb09e88-1b7a-49a2-a1db-51b814723125" providerId="AD" clId="Web-{2F7AEF73-0928-4C86-85A0-FEAFC8F68727}" dt="2021-11-22T22:13:30.911" v="12"/>
        <pc:sldMkLst>
          <pc:docMk/>
          <pc:sldMk cId="248564936" sldId="300"/>
        </pc:sldMkLst>
        <pc:spChg chg="add">
          <ac:chgData name="Kaitlyn Malone" userId="S::kmalone8@gmu.edu::dbb09e88-1b7a-49a2-a1db-51b814723125" providerId="AD" clId="Web-{2F7AEF73-0928-4C86-85A0-FEAFC8F68727}" dt="2021-11-22T22:13:30.911" v="12"/>
          <ac:spMkLst>
            <pc:docMk/>
            <pc:sldMk cId="248564936" sldId="300"/>
            <ac:spMk id="7" creationId="{EB3D64B6-07AF-4B79-8263-23054C7EF455}"/>
          </ac:spMkLst>
        </pc:spChg>
      </pc:sldChg>
      <pc:sldChg chg="addSp">
        <pc:chgData name="Kaitlyn Malone" userId="S::kmalone8@gmu.edu::dbb09e88-1b7a-49a2-a1db-51b814723125" providerId="AD" clId="Web-{2F7AEF73-0928-4C86-85A0-FEAFC8F68727}" dt="2021-11-22T22:13:32.817" v="13"/>
        <pc:sldMkLst>
          <pc:docMk/>
          <pc:sldMk cId="1603286269" sldId="301"/>
        </pc:sldMkLst>
        <pc:spChg chg="add">
          <ac:chgData name="Kaitlyn Malone" userId="S::kmalone8@gmu.edu::dbb09e88-1b7a-49a2-a1db-51b814723125" providerId="AD" clId="Web-{2F7AEF73-0928-4C86-85A0-FEAFC8F68727}" dt="2021-11-22T22:13:32.817" v="13"/>
          <ac:spMkLst>
            <pc:docMk/>
            <pc:sldMk cId="1603286269" sldId="301"/>
            <ac:spMk id="7" creationId="{BEC8452E-2AAA-4CF6-8081-B04F726E4270}"/>
          </ac:spMkLst>
        </pc:spChg>
      </pc:sldChg>
      <pc:sldChg chg="modSp">
        <pc:chgData name="Kaitlyn Malone" userId="S::kmalone8@gmu.edu::dbb09e88-1b7a-49a2-a1db-51b814723125" providerId="AD" clId="Web-{2F7AEF73-0928-4C86-85A0-FEAFC8F68727}" dt="2021-11-22T22:12:51.332" v="0" actId="14100"/>
        <pc:sldMkLst>
          <pc:docMk/>
          <pc:sldMk cId="3210777384" sldId="302"/>
        </pc:sldMkLst>
        <pc:spChg chg="mod">
          <ac:chgData name="Kaitlyn Malone" userId="S::kmalone8@gmu.edu::dbb09e88-1b7a-49a2-a1db-51b814723125" providerId="AD" clId="Web-{2F7AEF73-0928-4C86-85A0-FEAFC8F68727}" dt="2021-11-22T22:12:51.332" v="0" actId="14100"/>
          <ac:spMkLst>
            <pc:docMk/>
            <pc:sldMk cId="3210777384" sldId="302"/>
            <ac:spMk id="7" creationId="{E45DC5CC-824C-40CF-8D42-56C597003735}"/>
          </ac:spMkLst>
        </pc:spChg>
      </pc:sldChg>
    </pc:docChg>
  </pc:docChgLst>
  <pc:docChgLst>
    <pc:chgData name="Kaitlyn Malone" userId="S::kmalone8@gmu.edu::dbb09e88-1b7a-49a2-a1db-51b814723125" providerId="AD" clId="Web-{572BDBF2-0532-4BF8-B467-F6DAD3041411}"/>
    <pc:docChg chg="addSld delSld modSld">
      <pc:chgData name="Kaitlyn Malone" userId="S::kmalone8@gmu.edu::dbb09e88-1b7a-49a2-a1db-51b814723125" providerId="AD" clId="Web-{572BDBF2-0532-4BF8-B467-F6DAD3041411}" dt="2021-11-22T19:10:27.762" v="30"/>
      <pc:docMkLst>
        <pc:docMk/>
      </pc:docMkLst>
      <pc:sldChg chg="addSp delSp modSp">
        <pc:chgData name="Kaitlyn Malone" userId="S::kmalone8@gmu.edu::dbb09e88-1b7a-49a2-a1db-51b814723125" providerId="AD" clId="Web-{572BDBF2-0532-4BF8-B467-F6DAD3041411}" dt="2021-11-22T19:10:21.308" v="28" actId="1076"/>
        <pc:sldMkLst>
          <pc:docMk/>
          <pc:sldMk cId="433194311" sldId="290"/>
        </pc:sldMkLst>
        <pc:spChg chg="add del">
          <ac:chgData name="Kaitlyn Malone" userId="S::kmalone8@gmu.edu::dbb09e88-1b7a-49a2-a1db-51b814723125" providerId="AD" clId="Web-{572BDBF2-0532-4BF8-B467-F6DAD3041411}" dt="2021-11-22T19:07:53.634" v="1"/>
          <ac:spMkLst>
            <pc:docMk/>
            <pc:sldMk cId="433194311" sldId="290"/>
            <ac:spMk id="3" creationId="{85E09C79-1DEF-450B-ACA5-AD5F8827C672}"/>
          </ac:spMkLst>
        </pc:spChg>
        <pc:spChg chg="add mod">
          <ac:chgData name="Kaitlyn Malone" userId="S::kmalone8@gmu.edu::dbb09e88-1b7a-49a2-a1db-51b814723125" providerId="AD" clId="Web-{572BDBF2-0532-4BF8-B467-F6DAD3041411}" dt="2021-11-22T19:10:21.308" v="28" actId="1076"/>
          <ac:spMkLst>
            <pc:docMk/>
            <pc:sldMk cId="433194311" sldId="290"/>
            <ac:spMk id="5" creationId="{C7D53F4D-E331-4D4D-8E73-0F3F5BA5D0F5}"/>
          </ac:spMkLst>
        </pc:spChg>
      </pc:sldChg>
      <pc:sldChg chg="delSp modSp del">
        <pc:chgData name="Kaitlyn Malone" userId="S::kmalone8@gmu.edu::dbb09e88-1b7a-49a2-a1db-51b814723125" providerId="AD" clId="Web-{572BDBF2-0532-4BF8-B467-F6DAD3041411}" dt="2021-11-22T19:08:11.291" v="5"/>
        <pc:sldMkLst>
          <pc:docMk/>
          <pc:sldMk cId="2948692998" sldId="291"/>
        </pc:sldMkLst>
        <pc:spChg chg="del">
          <ac:chgData name="Kaitlyn Malone" userId="S::kmalone8@gmu.edu::dbb09e88-1b7a-49a2-a1db-51b814723125" providerId="AD" clId="Web-{572BDBF2-0532-4BF8-B467-F6DAD3041411}" dt="2021-11-22T19:08:00.447" v="2"/>
          <ac:spMkLst>
            <pc:docMk/>
            <pc:sldMk cId="2948692998" sldId="291"/>
            <ac:spMk id="17" creationId="{54CD86B2-4A5D-5F4B-8AEB-8B4CC5C00838}"/>
          </ac:spMkLst>
        </pc:spChg>
        <pc:spChg chg="mod">
          <ac:chgData name="Kaitlyn Malone" userId="S::kmalone8@gmu.edu::dbb09e88-1b7a-49a2-a1db-51b814723125" providerId="AD" clId="Web-{572BDBF2-0532-4BF8-B467-F6DAD3041411}" dt="2021-11-22T19:08:10.478" v="4" actId="20577"/>
          <ac:spMkLst>
            <pc:docMk/>
            <pc:sldMk cId="2948692998" sldId="291"/>
            <ac:spMk id="18" creationId="{504F915A-7B29-AA4D-B959-F7E283ECA91B}"/>
          </ac:spMkLst>
        </pc:spChg>
      </pc:sldChg>
      <pc:sldChg chg="addSp delSp modSp new">
        <pc:chgData name="Kaitlyn Malone" userId="S::kmalone8@gmu.edu::dbb09e88-1b7a-49a2-a1db-51b814723125" providerId="AD" clId="Web-{572BDBF2-0532-4BF8-B467-F6DAD3041411}" dt="2021-11-22T19:10:25.871" v="29"/>
        <pc:sldMkLst>
          <pc:docMk/>
          <pc:sldMk cId="3619548149" sldId="291"/>
        </pc:sldMkLst>
        <pc:spChg chg="mod">
          <ac:chgData name="Kaitlyn Malone" userId="S::kmalone8@gmu.edu::dbb09e88-1b7a-49a2-a1db-51b814723125" providerId="AD" clId="Web-{572BDBF2-0532-4BF8-B467-F6DAD3041411}" dt="2021-11-22T19:08:38.072" v="15" actId="20577"/>
          <ac:spMkLst>
            <pc:docMk/>
            <pc:sldMk cId="3619548149" sldId="291"/>
            <ac:spMk id="2" creationId="{8F56FF28-2135-4C2F-8B70-6550D56BD457}"/>
          </ac:spMkLst>
        </pc:spChg>
        <pc:spChg chg="mod">
          <ac:chgData name="Kaitlyn Malone" userId="S::kmalone8@gmu.edu::dbb09e88-1b7a-49a2-a1db-51b814723125" providerId="AD" clId="Web-{572BDBF2-0532-4BF8-B467-F6DAD3041411}" dt="2021-11-22T19:08:32.432" v="10" actId="20577"/>
          <ac:spMkLst>
            <pc:docMk/>
            <pc:sldMk cId="3619548149" sldId="291"/>
            <ac:spMk id="3" creationId="{62B1EF69-6A21-4CBD-A006-97B9086B3636}"/>
          </ac:spMkLst>
        </pc:spChg>
        <pc:spChg chg="add del">
          <ac:chgData name="Kaitlyn Malone" userId="S::kmalone8@gmu.edu::dbb09e88-1b7a-49a2-a1db-51b814723125" providerId="AD" clId="Web-{572BDBF2-0532-4BF8-B467-F6DAD3041411}" dt="2021-11-22T19:09:05.760" v="21"/>
          <ac:spMkLst>
            <pc:docMk/>
            <pc:sldMk cId="3619548149" sldId="291"/>
            <ac:spMk id="6" creationId="{34E80A43-869E-48C5-952E-1B1672CDF0CA}"/>
          </ac:spMkLst>
        </pc:spChg>
        <pc:spChg chg="add">
          <ac:chgData name="Kaitlyn Malone" userId="S::kmalone8@gmu.edu::dbb09e88-1b7a-49a2-a1db-51b814723125" providerId="AD" clId="Web-{572BDBF2-0532-4BF8-B467-F6DAD3041411}" dt="2021-11-22T19:10:25.871" v="29"/>
          <ac:spMkLst>
            <pc:docMk/>
            <pc:sldMk cId="3619548149" sldId="291"/>
            <ac:spMk id="8" creationId="{DC4B2A3F-3401-41C3-9BA2-52A82C2DC2B7}"/>
          </ac:spMkLst>
        </pc:spChg>
      </pc:sldChg>
      <pc:sldChg chg="addSp modSp new">
        <pc:chgData name="Kaitlyn Malone" userId="S::kmalone8@gmu.edu::dbb09e88-1b7a-49a2-a1db-51b814723125" providerId="AD" clId="Web-{572BDBF2-0532-4BF8-B467-F6DAD3041411}" dt="2021-11-22T19:10:27.762" v="30"/>
        <pc:sldMkLst>
          <pc:docMk/>
          <pc:sldMk cId="3721334836" sldId="292"/>
        </pc:sldMkLst>
        <pc:spChg chg="mod">
          <ac:chgData name="Kaitlyn Malone" userId="S::kmalone8@gmu.edu::dbb09e88-1b7a-49a2-a1db-51b814723125" providerId="AD" clId="Web-{572BDBF2-0532-4BF8-B467-F6DAD3041411}" dt="2021-11-22T19:08:53.073" v="19" actId="20577"/>
          <ac:spMkLst>
            <pc:docMk/>
            <pc:sldMk cId="3721334836" sldId="292"/>
            <ac:spMk id="3" creationId="{E3F0D4C2-8594-419A-B5B1-261BF3476321}"/>
          </ac:spMkLst>
        </pc:spChg>
        <pc:spChg chg="add">
          <ac:chgData name="Kaitlyn Malone" userId="S::kmalone8@gmu.edu::dbb09e88-1b7a-49a2-a1db-51b814723125" providerId="AD" clId="Web-{572BDBF2-0532-4BF8-B467-F6DAD3041411}" dt="2021-11-22T19:10:27.762" v="30"/>
          <ac:spMkLst>
            <pc:docMk/>
            <pc:sldMk cId="3721334836" sldId="292"/>
            <ac:spMk id="7" creationId="{0B4D5963-D02D-488D-9964-C769EBB3DF7C}"/>
          </ac:spMkLst>
        </pc:spChg>
      </pc:sldChg>
      <pc:sldChg chg="del">
        <pc:chgData name="Kaitlyn Malone" userId="S::kmalone8@gmu.edu::dbb09e88-1b7a-49a2-a1db-51b814723125" providerId="AD" clId="Web-{572BDBF2-0532-4BF8-B467-F6DAD3041411}" dt="2021-11-22T19:08:13.041" v="6"/>
        <pc:sldMkLst>
          <pc:docMk/>
          <pc:sldMk cId="4014377812" sldId="292"/>
        </pc:sldMkLst>
      </pc:sldChg>
      <pc:sldChg chg="del">
        <pc:chgData name="Kaitlyn Malone" userId="S::kmalone8@gmu.edu::dbb09e88-1b7a-49a2-a1db-51b814723125" providerId="AD" clId="Web-{572BDBF2-0532-4BF8-B467-F6DAD3041411}" dt="2021-11-22T19:08:14.041" v="7"/>
        <pc:sldMkLst>
          <pc:docMk/>
          <pc:sldMk cId="2063275464" sldId="293"/>
        </pc:sldMkLst>
      </pc:sldChg>
    </pc:docChg>
  </pc:docChgLst>
  <pc:docChgLst>
    <pc:chgData name="Joshua Michael Allen Minick" userId="S::jminick@gmu.edu::409f0672-f404-42eb-9d67-19dd9e429aa5" providerId="AD" clId="Web-{F863CA54-E959-4C37-B61F-80E5CEFDB07A}"/>
    <pc:docChg chg="delSld">
      <pc:chgData name="Joshua Michael Allen Minick" userId="S::jminick@gmu.edu::409f0672-f404-42eb-9d67-19dd9e429aa5" providerId="AD" clId="Web-{F863CA54-E959-4C37-B61F-80E5CEFDB07A}" dt="2021-11-22T23:06:16.888" v="0"/>
      <pc:docMkLst>
        <pc:docMk/>
      </pc:docMkLst>
      <pc:sldChg chg="del">
        <pc:chgData name="Joshua Michael Allen Minick" userId="S::jminick@gmu.edu::409f0672-f404-42eb-9d67-19dd9e429aa5" providerId="AD" clId="Web-{F863CA54-E959-4C37-B61F-80E5CEFDB07A}" dt="2021-11-22T23:06:16.888" v="0"/>
        <pc:sldMkLst>
          <pc:docMk/>
          <pc:sldMk cId="248564936" sldId="300"/>
        </pc:sldMkLst>
      </pc:sldChg>
    </pc:docChg>
  </pc:docChgLst>
  <pc:docChgLst>
    <pc:chgData name="Joshua Michael Allen Minick" userId="S::jminick@gmu.edu::409f0672-f404-42eb-9d67-19dd9e429aa5" providerId="AD" clId="Web-{B306B48A-92E0-4606-897F-18E7F03D1B9A}"/>
    <pc:docChg chg="modSld">
      <pc:chgData name="Joshua Michael Allen Minick" userId="S::jminick@gmu.edu::409f0672-f404-42eb-9d67-19dd9e429aa5" providerId="AD" clId="Web-{B306B48A-92E0-4606-897F-18E7F03D1B9A}" dt="2021-11-01T21:58:18.900" v="49" actId="20577"/>
      <pc:docMkLst>
        <pc:docMk/>
      </pc:docMkLst>
      <pc:sldChg chg="modSp">
        <pc:chgData name="Joshua Michael Allen Minick" userId="S::jminick@gmu.edu::409f0672-f404-42eb-9d67-19dd9e429aa5" providerId="AD" clId="Web-{B306B48A-92E0-4606-897F-18E7F03D1B9A}" dt="2021-11-01T21:58:18.900" v="49" actId="20577"/>
        <pc:sldMkLst>
          <pc:docMk/>
          <pc:sldMk cId="2063275464" sldId="293"/>
        </pc:sldMkLst>
        <pc:spChg chg="mod">
          <ac:chgData name="Joshua Michael Allen Minick" userId="S::jminick@gmu.edu::409f0672-f404-42eb-9d67-19dd9e429aa5" providerId="AD" clId="Web-{B306B48A-92E0-4606-897F-18E7F03D1B9A}" dt="2021-11-01T21:58:18.900" v="49" actId="20577"/>
          <ac:spMkLst>
            <pc:docMk/>
            <pc:sldMk cId="2063275464" sldId="293"/>
            <ac:spMk id="3" creationId="{5941B0A3-6DF3-4FD6-A67F-4F21F4A685B4}"/>
          </ac:spMkLst>
        </pc:spChg>
      </pc:sldChg>
    </pc:docChg>
  </pc:docChgLst>
  <pc:docChgLst>
    <pc:chgData name="Jack W Raymond" userId="S::jraymon@gmu.edu::3eeb1546-111f-4a70-9527-9e3d8db8208f" providerId="AD" clId="Web-{F7040176-55BA-42B3-87F6-07F368107590}"/>
    <pc:docChg chg="addSld modSld">
      <pc:chgData name="Jack W Raymond" userId="S::jraymon@gmu.edu::3eeb1546-111f-4a70-9527-9e3d8db8208f" providerId="AD" clId="Web-{F7040176-55BA-42B3-87F6-07F368107590}" dt="2021-11-22T21:07:25.537" v="748" actId="20577"/>
      <pc:docMkLst>
        <pc:docMk/>
      </pc:docMkLst>
      <pc:sldChg chg="modSp">
        <pc:chgData name="Jack W Raymond" userId="S::jraymon@gmu.edu::3eeb1546-111f-4a70-9527-9e3d8db8208f" providerId="AD" clId="Web-{F7040176-55BA-42B3-87F6-07F368107590}" dt="2021-11-22T21:06:13.739" v="727" actId="20577"/>
        <pc:sldMkLst>
          <pc:docMk/>
          <pc:sldMk cId="842019071" sldId="295"/>
        </pc:sldMkLst>
        <pc:spChg chg="mod">
          <ac:chgData name="Jack W Raymond" userId="S::jraymon@gmu.edu::3eeb1546-111f-4a70-9527-9e3d8db8208f" providerId="AD" clId="Web-{F7040176-55BA-42B3-87F6-07F368107590}" dt="2021-11-22T21:06:05.442" v="724" actId="20577"/>
          <ac:spMkLst>
            <pc:docMk/>
            <pc:sldMk cId="842019071" sldId="295"/>
            <ac:spMk id="2" creationId="{59BC28D2-D92B-4EC5-BEFD-6B97D0B59B58}"/>
          </ac:spMkLst>
        </pc:spChg>
        <pc:spChg chg="mod">
          <ac:chgData name="Jack W Raymond" userId="S::jraymon@gmu.edu::3eeb1546-111f-4a70-9527-9e3d8db8208f" providerId="AD" clId="Web-{F7040176-55BA-42B3-87F6-07F368107590}" dt="2021-11-22T21:06:13.739" v="727" actId="20577"/>
          <ac:spMkLst>
            <pc:docMk/>
            <pc:sldMk cId="842019071" sldId="295"/>
            <ac:spMk id="3" creationId="{E114DC6F-637A-4357-AE33-B4E77A15E5A9}"/>
          </ac:spMkLst>
        </pc:spChg>
      </pc:sldChg>
      <pc:sldChg chg="modSp">
        <pc:chgData name="Jack W Raymond" userId="S::jraymon@gmu.edu::3eeb1546-111f-4a70-9527-9e3d8db8208f" providerId="AD" clId="Web-{F7040176-55BA-42B3-87F6-07F368107590}" dt="2021-11-22T20:29:55.994" v="276" actId="20577"/>
        <pc:sldMkLst>
          <pc:docMk/>
          <pc:sldMk cId="682015006" sldId="299"/>
        </pc:sldMkLst>
        <pc:spChg chg="mod">
          <ac:chgData name="Jack W Raymond" userId="S::jraymon@gmu.edu::3eeb1546-111f-4a70-9527-9e3d8db8208f" providerId="AD" clId="Web-{F7040176-55BA-42B3-87F6-07F368107590}" dt="2021-11-22T20:29:55.994" v="276" actId="20577"/>
          <ac:spMkLst>
            <pc:docMk/>
            <pc:sldMk cId="682015006" sldId="299"/>
            <ac:spMk id="3" creationId="{84F95BE7-B24A-4EAB-8280-2CF7BAD20FBE}"/>
          </ac:spMkLst>
        </pc:spChg>
      </pc:sldChg>
      <pc:sldChg chg="modSp add replId">
        <pc:chgData name="Jack W Raymond" userId="S::jraymon@gmu.edu::3eeb1546-111f-4a70-9527-9e3d8db8208f" providerId="AD" clId="Web-{F7040176-55BA-42B3-87F6-07F368107590}" dt="2021-11-22T21:07:25.537" v="748" actId="20577"/>
        <pc:sldMkLst>
          <pc:docMk/>
          <pc:sldMk cId="3210777384" sldId="302"/>
        </pc:sldMkLst>
        <pc:spChg chg="mod">
          <ac:chgData name="Jack W Raymond" userId="S::jraymon@gmu.edu::3eeb1546-111f-4a70-9527-9e3d8db8208f" providerId="AD" clId="Web-{F7040176-55BA-42B3-87F6-07F368107590}" dt="2021-11-22T21:05:56.973" v="721" actId="20577"/>
          <ac:spMkLst>
            <pc:docMk/>
            <pc:sldMk cId="3210777384" sldId="302"/>
            <ac:spMk id="2" creationId="{59BC28D2-D92B-4EC5-BEFD-6B97D0B59B58}"/>
          </ac:spMkLst>
        </pc:spChg>
        <pc:spChg chg="mod">
          <ac:chgData name="Jack W Raymond" userId="S::jraymon@gmu.edu::3eeb1546-111f-4a70-9527-9e3d8db8208f" providerId="AD" clId="Web-{F7040176-55BA-42B3-87F6-07F368107590}" dt="2021-11-22T21:07:25.537" v="748" actId="20577"/>
          <ac:spMkLst>
            <pc:docMk/>
            <pc:sldMk cId="3210777384" sldId="302"/>
            <ac:spMk id="3" creationId="{E114DC6F-637A-4357-AE33-B4E77A15E5A9}"/>
          </ac:spMkLst>
        </pc:spChg>
      </pc:sldChg>
    </pc:docChg>
  </pc:docChgLst>
  <pc:docChgLst>
    <pc:chgData name="Kaitlyn Malone" userId="S::kmalone8@gmu.edu::dbb09e88-1b7a-49a2-a1db-51b814723125" providerId="AD" clId="Web-{2A5BCF34-42B0-40EA-B1FC-CB24223378E1}"/>
    <pc:docChg chg="modSld">
      <pc:chgData name="Kaitlyn Malone" userId="S::kmalone8@gmu.edu::dbb09e88-1b7a-49a2-a1db-51b814723125" providerId="AD" clId="Web-{2A5BCF34-42B0-40EA-B1FC-CB24223378E1}" dt="2021-11-22T19:07:02.107" v="0"/>
      <pc:docMkLst>
        <pc:docMk/>
      </pc:docMkLst>
      <pc:sldChg chg="addSp">
        <pc:chgData name="Kaitlyn Malone" userId="S::kmalone8@gmu.edu::dbb09e88-1b7a-49a2-a1db-51b814723125" providerId="AD" clId="Web-{2A5BCF34-42B0-40EA-B1FC-CB24223378E1}" dt="2021-11-22T19:07:02.107" v="0"/>
        <pc:sldMkLst>
          <pc:docMk/>
          <pc:sldMk cId="433194311" sldId="290"/>
        </pc:sldMkLst>
        <pc:spChg chg="add">
          <ac:chgData name="Kaitlyn Malone" userId="S::kmalone8@gmu.edu::dbb09e88-1b7a-49a2-a1db-51b814723125" providerId="AD" clId="Web-{2A5BCF34-42B0-40EA-B1FC-CB24223378E1}" dt="2021-11-22T19:07:02.107" v="0"/>
          <ac:spMkLst>
            <pc:docMk/>
            <pc:sldMk cId="433194311" sldId="290"/>
            <ac:spMk id="2" creationId="{DF3D8C1D-421A-4B16-9F6C-0CEBE206E15C}"/>
          </ac:spMkLst>
        </pc:spChg>
      </pc:sldChg>
    </pc:docChg>
  </pc:docChgLst>
  <pc:docChgLst>
    <pc:chgData name="Kelly Ann Jessica Downer" userId="cf6fee6e-2cad-496f-9cf2-f5f81b2030f2" providerId="ADAL" clId="{5FFEEEF6-DD75-8D4F-A78F-8BCF2846B5EE}"/>
    <pc:docChg chg="undo custSel addSld delSld modSld modMainMaster">
      <pc:chgData name="Kelly Ann Jessica Downer" userId="cf6fee6e-2cad-496f-9cf2-f5f81b2030f2" providerId="ADAL" clId="{5FFEEEF6-DD75-8D4F-A78F-8BCF2846B5EE}" dt="2021-11-01T17:31:19.100" v="801" actId="12"/>
      <pc:docMkLst>
        <pc:docMk/>
      </pc:docMkLst>
      <pc:sldChg chg="delSp modSp mod">
        <pc:chgData name="Kelly Ann Jessica Downer" userId="cf6fee6e-2cad-496f-9cf2-f5f81b2030f2" providerId="ADAL" clId="{5FFEEEF6-DD75-8D4F-A78F-8BCF2846B5EE}" dt="2021-11-01T16:58:15.978" v="81" actId="20577"/>
        <pc:sldMkLst>
          <pc:docMk/>
          <pc:sldMk cId="433194311" sldId="290"/>
        </pc:sldMkLst>
        <pc:spChg chg="del mod">
          <ac:chgData name="Kelly Ann Jessica Downer" userId="cf6fee6e-2cad-496f-9cf2-f5f81b2030f2" providerId="ADAL" clId="{5FFEEEF6-DD75-8D4F-A78F-8BCF2846B5EE}" dt="2021-11-01T16:19:18.283" v="10" actId="478"/>
          <ac:spMkLst>
            <pc:docMk/>
            <pc:sldMk cId="433194311" sldId="290"/>
            <ac:spMk id="3" creationId="{9F0EA1FD-3299-48A9-B484-A078A3AC110C}"/>
          </ac:spMkLst>
        </pc:spChg>
        <pc:spChg chg="mod">
          <ac:chgData name="Kelly Ann Jessica Downer" userId="cf6fee6e-2cad-496f-9cf2-f5f81b2030f2" providerId="ADAL" clId="{5FFEEEF6-DD75-8D4F-A78F-8BCF2846B5EE}" dt="2021-11-01T16:58:15.978" v="81" actId="20577"/>
          <ac:spMkLst>
            <pc:docMk/>
            <pc:sldMk cId="433194311" sldId="290"/>
            <ac:spMk id="4" creationId="{C449250A-6D0F-4964-8702-E98497154BF3}"/>
          </ac:spMkLst>
        </pc:spChg>
        <pc:spChg chg="del mod">
          <ac:chgData name="Kelly Ann Jessica Downer" userId="cf6fee6e-2cad-496f-9cf2-f5f81b2030f2" providerId="ADAL" clId="{5FFEEEF6-DD75-8D4F-A78F-8BCF2846B5EE}" dt="2021-11-01T16:19:14.870" v="8" actId="478"/>
          <ac:spMkLst>
            <pc:docMk/>
            <pc:sldMk cId="433194311" sldId="290"/>
            <ac:spMk id="5" creationId="{2E86FA51-AE8E-4DC8-BE46-65661B888DD2}"/>
          </ac:spMkLst>
        </pc:spChg>
        <pc:spChg chg="del mod">
          <ac:chgData name="Kelly Ann Jessica Downer" userId="cf6fee6e-2cad-496f-9cf2-f5f81b2030f2" providerId="ADAL" clId="{5FFEEEF6-DD75-8D4F-A78F-8BCF2846B5EE}" dt="2021-11-01T16:19:12.174" v="6" actId="478"/>
          <ac:spMkLst>
            <pc:docMk/>
            <pc:sldMk cId="433194311" sldId="290"/>
            <ac:spMk id="6" creationId="{19689B54-FC67-418E-A6FF-AFD412D5E260}"/>
          </ac:spMkLst>
        </pc:spChg>
        <pc:spChg chg="del">
          <ac:chgData name="Kelly Ann Jessica Downer" userId="cf6fee6e-2cad-496f-9cf2-f5f81b2030f2" providerId="ADAL" clId="{5FFEEEF6-DD75-8D4F-A78F-8BCF2846B5EE}" dt="2021-11-01T16:19:20.488" v="11" actId="478"/>
          <ac:spMkLst>
            <pc:docMk/>
            <pc:sldMk cId="433194311" sldId="290"/>
            <ac:spMk id="8" creationId="{85B18B38-DAAE-4A7B-AEC2-8E92E8511226}"/>
          </ac:spMkLst>
        </pc:spChg>
      </pc:sldChg>
      <pc:sldChg chg="addSp delSp modSp mod">
        <pc:chgData name="Kelly Ann Jessica Downer" userId="cf6fee6e-2cad-496f-9cf2-f5f81b2030f2" providerId="ADAL" clId="{5FFEEEF6-DD75-8D4F-A78F-8BCF2846B5EE}" dt="2021-11-01T17:27:04.274" v="506" actId="20577"/>
        <pc:sldMkLst>
          <pc:docMk/>
          <pc:sldMk cId="2948692998" sldId="291"/>
        </pc:sldMkLst>
        <pc:spChg chg="add del mod">
          <ac:chgData name="Kelly Ann Jessica Downer" userId="cf6fee6e-2cad-496f-9cf2-f5f81b2030f2" providerId="ADAL" clId="{5FFEEEF6-DD75-8D4F-A78F-8BCF2846B5EE}" dt="2021-11-01T17:27:04.274" v="506" actId="20577"/>
          <ac:spMkLst>
            <pc:docMk/>
            <pc:sldMk cId="2948692998" sldId="291"/>
            <ac:spMk id="3" creationId="{465BAC44-2F8B-428E-A8B2-42C52273DCBB}"/>
          </ac:spMkLst>
        </pc:spChg>
        <pc:spChg chg="mod">
          <ac:chgData name="Kelly Ann Jessica Downer" userId="cf6fee6e-2cad-496f-9cf2-f5f81b2030f2" providerId="ADAL" clId="{5FFEEEF6-DD75-8D4F-A78F-8BCF2846B5EE}" dt="2021-11-01T16:57:53.242" v="64" actId="20577"/>
          <ac:spMkLst>
            <pc:docMk/>
            <pc:sldMk cId="2948692998" sldId="291"/>
            <ac:spMk id="4" creationId="{4C32FD12-FDB3-436F-BF21-8E8F168519B3}"/>
          </ac:spMkLst>
        </pc:spChg>
        <pc:spChg chg="add del mod">
          <ac:chgData name="Kelly Ann Jessica Downer" userId="cf6fee6e-2cad-496f-9cf2-f5f81b2030f2" providerId="ADAL" clId="{5FFEEEF6-DD75-8D4F-A78F-8BCF2846B5EE}" dt="2021-11-01T17:03:06.072" v="92" actId="767"/>
          <ac:spMkLst>
            <pc:docMk/>
            <pc:sldMk cId="2948692998" sldId="291"/>
            <ac:spMk id="6" creationId="{CCBFE2AA-80C8-E642-BF47-CB6117B4100E}"/>
          </ac:spMkLst>
        </pc:spChg>
        <pc:spChg chg="add del mod">
          <ac:chgData name="Kelly Ann Jessica Downer" userId="cf6fee6e-2cad-496f-9cf2-f5f81b2030f2" providerId="ADAL" clId="{5FFEEEF6-DD75-8D4F-A78F-8BCF2846B5EE}" dt="2021-11-01T17:06:59.445" v="348"/>
          <ac:spMkLst>
            <pc:docMk/>
            <pc:sldMk cId="2948692998" sldId="291"/>
            <ac:spMk id="7" creationId="{77010BD8-BEB6-0C49-91E8-A4408708B2C1}"/>
          </ac:spMkLst>
        </pc:spChg>
        <pc:spChg chg="add mod">
          <ac:chgData name="Kelly Ann Jessica Downer" userId="cf6fee6e-2cad-496f-9cf2-f5f81b2030f2" providerId="ADAL" clId="{5FFEEEF6-DD75-8D4F-A78F-8BCF2846B5EE}" dt="2021-11-01T17:08:37.682" v="359" actId="1076"/>
          <ac:spMkLst>
            <pc:docMk/>
            <pc:sldMk cId="2948692998" sldId="291"/>
            <ac:spMk id="12" creationId="{6EBCB1C4-307E-814B-B50B-D382024E77F4}"/>
          </ac:spMkLst>
        </pc:spChg>
        <pc:spChg chg="add mod">
          <ac:chgData name="Kelly Ann Jessica Downer" userId="cf6fee6e-2cad-496f-9cf2-f5f81b2030f2" providerId="ADAL" clId="{5FFEEEF6-DD75-8D4F-A78F-8BCF2846B5EE}" dt="2021-11-01T17:17:31.122" v="361" actId="688"/>
          <ac:spMkLst>
            <pc:docMk/>
            <pc:sldMk cId="2948692998" sldId="291"/>
            <ac:spMk id="13" creationId="{4B460EFD-C227-0D4B-B94F-419C6DE36CCA}"/>
          </ac:spMkLst>
        </pc:spChg>
        <pc:spChg chg="add mod">
          <ac:chgData name="Kelly Ann Jessica Downer" userId="cf6fee6e-2cad-496f-9cf2-f5f81b2030f2" providerId="ADAL" clId="{5FFEEEF6-DD75-8D4F-A78F-8BCF2846B5EE}" dt="2021-11-01T17:20:08.743" v="367" actId="1076"/>
          <ac:spMkLst>
            <pc:docMk/>
            <pc:sldMk cId="2948692998" sldId="291"/>
            <ac:spMk id="16" creationId="{4E9B9ABE-188D-2B41-BCA2-7572377AB4F7}"/>
          </ac:spMkLst>
        </pc:spChg>
        <pc:spChg chg="add mod">
          <ac:chgData name="Kelly Ann Jessica Downer" userId="cf6fee6e-2cad-496f-9cf2-f5f81b2030f2" providerId="ADAL" clId="{5FFEEEF6-DD75-8D4F-A78F-8BCF2846B5EE}" dt="2021-11-01T17:23:41.668" v="420" actId="20577"/>
          <ac:spMkLst>
            <pc:docMk/>
            <pc:sldMk cId="2948692998" sldId="291"/>
            <ac:spMk id="17" creationId="{54CD86B2-4A5D-5F4B-8AEB-8B4CC5C00838}"/>
          </ac:spMkLst>
        </pc:spChg>
        <pc:spChg chg="add mod">
          <ac:chgData name="Kelly Ann Jessica Downer" userId="cf6fee6e-2cad-496f-9cf2-f5f81b2030f2" providerId="ADAL" clId="{5FFEEEF6-DD75-8D4F-A78F-8BCF2846B5EE}" dt="2021-11-01T17:23:31.824" v="408" actId="14100"/>
          <ac:spMkLst>
            <pc:docMk/>
            <pc:sldMk cId="2948692998" sldId="291"/>
            <ac:spMk id="18" creationId="{504F915A-7B29-AA4D-B959-F7E283ECA91B}"/>
          </ac:spMkLst>
        </pc:spChg>
        <pc:spChg chg="add mod">
          <ac:chgData name="Kelly Ann Jessica Downer" userId="cf6fee6e-2cad-496f-9cf2-f5f81b2030f2" providerId="ADAL" clId="{5FFEEEF6-DD75-8D4F-A78F-8BCF2846B5EE}" dt="2021-11-01T17:26:32.969" v="446" actId="1076"/>
          <ac:spMkLst>
            <pc:docMk/>
            <pc:sldMk cId="2948692998" sldId="291"/>
            <ac:spMk id="19" creationId="{45F3C53F-E7F6-EF43-AACD-2FC0CBC3161C}"/>
          </ac:spMkLst>
        </pc:spChg>
        <pc:picChg chg="del">
          <ac:chgData name="Kelly Ann Jessica Downer" userId="cf6fee6e-2cad-496f-9cf2-f5f81b2030f2" providerId="ADAL" clId="{5FFEEEF6-DD75-8D4F-A78F-8BCF2846B5EE}" dt="2021-11-01T16:58:22.761" v="83" actId="478"/>
          <ac:picMkLst>
            <pc:docMk/>
            <pc:sldMk cId="2948692998" sldId="291"/>
            <ac:picMk id="8" creationId="{F859B5D3-C1FF-8943-B5C9-5CA9AD3ECC1A}"/>
          </ac:picMkLst>
        </pc:picChg>
        <pc:picChg chg="add mod">
          <ac:chgData name="Kelly Ann Jessica Downer" userId="cf6fee6e-2cad-496f-9cf2-f5f81b2030f2" providerId="ADAL" clId="{5FFEEEF6-DD75-8D4F-A78F-8BCF2846B5EE}" dt="2021-11-01T17:08:33.097" v="357" actId="1076"/>
          <ac:picMkLst>
            <pc:docMk/>
            <pc:sldMk cId="2948692998" sldId="291"/>
            <ac:picMk id="9" creationId="{C58CCCFC-AC14-304D-94C3-7F945B69A4A2}"/>
          </ac:picMkLst>
        </pc:picChg>
        <pc:picChg chg="add del mod">
          <ac:chgData name="Kelly Ann Jessica Downer" userId="cf6fee6e-2cad-496f-9cf2-f5f81b2030f2" providerId="ADAL" clId="{5FFEEEF6-DD75-8D4F-A78F-8BCF2846B5EE}" dt="2021-11-01T17:03:07.615" v="94"/>
          <ac:picMkLst>
            <pc:docMk/>
            <pc:sldMk cId="2948692998" sldId="291"/>
            <ac:picMk id="1026" creationId="{5AB5672E-AF8A-B942-A14C-5624D900B531}"/>
          </ac:picMkLst>
        </pc:picChg>
        <pc:picChg chg="add del mod">
          <ac:chgData name="Kelly Ann Jessica Downer" userId="cf6fee6e-2cad-496f-9cf2-f5f81b2030f2" providerId="ADAL" clId="{5FFEEEF6-DD75-8D4F-A78F-8BCF2846B5EE}" dt="2021-11-01T17:04:03.389" v="158"/>
          <ac:picMkLst>
            <pc:docMk/>
            <pc:sldMk cId="2948692998" sldId="291"/>
            <ac:picMk id="1028" creationId="{1B48D027-908F-C34A-BEC9-5A2ACCECB782}"/>
          </ac:picMkLst>
        </pc:picChg>
        <pc:cxnChg chg="add del">
          <ac:chgData name="Kelly Ann Jessica Downer" userId="cf6fee6e-2cad-496f-9cf2-f5f81b2030f2" providerId="ADAL" clId="{5FFEEEF6-DD75-8D4F-A78F-8BCF2846B5EE}" dt="2021-11-01T17:08:12.489" v="354" actId="478"/>
          <ac:cxnSpMkLst>
            <pc:docMk/>
            <pc:sldMk cId="2948692998" sldId="291"/>
            <ac:cxnSpMk id="11" creationId="{52FE0BB6-521B-144F-91BB-0FBBE59F8B03}"/>
          </ac:cxnSpMkLst>
        </pc:cxnChg>
        <pc:cxnChg chg="add del">
          <ac:chgData name="Kelly Ann Jessica Downer" userId="cf6fee6e-2cad-496f-9cf2-f5f81b2030f2" providerId="ADAL" clId="{5FFEEEF6-DD75-8D4F-A78F-8BCF2846B5EE}" dt="2021-11-01T17:19:48.527" v="363" actId="478"/>
          <ac:cxnSpMkLst>
            <pc:docMk/>
            <pc:sldMk cId="2948692998" sldId="291"/>
            <ac:cxnSpMk id="15" creationId="{95699EF6-05A7-5248-B66E-8595B5C6FE5E}"/>
          </ac:cxnSpMkLst>
        </pc:cxnChg>
      </pc:sldChg>
      <pc:sldChg chg="delSp modSp mod">
        <pc:chgData name="Kelly Ann Jessica Downer" userId="cf6fee6e-2cad-496f-9cf2-f5f81b2030f2" providerId="ADAL" clId="{5FFEEEF6-DD75-8D4F-A78F-8BCF2846B5EE}" dt="2021-11-01T17:31:19.100" v="801" actId="12"/>
        <pc:sldMkLst>
          <pc:docMk/>
          <pc:sldMk cId="4014377812" sldId="292"/>
        </pc:sldMkLst>
        <pc:spChg chg="mod">
          <ac:chgData name="Kelly Ann Jessica Downer" userId="cf6fee6e-2cad-496f-9cf2-f5f81b2030f2" providerId="ADAL" clId="{5FFEEEF6-DD75-8D4F-A78F-8BCF2846B5EE}" dt="2021-11-01T17:31:19.100" v="801" actId="12"/>
          <ac:spMkLst>
            <pc:docMk/>
            <pc:sldMk cId="4014377812" sldId="292"/>
            <ac:spMk id="3" creationId="{A550E1CE-58B0-4E1A-BDDB-DEBAE590D254}"/>
          </ac:spMkLst>
        </pc:spChg>
        <pc:spChg chg="mod">
          <ac:chgData name="Kelly Ann Jessica Downer" userId="cf6fee6e-2cad-496f-9cf2-f5f81b2030f2" providerId="ADAL" clId="{5FFEEEF6-DD75-8D4F-A78F-8BCF2846B5EE}" dt="2021-11-01T16:57:59.371" v="69" actId="20577"/>
          <ac:spMkLst>
            <pc:docMk/>
            <pc:sldMk cId="4014377812" sldId="292"/>
            <ac:spMk id="4" creationId="{9AAAE009-7C10-41D5-94C1-EE03D3EBA29A}"/>
          </ac:spMkLst>
        </pc:spChg>
        <pc:picChg chg="del">
          <ac:chgData name="Kelly Ann Jessica Downer" userId="cf6fee6e-2cad-496f-9cf2-f5f81b2030f2" providerId="ADAL" clId="{5FFEEEF6-DD75-8D4F-A78F-8BCF2846B5EE}" dt="2021-11-01T16:58:27.287" v="85" actId="478"/>
          <ac:picMkLst>
            <pc:docMk/>
            <pc:sldMk cId="4014377812" sldId="292"/>
            <ac:picMk id="6" creationId="{EA5E928A-0391-0141-933A-2BAF78B3633B}"/>
          </ac:picMkLst>
        </pc:picChg>
      </pc:sldChg>
      <pc:sldChg chg="modSp mod">
        <pc:chgData name="Kelly Ann Jessica Downer" userId="cf6fee6e-2cad-496f-9cf2-f5f81b2030f2" providerId="ADAL" clId="{5FFEEEF6-DD75-8D4F-A78F-8BCF2846B5EE}" dt="2021-11-01T17:06:40.806" v="346" actId="20577"/>
        <pc:sldMkLst>
          <pc:docMk/>
          <pc:sldMk cId="2063275464" sldId="293"/>
        </pc:sldMkLst>
        <pc:spChg chg="mod">
          <ac:chgData name="Kelly Ann Jessica Downer" userId="cf6fee6e-2cad-496f-9cf2-f5f81b2030f2" providerId="ADAL" clId="{5FFEEEF6-DD75-8D4F-A78F-8BCF2846B5EE}" dt="2021-11-01T17:06:40.806" v="346" actId="20577"/>
          <ac:spMkLst>
            <pc:docMk/>
            <pc:sldMk cId="2063275464" sldId="293"/>
            <ac:spMk id="3" creationId="{5941B0A3-6DF3-4FD6-A67F-4F21F4A685B4}"/>
          </ac:spMkLst>
        </pc:spChg>
        <pc:spChg chg="mod">
          <ac:chgData name="Kelly Ann Jessica Downer" userId="cf6fee6e-2cad-496f-9cf2-f5f81b2030f2" providerId="ADAL" clId="{5FFEEEF6-DD75-8D4F-A78F-8BCF2846B5EE}" dt="2021-11-01T16:58:06.403" v="75" actId="20577"/>
          <ac:spMkLst>
            <pc:docMk/>
            <pc:sldMk cId="2063275464" sldId="293"/>
            <ac:spMk id="4" creationId="{1B61EE72-402E-4966-86FE-F0DA8B5CDC00}"/>
          </ac:spMkLst>
        </pc:spChg>
      </pc:sldChg>
      <pc:sldChg chg="modSp new del mod">
        <pc:chgData name="Kelly Ann Jessica Downer" userId="cf6fee6e-2cad-496f-9cf2-f5f81b2030f2" providerId="ADAL" clId="{5FFEEEF6-DD75-8D4F-A78F-8BCF2846B5EE}" dt="2021-11-01T17:27:42.503" v="523" actId="2696"/>
        <pc:sldMkLst>
          <pc:docMk/>
          <pc:sldMk cId="2384427362" sldId="294"/>
        </pc:sldMkLst>
        <pc:spChg chg="mod">
          <ac:chgData name="Kelly Ann Jessica Downer" userId="cf6fee6e-2cad-496f-9cf2-f5f81b2030f2" providerId="ADAL" clId="{5FFEEEF6-DD75-8D4F-A78F-8BCF2846B5EE}" dt="2021-11-01T17:27:29.997" v="522" actId="313"/>
          <ac:spMkLst>
            <pc:docMk/>
            <pc:sldMk cId="2384427362" sldId="294"/>
            <ac:spMk id="2" creationId="{0832AFB8-366C-5D49-813C-BBA5E53D98F2}"/>
          </ac:spMkLst>
        </pc:spChg>
      </pc:sldChg>
      <pc:sldMasterChg chg="modSldLayout">
        <pc:chgData name="Kelly Ann Jessica Downer" userId="cf6fee6e-2cad-496f-9cf2-f5f81b2030f2" providerId="ADAL" clId="{5FFEEEF6-DD75-8D4F-A78F-8BCF2846B5EE}" dt="2021-11-01T16:21:08.644" v="58" actId="20577"/>
        <pc:sldMasterMkLst>
          <pc:docMk/>
          <pc:sldMasterMk cId="3654897179" sldId="2147483814"/>
        </pc:sldMasterMkLst>
        <pc:sldLayoutChg chg="modSp mod">
          <pc:chgData name="Kelly Ann Jessica Downer" userId="cf6fee6e-2cad-496f-9cf2-f5f81b2030f2" providerId="ADAL" clId="{5FFEEEF6-DD75-8D4F-A78F-8BCF2846B5EE}" dt="2021-11-01T16:19:42.563" v="18" actId="20577"/>
          <pc:sldLayoutMkLst>
            <pc:docMk/>
            <pc:sldMasterMk cId="3654897179" sldId="2147483814"/>
            <pc:sldLayoutMk cId="763050006" sldId="2147483815"/>
          </pc:sldLayoutMkLst>
          <pc:spChg chg="mod">
            <ac:chgData name="Kelly Ann Jessica Downer" userId="cf6fee6e-2cad-496f-9cf2-f5f81b2030f2" providerId="ADAL" clId="{5FFEEEF6-DD75-8D4F-A78F-8BCF2846B5EE}" dt="2021-11-01T16:19:42.563" v="18" actId="20577"/>
            <ac:spMkLst>
              <pc:docMk/>
              <pc:sldMasterMk cId="3654897179" sldId="2147483814"/>
              <pc:sldLayoutMk cId="763050006" sldId="2147483815"/>
              <ac:spMk id="4" creationId="{00000000-0000-0000-0000-000000000000}"/>
            </ac:spMkLst>
          </pc:spChg>
        </pc:sldLayoutChg>
        <pc:sldLayoutChg chg="modSp mod">
          <pc:chgData name="Kelly Ann Jessica Downer" userId="cf6fee6e-2cad-496f-9cf2-f5f81b2030f2" providerId="ADAL" clId="{5FFEEEF6-DD75-8D4F-A78F-8BCF2846B5EE}" dt="2021-11-01T16:18:53.855" v="4" actId="20577"/>
          <pc:sldLayoutMkLst>
            <pc:docMk/>
            <pc:sldMasterMk cId="3654897179" sldId="2147483814"/>
            <pc:sldLayoutMk cId="3934610038" sldId="2147483816"/>
          </pc:sldLayoutMkLst>
          <pc:spChg chg="mod">
            <ac:chgData name="Kelly Ann Jessica Downer" userId="cf6fee6e-2cad-496f-9cf2-f5f81b2030f2" providerId="ADAL" clId="{5FFEEEF6-DD75-8D4F-A78F-8BCF2846B5EE}" dt="2021-11-01T16:18:53.855" v="4" actId="20577"/>
            <ac:spMkLst>
              <pc:docMk/>
              <pc:sldMasterMk cId="3654897179" sldId="2147483814"/>
              <pc:sldLayoutMk cId="3934610038" sldId="2147483816"/>
              <ac:spMk id="4" creationId="{00000000-0000-0000-0000-000000000000}"/>
            </ac:spMkLst>
          </pc:spChg>
        </pc:sldLayoutChg>
        <pc:sldLayoutChg chg="modSp mod">
          <pc:chgData name="Kelly Ann Jessica Downer" userId="cf6fee6e-2cad-496f-9cf2-f5f81b2030f2" providerId="ADAL" clId="{5FFEEEF6-DD75-8D4F-A78F-8BCF2846B5EE}" dt="2021-11-01T16:21:08.644" v="58" actId="20577"/>
          <pc:sldLayoutMkLst>
            <pc:docMk/>
            <pc:sldMasterMk cId="3654897179" sldId="2147483814"/>
            <pc:sldLayoutMk cId="1905245287" sldId="2147483817"/>
          </pc:sldLayoutMkLst>
          <pc:spChg chg="mod">
            <ac:chgData name="Kelly Ann Jessica Downer" userId="cf6fee6e-2cad-496f-9cf2-f5f81b2030f2" providerId="ADAL" clId="{5FFEEEF6-DD75-8D4F-A78F-8BCF2846B5EE}" dt="2021-11-01T16:21:08.644" v="58" actId="20577"/>
            <ac:spMkLst>
              <pc:docMk/>
              <pc:sldMasterMk cId="3654897179" sldId="2147483814"/>
              <pc:sldLayoutMk cId="1905245287" sldId="2147483817"/>
              <ac:spMk id="4" creationId="{00000000-0000-0000-0000-000000000000}"/>
            </ac:spMkLst>
          </pc:spChg>
        </pc:sldLayoutChg>
        <pc:sldLayoutChg chg="modSp mod">
          <pc:chgData name="Kelly Ann Jessica Downer" userId="cf6fee6e-2cad-496f-9cf2-f5f81b2030f2" providerId="ADAL" clId="{5FFEEEF6-DD75-8D4F-A78F-8BCF2846B5EE}" dt="2021-11-01T16:20:58.177" v="53" actId="20577"/>
          <pc:sldLayoutMkLst>
            <pc:docMk/>
            <pc:sldMasterMk cId="3654897179" sldId="2147483814"/>
            <pc:sldLayoutMk cId="1025717790" sldId="2147483818"/>
          </pc:sldLayoutMkLst>
          <pc:spChg chg="mod">
            <ac:chgData name="Kelly Ann Jessica Downer" userId="cf6fee6e-2cad-496f-9cf2-f5f81b2030f2" providerId="ADAL" clId="{5FFEEEF6-DD75-8D4F-A78F-8BCF2846B5EE}" dt="2021-11-01T16:20:58.177" v="53" actId="20577"/>
            <ac:spMkLst>
              <pc:docMk/>
              <pc:sldMasterMk cId="3654897179" sldId="2147483814"/>
              <pc:sldLayoutMk cId="1025717790" sldId="2147483818"/>
              <ac:spMk id="5" creationId="{00000000-0000-0000-0000-000000000000}"/>
            </ac:spMkLst>
          </pc:spChg>
        </pc:sldLayoutChg>
        <pc:sldLayoutChg chg="modSp mod">
          <pc:chgData name="Kelly Ann Jessica Downer" userId="cf6fee6e-2cad-496f-9cf2-f5f81b2030f2" providerId="ADAL" clId="{5FFEEEF6-DD75-8D4F-A78F-8BCF2846B5EE}" dt="2021-11-01T16:20:51.495" v="48" actId="20577"/>
          <pc:sldLayoutMkLst>
            <pc:docMk/>
            <pc:sldMasterMk cId="3654897179" sldId="2147483814"/>
            <pc:sldLayoutMk cId="270745530" sldId="2147483819"/>
          </pc:sldLayoutMkLst>
          <pc:spChg chg="mod">
            <ac:chgData name="Kelly Ann Jessica Downer" userId="cf6fee6e-2cad-496f-9cf2-f5f81b2030f2" providerId="ADAL" clId="{5FFEEEF6-DD75-8D4F-A78F-8BCF2846B5EE}" dt="2021-11-01T16:20:51.495" v="48" actId="20577"/>
            <ac:spMkLst>
              <pc:docMk/>
              <pc:sldMasterMk cId="3654897179" sldId="2147483814"/>
              <pc:sldLayoutMk cId="270745530" sldId="2147483819"/>
              <ac:spMk id="7" creationId="{00000000-0000-0000-0000-000000000000}"/>
            </ac:spMkLst>
          </pc:spChg>
        </pc:sldLayoutChg>
        <pc:sldLayoutChg chg="modSp mod">
          <pc:chgData name="Kelly Ann Jessica Downer" userId="cf6fee6e-2cad-496f-9cf2-f5f81b2030f2" providerId="ADAL" clId="{5FFEEEF6-DD75-8D4F-A78F-8BCF2846B5EE}" dt="2021-11-01T16:20:44.096" v="43" actId="20577"/>
          <pc:sldLayoutMkLst>
            <pc:docMk/>
            <pc:sldMasterMk cId="3654897179" sldId="2147483814"/>
            <pc:sldLayoutMk cId="715484871" sldId="2147483821"/>
          </pc:sldLayoutMkLst>
          <pc:spChg chg="mod">
            <ac:chgData name="Kelly Ann Jessica Downer" userId="cf6fee6e-2cad-496f-9cf2-f5f81b2030f2" providerId="ADAL" clId="{5FFEEEF6-DD75-8D4F-A78F-8BCF2846B5EE}" dt="2021-11-01T16:20:44.096" v="43" actId="20577"/>
            <ac:spMkLst>
              <pc:docMk/>
              <pc:sldMasterMk cId="3654897179" sldId="2147483814"/>
              <pc:sldLayoutMk cId="715484871" sldId="2147483821"/>
              <ac:spMk id="2" creationId="{00000000-0000-0000-0000-000000000000}"/>
            </ac:spMkLst>
          </pc:spChg>
        </pc:sldLayoutChg>
        <pc:sldLayoutChg chg="modSp mod">
          <pc:chgData name="Kelly Ann Jessica Downer" userId="cf6fee6e-2cad-496f-9cf2-f5f81b2030f2" providerId="ADAL" clId="{5FFEEEF6-DD75-8D4F-A78F-8BCF2846B5EE}" dt="2021-11-01T16:20:35.618" v="38" actId="20577"/>
          <pc:sldLayoutMkLst>
            <pc:docMk/>
            <pc:sldMasterMk cId="3654897179" sldId="2147483814"/>
            <pc:sldLayoutMk cId="2104050070" sldId="2147483822"/>
          </pc:sldLayoutMkLst>
          <pc:spChg chg="mod">
            <ac:chgData name="Kelly Ann Jessica Downer" userId="cf6fee6e-2cad-496f-9cf2-f5f81b2030f2" providerId="ADAL" clId="{5FFEEEF6-DD75-8D4F-A78F-8BCF2846B5EE}" dt="2021-11-01T16:20:35.618" v="38" actId="20577"/>
            <ac:spMkLst>
              <pc:docMk/>
              <pc:sldMasterMk cId="3654897179" sldId="2147483814"/>
              <pc:sldLayoutMk cId="2104050070" sldId="2147483822"/>
              <ac:spMk id="5" creationId="{00000000-0000-0000-0000-000000000000}"/>
            </ac:spMkLst>
          </pc:spChg>
        </pc:sldLayoutChg>
        <pc:sldLayoutChg chg="modSp mod">
          <pc:chgData name="Kelly Ann Jessica Downer" userId="cf6fee6e-2cad-496f-9cf2-f5f81b2030f2" providerId="ADAL" clId="{5FFEEEF6-DD75-8D4F-A78F-8BCF2846B5EE}" dt="2021-11-01T16:20:29.754" v="33" actId="20577"/>
          <pc:sldLayoutMkLst>
            <pc:docMk/>
            <pc:sldMasterMk cId="3654897179" sldId="2147483814"/>
            <pc:sldLayoutMk cId="710226773" sldId="2147483823"/>
          </pc:sldLayoutMkLst>
          <pc:spChg chg="mod">
            <ac:chgData name="Kelly Ann Jessica Downer" userId="cf6fee6e-2cad-496f-9cf2-f5f81b2030f2" providerId="ADAL" clId="{5FFEEEF6-DD75-8D4F-A78F-8BCF2846B5EE}" dt="2021-11-01T16:20:29.754" v="33" actId="20577"/>
            <ac:spMkLst>
              <pc:docMk/>
              <pc:sldMasterMk cId="3654897179" sldId="2147483814"/>
              <pc:sldLayoutMk cId="710226773" sldId="2147483823"/>
              <ac:spMk id="5" creationId="{00000000-0000-0000-0000-000000000000}"/>
            </ac:spMkLst>
          </pc:spChg>
        </pc:sldLayoutChg>
        <pc:sldLayoutChg chg="modSp mod">
          <pc:chgData name="Kelly Ann Jessica Downer" userId="cf6fee6e-2cad-496f-9cf2-f5f81b2030f2" providerId="ADAL" clId="{5FFEEEF6-DD75-8D4F-A78F-8BCF2846B5EE}" dt="2021-11-01T16:20:20.762" v="28" actId="20577"/>
          <pc:sldLayoutMkLst>
            <pc:docMk/>
            <pc:sldMasterMk cId="3654897179" sldId="2147483814"/>
            <pc:sldLayoutMk cId="301719243" sldId="2147483824"/>
          </pc:sldLayoutMkLst>
          <pc:spChg chg="mod">
            <ac:chgData name="Kelly Ann Jessica Downer" userId="cf6fee6e-2cad-496f-9cf2-f5f81b2030f2" providerId="ADAL" clId="{5FFEEEF6-DD75-8D4F-A78F-8BCF2846B5EE}" dt="2021-11-01T16:20:20.762" v="28" actId="20577"/>
            <ac:spMkLst>
              <pc:docMk/>
              <pc:sldMasterMk cId="3654897179" sldId="2147483814"/>
              <pc:sldLayoutMk cId="301719243" sldId="2147483824"/>
              <ac:spMk id="4" creationId="{00000000-0000-0000-0000-000000000000}"/>
            </ac:spMkLst>
          </pc:spChg>
        </pc:sldLayoutChg>
        <pc:sldLayoutChg chg="modSp mod">
          <pc:chgData name="Kelly Ann Jessica Downer" userId="cf6fee6e-2cad-496f-9cf2-f5f81b2030f2" providerId="ADAL" clId="{5FFEEEF6-DD75-8D4F-A78F-8BCF2846B5EE}" dt="2021-11-01T16:20:13.667" v="23" actId="20577"/>
          <pc:sldLayoutMkLst>
            <pc:docMk/>
            <pc:sldMasterMk cId="3654897179" sldId="2147483814"/>
            <pc:sldLayoutMk cId="1340565646" sldId="2147483825"/>
          </pc:sldLayoutMkLst>
          <pc:spChg chg="mod">
            <ac:chgData name="Kelly Ann Jessica Downer" userId="cf6fee6e-2cad-496f-9cf2-f5f81b2030f2" providerId="ADAL" clId="{5FFEEEF6-DD75-8D4F-A78F-8BCF2846B5EE}" dt="2021-11-01T16:20:13.667" v="23" actId="20577"/>
            <ac:spMkLst>
              <pc:docMk/>
              <pc:sldMasterMk cId="3654897179" sldId="2147483814"/>
              <pc:sldLayoutMk cId="1340565646" sldId="2147483825"/>
              <ac:spMk id="4" creationId="{00000000-0000-0000-0000-000000000000}"/>
            </ac:spMkLst>
          </pc:spChg>
        </pc:sldLayoutChg>
      </pc:sldMasterChg>
    </pc:docChg>
  </pc:docChgLst>
  <pc:docChgLst>
    <pc:chgData name="Jack W Raymond" userId="S::jraymon@gmu.edu::3eeb1546-111f-4a70-9527-9e3d8db8208f" providerId="AD" clId="Web-{B2066627-B81F-422D-9B49-D9BD1CD9BE53}"/>
    <pc:docChg chg="addSld modSld">
      <pc:chgData name="Jack W Raymond" userId="S::jraymon@gmu.edu::3eeb1546-111f-4a70-9527-9e3d8db8208f" providerId="AD" clId="Web-{B2066627-B81F-422D-9B49-D9BD1CD9BE53}" dt="2021-11-22T19:29:43.385" v="51" actId="20577"/>
      <pc:docMkLst>
        <pc:docMk/>
      </pc:docMkLst>
      <pc:sldChg chg="modSp">
        <pc:chgData name="Jack W Raymond" userId="S::jraymon@gmu.edu::3eeb1546-111f-4a70-9527-9e3d8db8208f" providerId="AD" clId="Web-{B2066627-B81F-422D-9B49-D9BD1CD9BE53}" dt="2021-11-22T19:24:47.809" v="0" actId="20577"/>
        <pc:sldMkLst>
          <pc:docMk/>
          <pc:sldMk cId="3619548149" sldId="291"/>
        </pc:sldMkLst>
        <pc:spChg chg="mod">
          <ac:chgData name="Jack W Raymond" userId="S::jraymon@gmu.edu::3eeb1546-111f-4a70-9527-9e3d8db8208f" providerId="AD" clId="Web-{B2066627-B81F-422D-9B49-D9BD1CD9BE53}" dt="2021-11-22T19:24:47.809" v="0" actId="20577"/>
          <ac:spMkLst>
            <pc:docMk/>
            <pc:sldMk cId="3619548149" sldId="291"/>
            <ac:spMk id="2" creationId="{8F56FF28-2135-4C2F-8B70-6550D56BD457}"/>
          </ac:spMkLst>
        </pc:spChg>
      </pc:sldChg>
      <pc:sldChg chg="modSp">
        <pc:chgData name="Jack W Raymond" userId="S::jraymon@gmu.edu::3eeb1546-111f-4a70-9527-9e3d8db8208f" providerId="AD" clId="Web-{B2066627-B81F-422D-9B49-D9BD1CD9BE53}" dt="2021-11-22T19:27:03.549" v="6" actId="20577"/>
        <pc:sldMkLst>
          <pc:docMk/>
          <pc:sldMk cId="4024180648" sldId="293"/>
        </pc:sldMkLst>
        <pc:spChg chg="mod">
          <ac:chgData name="Jack W Raymond" userId="S::jraymon@gmu.edu::3eeb1546-111f-4a70-9527-9e3d8db8208f" providerId="AD" clId="Web-{B2066627-B81F-422D-9B49-D9BD1CD9BE53}" dt="2021-11-22T19:27:03.549" v="6" actId="20577"/>
          <ac:spMkLst>
            <pc:docMk/>
            <pc:sldMk cId="4024180648" sldId="293"/>
            <ac:spMk id="2" creationId="{621A6A41-ECED-451C-9F00-37FBE0AA2755}"/>
          </ac:spMkLst>
        </pc:spChg>
      </pc:sldChg>
      <pc:sldChg chg="modSp">
        <pc:chgData name="Jack W Raymond" userId="S::jraymon@gmu.edu::3eeb1546-111f-4a70-9527-9e3d8db8208f" providerId="AD" clId="Web-{B2066627-B81F-422D-9B49-D9BD1CD9BE53}" dt="2021-11-22T19:27:14.144" v="12" actId="20577"/>
        <pc:sldMkLst>
          <pc:docMk/>
          <pc:sldMk cId="4175369228" sldId="294"/>
        </pc:sldMkLst>
        <pc:spChg chg="mod">
          <ac:chgData name="Jack W Raymond" userId="S::jraymon@gmu.edu::3eeb1546-111f-4a70-9527-9e3d8db8208f" providerId="AD" clId="Web-{B2066627-B81F-422D-9B49-D9BD1CD9BE53}" dt="2021-11-22T19:27:14.144" v="12" actId="20577"/>
          <ac:spMkLst>
            <pc:docMk/>
            <pc:sldMk cId="4175369228" sldId="294"/>
            <ac:spMk id="2" creationId="{01438663-AB70-4F02-98FF-734BD86D977B}"/>
          </ac:spMkLst>
        </pc:spChg>
      </pc:sldChg>
      <pc:sldChg chg="modSp">
        <pc:chgData name="Jack W Raymond" userId="S::jraymon@gmu.edu::3eeb1546-111f-4a70-9527-9e3d8db8208f" providerId="AD" clId="Web-{B2066627-B81F-422D-9B49-D9BD1CD9BE53}" dt="2021-11-22T19:27:33.426" v="18" actId="20577"/>
        <pc:sldMkLst>
          <pc:docMk/>
          <pc:sldMk cId="842019071" sldId="295"/>
        </pc:sldMkLst>
        <pc:spChg chg="mod">
          <ac:chgData name="Jack W Raymond" userId="S::jraymon@gmu.edu::3eeb1546-111f-4a70-9527-9e3d8db8208f" providerId="AD" clId="Web-{B2066627-B81F-422D-9B49-D9BD1CD9BE53}" dt="2021-11-22T19:27:33.426" v="18" actId="20577"/>
          <ac:spMkLst>
            <pc:docMk/>
            <pc:sldMk cId="842019071" sldId="295"/>
            <ac:spMk id="2" creationId="{59BC28D2-D92B-4EC5-BEFD-6B97D0B59B58}"/>
          </ac:spMkLst>
        </pc:spChg>
      </pc:sldChg>
      <pc:sldChg chg="modSp new">
        <pc:chgData name="Jack W Raymond" userId="S::jraymon@gmu.edu::3eeb1546-111f-4a70-9527-9e3d8db8208f" providerId="AD" clId="Web-{B2066627-B81F-422D-9B49-D9BD1CD9BE53}" dt="2021-11-22T19:28:21.209" v="25" actId="20577"/>
        <pc:sldMkLst>
          <pc:docMk/>
          <pc:sldMk cId="2545102891" sldId="296"/>
        </pc:sldMkLst>
        <pc:spChg chg="mod">
          <ac:chgData name="Jack W Raymond" userId="S::jraymon@gmu.edu::3eeb1546-111f-4a70-9527-9e3d8db8208f" providerId="AD" clId="Web-{B2066627-B81F-422D-9B49-D9BD1CD9BE53}" dt="2021-11-22T19:28:21.209" v="25" actId="20577"/>
          <ac:spMkLst>
            <pc:docMk/>
            <pc:sldMk cId="2545102891" sldId="296"/>
            <ac:spMk id="2" creationId="{CAAF81A2-D463-4A33-8D92-A75DE1885F62}"/>
          </ac:spMkLst>
        </pc:spChg>
      </pc:sldChg>
      <pc:sldChg chg="modSp add replId">
        <pc:chgData name="Jack W Raymond" userId="S::jraymon@gmu.edu::3eeb1546-111f-4a70-9527-9e3d8db8208f" providerId="AD" clId="Web-{B2066627-B81F-422D-9B49-D9BD1CD9BE53}" dt="2021-11-22T19:28:42.789" v="30" actId="20577"/>
        <pc:sldMkLst>
          <pc:docMk/>
          <pc:sldMk cId="1514260181" sldId="297"/>
        </pc:sldMkLst>
        <pc:spChg chg="mod">
          <ac:chgData name="Jack W Raymond" userId="S::jraymon@gmu.edu::3eeb1546-111f-4a70-9527-9e3d8db8208f" providerId="AD" clId="Web-{B2066627-B81F-422D-9B49-D9BD1CD9BE53}" dt="2021-11-22T19:28:42.789" v="30" actId="20577"/>
          <ac:spMkLst>
            <pc:docMk/>
            <pc:sldMk cId="1514260181" sldId="297"/>
            <ac:spMk id="2" creationId="{CAAF81A2-D463-4A33-8D92-A75DE1885F62}"/>
          </ac:spMkLst>
        </pc:spChg>
      </pc:sldChg>
      <pc:sldChg chg="modSp new">
        <pc:chgData name="Jack W Raymond" userId="S::jraymon@gmu.edu::3eeb1546-111f-4a70-9527-9e3d8db8208f" providerId="AD" clId="Web-{B2066627-B81F-422D-9B49-D9BD1CD9BE53}" dt="2021-11-22T19:28:58.602" v="35" actId="20577"/>
        <pc:sldMkLst>
          <pc:docMk/>
          <pc:sldMk cId="955958326" sldId="298"/>
        </pc:sldMkLst>
        <pc:spChg chg="mod">
          <ac:chgData name="Jack W Raymond" userId="S::jraymon@gmu.edu::3eeb1546-111f-4a70-9527-9e3d8db8208f" providerId="AD" clId="Web-{B2066627-B81F-422D-9B49-D9BD1CD9BE53}" dt="2021-11-22T19:28:58.602" v="35" actId="20577"/>
          <ac:spMkLst>
            <pc:docMk/>
            <pc:sldMk cId="955958326" sldId="298"/>
            <ac:spMk id="2" creationId="{279789A4-0100-49DF-92D7-0CB59A77B086}"/>
          </ac:spMkLst>
        </pc:spChg>
      </pc:sldChg>
      <pc:sldChg chg="modSp new">
        <pc:chgData name="Jack W Raymond" userId="S::jraymon@gmu.edu::3eeb1546-111f-4a70-9527-9e3d8db8208f" providerId="AD" clId="Web-{B2066627-B81F-422D-9B49-D9BD1CD9BE53}" dt="2021-11-22T19:29:09.915" v="39" actId="20577"/>
        <pc:sldMkLst>
          <pc:docMk/>
          <pc:sldMk cId="682015006" sldId="299"/>
        </pc:sldMkLst>
        <pc:spChg chg="mod">
          <ac:chgData name="Jack W Raymond" userId="S::jraymon@gmu.edu::3eeb1546-111f-4a70-9527-9e3d8db8208f" providerId="AD" clId="Web-{B2066627-B81F-422D-9B49-D9BD1CD9BE53}" dt="2021-11-22T19:29:09.915" v="39" actId="20577"/>
          <ac:spMkLst>
            <pc:docMk/>
            <pc:sldMk cId="682015006" sldId="299"/>
            <ac:spMk id="2" creationId="{F8285894-AF2A-40E5-8B05-DA5F00E3F5C6}"/>
          </ac:spMkLst>
        </pc:spChg>
      </pc:sldChg>
      <pc:sldChg chg="modSp new">
        <pc:chgData name="Jack W Raymond" userId="S::jraymon@gmu.edu::3eeb1546-111f-4a70-9527-9e3d8db8208f" providerId="AD" clId="Web-{B2066627-B81F-422D-9B49-D9BD1CD9BE53}" dt="2021-11-22T19:29:16.571" v="45" actId="20577"/>
        <pc:sldMkLst>
          <pc:docMk/>
          <pc:sldMk cId="248564936" sldId="300"/>
        </pc:sldMkLst>
        <pc:spChg chg="mod">
          <ac:chgData name="Jack W Raymond" userId="S::jraymon@gmu.edu::3eeb1546-111f-4a70-9527-9e3d8db8208f" providerId="AD" clId="Web-{B2066627-B81F-422D-9B49-D9BD1CD9BE53}" dt="2021-11-22T19:29:16.571" v="45" actId="20577"/>
          <ac:spMkLst>
            <pc:docMk/>
            <pc:sldMk cId="248564936" sldId="300"/>
            <ac:spMk id="2" creationId="{9E8F49A0-5018-43BA-9D6C-A2A1ACBD1C42}"/>
          </ac:spMkLst>
        </pc:spChg>
      </pc:sldChg>
      <pc:sldChg chg="modSp new">
        <pc:chgData name="Jack W Raymond" userId="S::jraymon@gmu.edu::3eeb1546-111f-4a70-9527-9e3d8db8208f" providerId="AD" clId="Web-{B2066627-B81F-422D-9B49-D9BD1CD9BE53}" dt="2021-11-22T19:29:43.385" v="51" actId="20577"/>
        <pc:sldMkLst>
          <pc:docMk/>
          <pc:sldMk cId="1603286269" sldId="301"/>
        </pc:sldMkLst>
        <pc:spChg chg="mod">
          <ac:chgData name="Jack W Raymond" userId="S::jraymon@gmu.edu::3eeb1546-111f-4a70-9527-9e3d8db8208f" providerId="AD" clId="Web-{B2066627-B81F-422D-9B49-D9BD1CD9BE53}" dt="2021-11-22T19:29:43.385" v="51" actId="20577"/>
          <ac:spMkLst>
            <pc:docMk/>
            <pc:sldMk cId="1603286269" sldId="301"/>
            <ac:spMk id="2" creationId="{01285EB7-B237-4AC3-8DDE-C709223A9A80}"/>
          </ac:spMkLst>
        </pc:spChg>
      </pc:sldChg>
    </pc:docChg>
  </pc:docChgLst>
  <pc:docChgLst>
    <pc:chgData name="Kelly Ann Jessica Downer" userId="cf6fee6e-2cad-496f-9cf2-f5f81b2030f2" providerId="ADAL" clId="{5E83EAC9-39F1-B74E-8D20-6D4EA8DF9ECB}"/>
    <pc:docChg chg="custSel modSld">
      <pc:chgData name="Kelly Ann Jessica Downer" userId="cf6fee6e-2cad-496f-9cf2-f5f81b2030f2" providerId="ADAL" clId="{5E83EAC9-39F1-B74E-8D20-6D4EA8DF9ECB}" dt="2021-10-25T17:33:44.164" v="936" actId="20577"/>
      <pc:docMkLst>
        <pc:docMk/>
      </pc:docMkLst>
      <pc:sldChg chg="delSp modSp mod">
        <pc:chgData name="Kelly Ann Jessica Downer" userId="cf6fee6e-2cad-496f-9cf2-f5f81b2030f2" providerId="ADAL" clId="{5E83EAC9-39F1-B74E-8D20-6D4EA8DF9ECB}" dt="2021-10-25T17:04:35.167" v="6" actId="478"/>
        <pc:sldMkLst>
          <pc:docMk/>
          <pc:sldMk cId="433194311" sldId="290"/>
        </pc:sldMkLst>
        <pc:spChg chg="del mod">
          <ac:chgData name="Kelly Ann Jessica Downer" userId="cf6fee6e-2cad-496f-9cf2-f5f81b2030f2" providerId="ADAL" clId="{5E83EAC9-39F1-B74E-8D20-6D4EA8DF9ECB}" dt="2021-10-25T17:04:35.167" v="6" actId="478"/>
          <ac:spMkLst>
            <pc:docMk/>
            <pc:sldMk cId="433194311" sldId="290"/>
            <ac:spMk id="2" creationId="{56B3C80F-2AEF-4308-9A83-B3EDD25A6186}"/>
          </ac:spMkLst>
        </pc:spChg>
        <pc:spChg chg="mod">
          <ac:chgData name="Kelly Ann Jessica Downer" userId="cf6fee6e-2cad-496f-9cf2-f5f81b2030f2" providerId="ADAL" clId="{5E83EAC9-39F1-B74E-8D20-6D4EA8DF9ECB}" dt="2021-10-25T17:04:17.263" v="2" actId="20577"/>
          <ac:spMkLst>
            <pc:docMk/>
            <pc:sldMk cId="433194311" sldId="290"/>
            <ac:spMk id="4" creationId="{C449250A-6D0F-4964-8702-E98497154BF3}"/>
          </ac:spMkLst>
        </pc:spChg>
      </pc:sldChg>
      <pc:sldChg chg="addSp delSp modSp mod">
        <pc:chgData name="Kelly Ann Jessica Downer" userId="cf6fee6e-2cad-496f-9cf2-f5f81b2030f2" providerId="ADAL" clId="{5E83EAC9-39F1-B74E-8D20-6D4EA8DF9ECB}" dt="2021-10-25T17:32:52.918" v="869" actId="1076"/>
        <pc:sldMkLst>
          <pc:docMk/>
          <pc:sldMk cId="2948692998" sldId="291"/>
        </pc:sldMkLst>
        <pc:spChg chg="mod">
          <ac:chgData name="Kelly Ann Jessica Downer" userId="cf6fee6e-2cad-496f-9cf2-f5f81b2030f2" providerId="ADAL" clId="{5E83EAC9-39F1-B74E-8D20-6D4EA8DF9ECB}" dt="2021-10-25T17:29:52.920" v="864" actId="20577"/>
          <ac:spMkLst>
            <pc:docMk/>
            <pc:sldMk cId="2948692998" sldId="291"/>
            <ac:spMk id="3" creationId="{465BAC44-2F8B-428E-A8B2-42C52273DCBB}"/>
          </ac:spMkLst>
        </pc:spChg>
        <pc:spChg chg="mod">
          <ac:chgData name="Kelly Ann Jessica Downer" userId="cf6fee6e-2cad-496f-9cf2-f5f81b2030f2" providerId="ADAL" clId="{5E83EAC9-39F1-B74E-8D20-6D4EA8DF9ECB}" dt="2021-10-25T17:04:23.347" v="3" actId="20577"/>
          <ac:spMkLst>
            <pc:docMk/>
            <pc:sldMk cId="2948692998" sldId="291"/>
            <ac:spMk id="4" creationId="{4C32FD12-FDB3-436F-BF21-8E8F168519B3}"/>
          </ac:spMkLst>
        </pc:spChg>
        <pc:spChg chg="del">
          <ac:chgData name="Kelly Ann Jessica Downer" userId="cf6fee6e-2cad-496f-9cf2-f5f81b2030f2" providerId="ADAL" clId="{5E83EAC9-39F1-B74E-8D20-6D4EA8DF9ECB}" dt="2021-10-25T17:11:22.780" v="297" actId="478"/>
          <ac:spMkLst>
            <pc:docMk/>
            <pc:sldMk cId="2948692998" sldId="291"/>
            <ac:spMk id="6" creationId="{995F04A7-45B2-4131-83A1-D814B7CAD07C}"/>
          </ac:spMkLst>
        </pc:spChg>
        <pc:spChg chg="del mod">
          <ac:chgData name="Kelly Ann Jessica Downer" userId="cf6fee6e-2cad-496f-9cf2-f5f81b2030f2" providerId="ADAL" clId="{5E83EAC9-39F1-B74E-8D20-6D4EA8DF9ECB}" dt="2021-10-25T17:11:19.888" v="296" actId="478"/>
          <ac:spMkLst>
            <pc:docMk/>
            <pc:sldMk cId="2948692998" sldId="291"/>
            <ac:spMk id="7" creationId="{2AF7C64A-48C5-4C98-93D8-D48F64B42979}"/>
          </ac:spMkLst>
        </pc:spChg>
        <pc:picChg chg="add mod">
          <ac:chgData name="Kelly Ann Jessica Downer" userId="cf6fee6e-2cad-496f-9cf2-f5f81b2030f2" providerId="ADAL" clId="{5E83EAC9-39F1-B74E-8D20-6D4EA8DF9ECB}" dt="2021-10-25T17:32:52.918" v="869" actId="1076"/>
          <ac:picMkLst>
            <pc:docMk/>
            <pc:sldMk cId="2948692998" sldId="291"/>
            <ac:picMk id="8" creationId="{F859B5D3-C1FF-8943-B5C9-5CA9AD3ECC1A}"/>
          </ac:picMkLst>
        </pc:picChg>
      </pc:sldChg>
      <pc:sldChg chg="addSp modSp mod">
        <pc:chgData name="Kelly Ann Jessica Downer" userId="cf6fee6e-2cad-496f-9cf2-f5f81b2030f2" providerId="ADAL" clId="{5E83EAC9-39F1-B74E-8D20-6D4EA8DF9ECB}" dt="2021-10-25T17:20:07.236" v="668" actId="20577"/>
        <pc:sldMkLst>
          <pc:docMk/>
          <pc:sldMk cId="4014377812" sldId="292"/>
        </pc:sldMkLst>
        <pc:spChg chg="mod">
          <ac:chgData name="Kelly Ann Jessica Downer" userId="cf6fee6e-2cad-496f-9cf2-f5f81b2030f2" providerId="ADAL" clId="{5E83EAC9-39F1-B74E-8D20-6D4EA8DF9ECB}" dt="2021-10-25T17:20:07.236" v="668" actId="20577"/>
          <ac:spMkLst>
            <pc:docMk/>
            <pc:sldMk cId="4014377812" sldId="292"/>
            <ac:spMk id="3" creationId="{A550E1CE-58B0-4E1A-BDDB-DEBAE590D254}"/>
          </ac:spMkLst>
        </pc:spChg>
        <pc:picChg chg="add mod">
          <ac:chgData name="Kelly Ann Jessica Downer" userId="cf6fee6e-2cad-496f-9cf2-f5f81b2030f2" providerId="ADAL" clId="{5E83EAC9-39F1-B74E-8D20-6D4EA8DF9ECB}" dt="2021-10-25T17:19:52.361" v="621" actId="1076"/>
          <ac:picMkLst>
            <pc:docMk/>
            <pc:sldMk cId="4014377812" sldId="292"/>
            <ac:picMk id="6" creationId="{EA5E928A-0391-0141-933A-2BAF78B3633B}"/>
          </ac:picMkLst>
        </pc:picChg>
      </pc:sldChg>
      <pc:sldChg chg="modSp mod">
        <pc:chgData name="Kelly Ann Jessica Downer" userId="cf6fee6e-2cad-496f-9cf2-f5f81b2030f2" providerId="ADAL" clId="{5E83EAC9-39F1-B74E-8D20-6D4EA8DF9ECB}" dt="2021-10-25T17:33:44.164" v="936" actId="20577"/>
        <pc:sldMkLst>
          <pc:docMk/>
          <pc:sldMk cId="2063275464" sldId="293"/>
        </pc:sldMkLst>
        <pc:spChg chg="mod">
          <ac:chgData name="Kelly Ann Jessica Downer" userId="cf6fee6e-2cad-496f-9cf2-f5f81b2030f2" providerId="ADAL" clId="{5E83EAC9-39F1-B74E-8D20-6D4EA8DF9ECB}" dt="2021-10-25T17:11:13.882" v="294" actId="20577"/>
          <ac:spMkLst>
            <pc:docMk/>
            <pc:sldMk cId="2063275464" sldId="293"/>
            <ac:spMk id="2" creationId="{C41DA8C2-2058-40F0-ADD1-B82CC8C90C61}"/>
          </ac:spMkLst>
        </pc:spChg>
        <pc:spChg chg="mod">
          <ac:chgData name="Kelly Ann Jessica Downer" userId="cf6fee6e-2cad-496f-9cf2-f5f81b2030f2" providerId="ADAL" clId="{5E83EAC9-39F1-B74E-8D20-6D4EA8DF9ECB}" dt="2021-10-25T17:33:44.164" v="936" actId="20577"/>
          <ac:spMkLst>
            <pc:docMk/>
            <pc:sldMk cId="2063275464" sldId="293"/>
            <ac:spMk id="3" creationId="{5941B0A3-6DF3-4FD6-A67F-4F21F4A685B4}"/>
          </ac:spMkLst>
        </pc:spChg>
        <pc:spChg chg="mod">
          <ac:chgData name="Kelly Ann Jessica Downer" userId="cf6fee6e-2cad-496f-9cf2-f5f81b2030f2" providerId="ADAL" clId="{5E83EAC9-39F1-B74E-8D20-6D4EA8DF9ECB}" dt="2021-10-25T17:04:27.616" v="4" actId="20577"/>
          <ac:spMkLst>
            <pc:docMk/>
            <pc:sldMk cId="2063275464" sldId="293"/>
            <ac:spMk id="4" creationId="{1B61EE72-402E-4966-86FE-F0DA8B5CDC00}"/>
          </ac:spMkLst>
        </pc:spChg>
      </pc:sldChg>
    </pc:docChg>
  </pc:docChgLst>
  <pc:docChgLst>
    <pc:chgData clId="Web-{572BDBF2-0532-4BF8-B467-F6DAD3041411}"/>
    <pc:docChg chg="modSld">
      <pc:chgData name="" userId="" providerId="" clId="Web-{572BDBF2-0532-4BF8-B467-F6DAD3041411}" dt="2021-11-22T19:07:38.353" v="0"/>
      <pc:docMkLst>
        <pc:docMk/>
      </pc:docMkLst>
      <pc:sldChg chg="delSp">
        <pc:chgData name="" userId="" providerId="" clId="Web-{572BDBF2-0532-4BF8-B467-F6DAD3041411}" dt="2021-11-22T19:07:38.353" v="0"/>
        <pc:sldMkLst>
          <pc:docMk/>
          <pc:sldMk cId="433194311" sldId="290"/>
        </pc:sldMkLst>
        <pc:spChg chg="del">
          <ac:chgData name="" userId="" providerId="" clId="Web-{572BDBF2-0532-4BF8-B467-F6DAD3041411}" dt="2021-11-22T19:07:38.353" v="0"/>
          <ac:spMkLst>
            <pc:docMk/>
            <pc:sldMk cId="433194311" sldId="290"/>
            <ac:spMk id="2" creationId="{DF3D8C1D-421A-4B16-9F6C-0CEBE206E15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2BE839E6-1A67-441C-A5E1-5462B0AA7438}" type="datetimeFigureOut">
              <a:rPr lang="en-US" smtClean="0"/>
              <a:t>11/22/2021</a:t>
            </a:fld>
            <a:endParaRPr lang="en-US"/>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D48D2021-86B1-4736-B307-BD24A0CACFF8}" type="slidenum">
              <a:rPr lang="en-US" smtClean="0"/>
              <a:t>‹#›</a:t>
            </a:fld>
            <a:endParaRPr lang="en-US"/>
          </a:p>
        </p:txBody>
      </p:sp>
    </p:spTree>
    <p:extLst>
      <p:ext uri="{BB962C8B-B14F-4D97-AF65-F5344CB8AC3E}">
        <p14:creationId xmlns:p14="http://schemas.microsoft.com/office/powerpoint/2010/main" val="327805979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4ED9F417-C9D9-4D48-80E7-F498BDEFDCAE}" type="datetimeFigureOut">
              <a:rPr lang="en-US" smtClean="0"/>
              <a:t>11/22/2021</a:t>
            </a:fld>
            <a:endParaRPr lang="en-US"/>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766B8453-207F-4C0F-8325-215B2FB3A67A}" type="slidenum">
              <a:rPr lang="en-US" smtClean="0"/>
              <a:t>‹#›</a:t>
            </a:fld>
            <a:endParaRPr lang="en-US"/>
          </a:p>
        </p:txBody>
      </p:sp>
    </p:spTree>
    <p:extLst>
      <p:ext uri="{BB962C8B-B14F-4D97-AF65-F5344CB8AC3E}">
        <p14:creationId xmlns:p14="http://schemas.microsoft.com/office/powerpoint/2010/main" val="216374567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384810" y="6273431"/>
            <a:ext cx="2057400" cy="365125"/>
          </a:xfrm>
        </p:spPr>
        <p:txBody>
          <a:bodyPr/>
          <a:lstStyle>
            <a:lvl1pPr>
              <a:defRPr sz="1200"/>
            </a:lvl1p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33870" y="6246760"/>
            <a:ext cx="2057400" cy="365125"/>
          </a:xfrm>
        </p:spPr>
        <p:txBody>
          <a:bodyPr/>
          <a:lstStyle>
            <a:lvl1pPr>
              <a:defRPr sz="1200"/>
            </a:lvl1pPr>
          </a:lstStyle>
          <a:p>
            <a:fld id="{2F6FAF79-B0D9-444A-ABDC-4F1DB8DFCFE0}" type="slidenum">
              <a:rPr lang="en-US" smtClean="0"/>
              <a:pPr/>
              <a:t>‹#›</a:t>
            </a:fld>
            <a:endParaRPr lang="en-US"/>
          </a:p>
        </p:txBody>
      </p:sp>
    </p:spTree>
    <p:extLst>
      <p:ext uri="{BB962C8B-B14F-4D97-AF65-F5344CB8AC3E}">
        <p14:creationId xmlns:p14="http://schemas.microsoft.com/office/powerpoint/2010/main" val="763050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301719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1340565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a:xfrm>
            <a:off x="628650" y="1202268"/>
            <a:ext cx="7886700" cy="49746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3934610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11/01/21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1905245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11/01/21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1025717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11/01/21</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270745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10/5/21</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4235656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11/01/21</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7154848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11/01/21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2104050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11/01/21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FAF79-B0D9-444A-ABDC-4F1DB8DFCFE0}" type="slidenum">
              <a:rPr lang="en-US" smtClean="0"/>
              <a:t>‹#›</a:t>
            </a:fld>
            <a:endParaRPr lang="en-US"/>
          </a:p>
        </p:txBody>
      </p:sp>
    </p:spTree>
    <p:extLst>
      <p:ext uri="{BB962C8B-B14F-4D97-AF65-F5344CB8AC3E}">
        <p14:creationId xmlns:p14="http://schemas.microsoft.com/office/powerpoint/2010/main" val="710226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479634" y="6576368"/>
            <a:ext cx="184731" cy="230832"/>
          </a:xfrm>
          <a:prstGeom prst="rect">
            <a:avLst/>
          </a:prstGeom>
        </p:spPr>
        <p:txBody>
          <a:bodyPr vert="horz" wrap="none" lIns="91440" tIns="45720" rIns="91440" bIns="45720" rtlCol="0" anchor="b" anchorCtr="1">
            <a:spAutoFit/>
          </a:bodyPr>
          <a:lstStyle>
            <a:lvl1pPr algn="ctr">
              <a:defRPr sz="900">
                <a:solidFill>
                  <a:schemeClr val="tx1">
                    <a:tint val="75000"/>
                  </a:schemeClr>
                </a:solidFill>
              </a:defRPr>
            </a:lvl1pPr>
          </a:lstStyle>
          <a:p>
            <a:endParaRPr lang="en-US"/>
          </a:p>
        </p:txBody>
      </p:sp>
      <p:sp>
        <p:nvSpPr>
          <p:cNvPr id="8" name="Rectangle 7"/>
          <p:cNvSpPr/>
          <p:nvPr userDrawn="1"/>
        </p:nvSpPr>
        <p:spPr>
          <a:xfrm>
            <a:off x="-2" y="0"/>
            <a:ext cx="8448677" cy="904875"/>
          </a:xfrm>
          <a:prstGeom prst="rect">
            <a:avLst/>
          </a:prstGeom>
          <a:solidFill>
            <a:schemeClr val="accent1">
              <a:lumMod val="40000"/>
              <a:lumOff val="6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33866"/>
            <a:ext cx="5905499" cy="299507"/>
          </a:xfrm>
          <a:prstGeom prst="rect">
            <a:avLst/>
          </a:prstGeom>
          <a:gradFill>
            <a:gsLst>
              <a:gs pos="0">
                <a:schemeClr val="accent1">
                  <a:lumMod val="5000"/>
                  <a:lumOff val="95000"/>
                </a:schemeClr>
              </a:gs>
              <a:gs pos="38000">
                <a:schemeClr val="accent1">
                  <a:lumMod val="45000"/>
                  <a:lumOff val="55000"/>
                </a:schemeClr>
              </a:gs>
              <a:gs pos="81000">
                <a:schemeClr val="accent5">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265641"/>
            <a:ext cx="8210550" cy="63923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625" y="1062698"/>
            <a:ext cx="7886700" cy="47326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reeform 175"/>
          <p:cNvSpPr>
            <a:spLocks/>
          </p:cNvSpPr>
          <p:nvPr userDrawn="1"/>
        </p:nvSpPr>
        <p:spPr bwMode="auto">
          <a:xfrm rot="10800000">
            <a:off x="3971923" y="-33866"/>
            <a:ext cx="5172075" cy="1298838"/>
          </a:xfrm>
          <a:custGeom>
            <a:avLst/>
            <a:gdLst>
              <a:gd name="T0" fmla="*/ 0 w 1275"/>
              <a:gd name="T1" fmla="*/ 0 h 576"/>
              <a:gd name="T2" fmla="*/ 0 w 1275"/>
              <a:gd name="T3" fmla="*/ 6 h 576"/>
              <a:gd name="T4" fmla="*/ 0 w 1275"/>
              <a:gd name="T5" fmla="*/ 11 h 576"/>
              <a:gd name="T6" fmla="*/ 0 w 1275"/>
              <a:gd name="T7" fmla="*/ 20 h 576"/>
              <a:gd name="T8" fmla="*/ 0 w 1275"/>
              <a:gd name="T9" fmla="*/ 27 h 576"/>
              <a:gd name="T10" fmla="*/ 0 w 1275"/>
              <a:gd name="T11" fmla="*/ 35 h 576"/>
              <a:gd name="T12" fmla="*/ 0 w 1275"/>
              <a:gd name="T13" fmla="*/ 37 h 576"/>
              <a:gd name="T14" fmla="*/ 0 w 1275"/>
              <a:gd name="T15" fmla="*/ 48 h 576"/>
              <a:gd name="T16" fmla="*/ 0 w 1275"/>
              <a:gd name="T17" fmla="*/ 53 h 576"/>
              <a:gd name="T18" fmla="*/ 0 w 1275"/>
              <a:gd name="T19" fmla="*/ 70 h 576"/>
              <a:gd name="T20" fmla="*/ 0 w 1275"/>
              <a:gd name="T21" fmla="*/ 74 h 576"/>
              <a:gd name="T22" fmla="*/ 0 w 1275"/>
              <a:gd name="T23" fmla="*/ 78 h 576"/>
              <a:gd name="T24" fmla="*/ 0 w 1275"/>
              <a:gd name="T25" fmla="*/ 96 h 576"/>
              <a:gd name="T26" fmla="*/ 0 w 1275"/>
              <a:gd name="T27" fmla="*/ 99 h 576"/>
              <a:gd name="T28" fmla="*/ 0 w 1275"/>
              <a:gd name="T29" fmla="*/ 120 h 576"/>
              <a:gd name="T30" fmla="*/ 0 w 1275"/>
              <a:gd name="T31" fmla="*/ 120 h 576"/>
              <a:gd name="T32" fmla="*/ 0 w 1275"/>
              <a:gd name="T33" fmla="*/ 123 h 576"/>
              <a:gd name="T34" fmla="*/ 0 w 1275"/>
              <a:gd name="T35" fmla="*/ 149 h 576"/>
              <a:gd name="T36" fmla="*/ 0 w 1275"/>
              <a:gd name="T37" fmla="*/ 150 h 576"/>
              <a:gd name="T38" fmla="*/ 0 w 1275"/>
              <a:gd name="T39" fmla="*/ 156 h 576"/>
              <a:gd name="T40" fmla="*/ 0 w 1275"/>
              <a:gd name="T41" fmla="*/ 166 h 576"/>
              <a:gd name="T42" fmla="*/ 0 w 1275"/>
              <a:gd name="T43" fmla="*/ 182 h 576"/>
              <a:gd name="T44" fmla="*/ 0 w 1275"/>
              <a:gd name="T45" fmla="*/ 183 h 576"/>
              <a:gd name="T46" fmla="*/ 0 w 1275"/>
              <a:gd name="T47" fmla="*/ 271 h 576"/>
              <a:gd name="T48" fmla="*/ 0 w 1275"/>
              <a:gd name="T49" fmla="*/ 278 h 576"/>
              <a:gd name="T50" fmla="*/ 0 w 1275"/>
              <a:gd name="T51" fmla="*/ 301 h 576"/>
              <a:gd name="T52" fmla="*/ 0 w 1275"/>
              <a:gd name="T53" fmla="*/ 313 h 576"/>
              <a:gd name="T54" fmla="*/ 0 w 1275"/>
              <a:gd name="T55" fmla="*/ 313 h 576"/>
              <a:gd name="T56" fmla="*/ 0 w 1275"/>
              <a:gd name="T57" fmla="*/ 315 h 576"/>
              <a:gd name="T58" fmla="*/ 0 w 1275"/>
              <a:gd name="T59" fmla="*/ 317 h 576"/>
              <a:gd name="T60" fmla="*/ 0 w 1275"/>
              <a:gd name="T61" fmla="*/ 330 h 576"/>
              <a:gd name="T62" fmla="*/ 0 w 1275"/>
              <a:gd name="T63" fmla="*/ 389 h 576"/>
              <a:gd name="T64" fmla="*/ 0 w 1275"/>
              <a:gd name="T65" fmla="*/ 394 h 576"/>
              <a:gd name="T66" fmla="*/ 0 w 1275"/>
              <a:gd name="T67" fmla="*/ 416 h 576"/>
              <a:gd name="T68" fmla="*/ 0 w 1275"/>
              <a:gd name="T69" fmla="*/ 432 h 576"/>
              <a:gd name="T70" fmla="*/ 0 w 1275"/>
              <a:gd name="T71" fmla="*/ 446 h 576"/>
              <a:gd name="T72" fmla="*/ 0 w 1275"/>
              <a:gd name="T73" fmla="*/ 446 h 576"/>
              <a:gd name="T74" fmla="*/ 0 w 1275"/>
              <a:gd name="T75" fmla="*/ 455 h 576"/>
              <a:gd name="T76" fmla="*/ 0 w 1275"/>
              <a:gd name="T77" fmla="*/ 472 h 576"/>
              <a:gd name="T78" fmla="*/ 0 w 1275"/>
              <a:gd name="T79" fmla="*/ 481 h 576"/>
              <a:gd name="T80" fmla="*/ 0 w 1275"/>
              <a:gd name="T81" fmla="*/ 484 h 576"/>
              <a:gd name="T82" fmla="*/ 0 w 1275"/>
              <a:gd name="T83" fmla="*/ 576 h 576"/>
              <a:gd name="T84" fmla="*/ 1275 w 1275"/>
              <a:gd name="T85" fmla="*/ 576 h 576"/>
              <a:gd name="T86" fmla="*/ 0 w 1275"/>
              <a:gd name="T8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576">
                <a:moveTo>
                  <a:pt x="0" y="0"/>
                </a:moveTo>
                <a:cubicBezTo>
                  <a:pt x="0" y="6"/>
                  <a:pt x="0" y="6"/>
                  <a:pt x="0" y="6"/>
                </a:cubicBezTo>
                <a:cubicBezTo>
                  <a:pt x="0" y="11"/>
                  <a:pt x="0" y="11"/>
                  <a:pt x="0" y="11"/>
                </a:cubicBezTo>
                <a:cubicBezTo>
                  <a:pt x="0" y="20"/>
                  <a:pt x="0" y="20"/>
                  <a:pt x="0" y="20"/>
                </a:cubicBezTo>
                <a:cubicBezTo>
                  <a:pt x="0" y="27"/>
                  <a:pt x="0" y="27"/>
                  <a:pt x="0" y="27"/>
                </a:cubicBezTo>
                <a:cubicBezTo>
                  <a:pt x="0" y="35"/>
                  <a:pt x="0" y="35"/>
                  <a:pt x="0" y="35"/>
                </a:cubicBezTo>
                <a:cubicBezTo>
                  <a:pt x="0" y="37"/>
                  <a:pt x="0" y="37"/>
                  <a:pt x="0" y="37"/>
                </a:cubicBezTo>
                <a:cubicBezTo>
                  <a:pt x="0" y="48"/>
                  <a:pt x="0" y="48"/>
                  <a:pt x="0" y="48"/>
                </a:cubicBezTo>
                <a:cubicBezTo>
                  <a:pt x="0" y="53"/>
                  <a:pt x="0" y="53"/>
                  <a:pt x="0" y="53"/>
                </a:cubicBezTo>
                <a:cubicBezTo>
                  <a:pt x="0" y="70"/>
                  <a:pt x="0" y="70"/>
                  <a:pt x="0" y="70"/>
                </a:cubicBezTo>
                <a:cubicBezTo>
                  <a:pt x="0" y="74"/>
                  <a:pt x="0" y="74"/>
                  <a:pt x="0" y="74"/>
                </a:cubicBezTo>
                <a:cubicBezTo>
                  <a:pt x="0" y="78"/>
                  <a:pt x="0" y="78"/>
                  <a:pt x="0" y="78"/>
                </a:cubicBezTo>
                <a:cubicBezTo>
                  <a:pt x="0" y="96"/>
                  <a:pt x="0" y="96"/>
                  <a:pt x="0" y="96"/>
                </a:cubicBezTo>
                <a:cubicBezTo>
                  <a:pt x="0" y="99"/>
                  <a:pt x="0" y="99"/>
                  <a:pt x="0" y="99"/>
                </a:cubicBezTo>
                <a:cubicBezTo>
                  <a:pt x="0" y="120"/>
                  <a:pt x="0" y="120"/>
                  <a:pt x="0" y="120"/>
                </a:cubicBezTo>
                <a:cubicBezTo>
                  <a:pt x="0" y="120"/>
                  <a:pt x="0" y="120"/>
                  <a:pt x="0" y="120"/>
                </a:cubicBezTo>
                <a:cubicBezTo>
                  <a:pt x="0" y="123"/>
                  <a:pt x="0" y="123"/>
                  <a:pt x="0" y="123"/>
                </a:cubicBezTo>
                <a:cubicBezTo>
                  <a:pt x="0" y="149"/>
                  <a:pt x="0" y="149"/>
                  <a:pt x="0" y="149"/>
                </a:cubicBezTo>
                <a:cubicBezTo>
                  <a:pt x="0" y="150"/>
                  <a:pt x="0" y="150"/>
                  <a:pt x="0" y="150"/>
                </a:cubicBezTo>
                <a:cubicBezTo>
                  <a:pt x="0" y="156"/>
                  <a:pt x="0" y="156"/>
                  <a:pt x="0" y="156"/>
                </a:cubicBezTo>
                <a:cubicBezTo>
                  <a:pt x="0" y="166"/>
                  <a:pt x="0" y="166"/>
                  <a:pt x="0" y="166"/>
                </a:cubicBezTo>
                <a:cubicBezTo>
                  <a:pt x="0" y="182"/>
                  <a:pt x="0" y="182"/>
                  <a:pt x="0" y="182"/>
                </a:cubicBezTo>
                <a:cubicBezTo>
                  <a:pt x="0" y="183"/>
                  <a:pt x="0" y="183"/>
                  <a:pt x="0" y="183"/>
                </a:cubicBezTo>
                <a:cubicBezTo>
                  <a:pt x="0" y="271"/>
                  <a:pt x="0" y="271"/>
                  <a:pt x="0" y="271"/>
                </a:cubicBezTo>
                <a:cubicBezTo>
                  <a:pt x="0" y="278"/>
                  <a:pt x="0" y="278"/>
                  <a:pt x="0" y="278"/>
                </a:cubicBezTo>
                <a:cubicBezTo>
                  <a:pt x="0" y="301"/>
                  <a:pt x="0" y="301"/>
                  <a:pt x="0" y="301"/>
                </a:cubicBezTo>
                <a:cubicBezTo>
                  <a:pt x="0" y="313"/>
                  <a:pt x="0" y="313"/>
                  <a:pt x="0" y="313"/>
                </a:cubicBezTo>
                <a:cubicBezTo>
                  <a:pt x="0" y="313"/>
                  <a:pt x="0" y="313"/>
                  <a:pt x="0" y="313"/>
                </a:cubicBezTo>
                <a:cubicBezTo>
                  <a:pt x="0" y="315"/>
                  <a:pt x="0" y="315"/>
                  <a:pt x="0" y="315"/>
                </a:cubicBezTo>
                <a:cubicBezTo>
                  <a:pt x="0" y="317"/>
                  <a:pt x="0" y="317"/>
                  <a:pt x="0" y="317"/>
                </a:cubicBezTo>
                <a:cubicBezTo>
                  <a:pt x="0" y="330"/>
                  <a:pt x="0" y="330"/>
                  <a:pt x="0" y="330"/>
                </a:cubicBezTo>
                <a:cubicBezTo>
                  <a:pt x="0" y="389"/>
                  <a:pt x="0" y="389"/>
                  <a:pt x="0" y="389"/>
                </a:cubicBezTo>
                <a:cubicBezTo>
                  <a:pt x="0" y="394"/>
                  <a:pt x="0" y="394"/>
                  <a:pt x="0" y="394"/>
                </a:cubicBezTo>
                <a:cubicBezTo>
                  <a:pt x="0" y="416"/>
                  <a:pt x="0" y="416"/>
                  <a:pt x="0" y="416"/>
                </a:cubicBezTo>
                <a:cubicBezTo>
                  <a:pt x="0" y="432"/>
                  <a:pt x="0" y="432"/>
                  <a:pt x="0" y="432"/>
                </a:cubicBezTo>
                <a:cubicBezTo>
                  <a:pt x="0" y="446"/>
                  <a:pt x="0" y="446"/>
                  <a:pt x="0" y="446"/>
                </a:cubicBezTo>
                <a:cubicBezTo>
                  <a:pt x="0" y="446"/>
                  <a:pt x="0" y="446"/>
                  <a:pt x="0" y="446"/>
                </a:cubicBezTo>
                <a:cubicBezTo>
                  <a:pt x="0" y="455"/>
                  <a:pt x="0" y="455"/>
                  <a:pt x="0" y="455"/>
                </a:cubicBezTo>
                <a:cubicBezTo>
                  <a:pt x="0" y="472"/>
                  <a:pt x="0" y="472"/>
                  <a:pt x="0" y="472"/>
                </a:cubicBezTo>
                <a:cubicBezTo>
                  <a:pt x="0" y="481"/>
                  <a:pt x="0" y="481"/>
                  <a:pt x="0" y="481"/>
                </a:cubicBezTo>
                <a:cubicBezTo>
                  <a:pt x="0" y="484"/>
                  <a:pt x="0" y="484"/>
                  <a:pt x="0" y="484"/>
                </a:cubicBezTo>
                <a:cubicBezTo>
                  <a:pt x="0" y="576"/>
                  <a:pt x="0" y="576"/>
                  <a:pt x="0" y="576"/>
                </a:cubicBezTo>
                <a:cubicBezTo>
                  <a:pt x="1275" y="576"/>
                  <a:pt x="1275" y="576"/>
                  <a:pt x="1275" y="576"/>
                </a:cubicBezTo>
                <a:cubicBezTo>
                  <a:pt x="879" y="493"/>
                  <a:pt x="446" y="315"/>
                  <a:pt x="0" y="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4" name="Date Placeholder 3"/>
          <p:cNvSpPr>
            <a:spLocks noGrp="1"/>
          </p:cNvSpPr>
          <p:nvPr>
            <p:ph type="dt" sz="half" idx="2"/>
          </p:nvPr>
        </p:nvSpPr>
        <p:spPr>
          <a:xfrm>
            <a:off x="230041" y="6222142"/>
            <a:ext cx="20574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10/5/21</a:t>
            </a:r>
          </a:p>
        </p:txBody>
      </p:sp>
      <p:sp>
        <p:nvSpPr>
          <p:cNvPr id="6" name="Slide Number Placeholder 5"/>
          <p:cNvSpPr>
            <a:spLocks noGrp="1"/>
          </p:cNvSpPr>
          <p:nvPr>
            <p:ph type="sldNum" sz="quarter" idx="4"/>
          </p:nvPr>
        </p:nvSpPr>
        <p:spPr>
          <a:xfrm>
            <a:off x="6557960" y="6214416"/>
            <a:ext cx="20574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F6FAF79-B0D9-444A-ABDC-4F1DB8DFCFE0}" type="slidenum">
              <a:rPr lang="en-US" smtClean="0"/>
              <a:pPr/>
              <a:t>‹#›</a:t>
            </a:fld>
            <a:endParaRPr lang="en-US"/>
          </a:p>
        </p:txBody>
      </p:sp>
      <p:sp>
        <p:nvSpPr>
          <p:cNvPr id="12" name="Freeform 2"/>
          <p:cNvSpPr>
            <a:spLocks/>
          </p:cNvSpPr>
          <p:nvPr userDrawn="1"/>
        </p:nvSpPr>
        <p:spPr bwMode="black">
          <a:xfrm>
            <a:off x="7839075" y="120650"/>
            <a:ext cx="1146161" cy="620713"/>
          </a:xfrm>
          <a:custGeom>
            <a:avLst/>
            <a:gdLst/>
            <a:ahLst/>
            <a:cxnLst>
              <a:cxn ang="0">
                <a:pos x="1158" y="163"/>
              </a:cxn>
              <a:cxn ang="0">
                <a:pos x="950" y="163"/>
              </a:cxn>
              <a:cxn ang="0">
                <a:pos x="1002" y="0"/>
              </a:cxn>
              <a:cxn ang="0">
                <a:pos x="825" y="163"/>
              </a:cxn>
              <a:cxn ang="0">
                <a:pos x="4" y="163"/>
              </a:cxn>
              <a:cxn ang="0">
                <a:pos x="0" y="164"/>
              </a:cxn>
              <a:cxn ang="0">
                <a:pos x="4" y="165"/>
              </a:cxn>
              <a:cxn ang="0">
                <a:pos x="130" y="167"/>
              </a:cxn>
              <a:cxn ang="0">
                <a:pos x="408" y="170"/>
              </a:cxn>
              <a:cxn ang="0">
                <a:pos x="810" y="176"/>
              </a:cxn>
              <a:cxn ang="0">
                <a:pos x="736" y="245"/>
              </a:cxn>
              <a:cxn ang="0">
                <a:pos x="710" y="272"/>
              </a:cxn>
              <a:cxn ang="0">
                <a:pos x="712" y="272"/>
              </a:cxn>
              <a:cxn ang="0">
                <a:pos x="744" y="245"/>
              </a:cxn>
              <a:cxn ang="0">
                <a:pos x="826" y="177"/>
              </a:cxn>
              <a:cxn ang="0">
                <a:pos x="929" y="177"/>
              </a:cxn>
              <a:cxn ang="0">
                <a:pos x="918" y="217"/>
              </a:cxn>
              <a:cxn ang="0">
                <a:pos x="909" y="255"/>
              </a:cxn>
              <a:cxn ang="0">
                <a:pos x="696" y="353"/>
              </a:cxn>
              <a:cxn ang="0">
                <a:pos x="577" y="408"/>
              </a:cxn>
              <a:cxn ang="0">
                <a:pos x="580" y="409"/>
              </a:cxn>
              <a:cxn ang="0">
                <a:pos x="691" y="361"/>
              </a:cxn>
              <a:cxn ang="0">
                <a:pos x="906" y="268"/>
              </a:cxn>
              <a:cxn ang="0">
                <a:pos x="879" y="374"/>
              </a:cxn>
              <a:cxn ang="0">
                <a:pos x="868" y="414"/>
              </a:cxn>
              <a:cxn ang="0">
                <a:pos x="868" y="416"/>
              </a:cxn>
              <a:cxn ang="0">
                <a:pos x="871" y="415"/>
              </a:cxn>
              <a:cxn ang="0">
                <a:pos x="885" y="373"/>
              </a:cxn>
              <a:cxn ang="0">
                <a:pos x="918" y="262"/>
              </a:cxn>
              <a:cxn ang="0">
                <a:pos x="1006" y="225"/>
              </a:cxn>
              <a:cxn ang="0">
                <a:pos x="1084" y="192"/>
              </a:cxn>
              <a:cxn ang="0">
                <a:pos x="1158" y="163"/>
              </a:cxn>
              <a:cxn ang="0">
                <a:pos x="843" y="163"/>
              </a:cxn>
              <a:cxn ang="0">
                <a:pos x="924" y="95"/>
              </a:cxn>
              <a:cxn ang="0">
                <a:pos x="956" y="68"/>
              </a:cxn>
              <a:cxn ang="0">
                <a:pos x="932" y="163"/>
              </a:cxn>
              <a:cxn ang="0">
                <a:pos x="843" y="163"/>
              </a:cxn>
              <a:cxn ang="0">
                <a:pos x="1158" y="163"/>
              </a:cxn>
              <a:cxn ang="0">
                <a:pos x="945" y="179"/>
              </a:cxn>
              <a:cxn ang="0">
                <a:pos x="1068" y="181"/>
              </a:cxn>
              <a:cxn ang="0">
                <a:pos x="1028" y="200"/>
              </a:cxn>
              <a:cxn ang="0">
                <a:pos x="924" y="248"/>
              </a:cxn>
              <a:cxn ang="0">
                <a:pos x="945" y="179"/>
              </a:cxn>
              <a:cxn ang="0">
                <a:pos x="1158" y="163"/>
              </a:cxn>
            </a:cxnLst>
            <a:rect l="0" t="0" r="r" b="b"/>
            <a:pathLst>
              <a:path w="1159" h="417">
                <a:moveTo>
                  <a:pt x="1158" y="163"/>
                </a:moveTo>
                <a:lnTo>
                  <a:pt x="950" y="163"/>
                </a:lnTo>
                <a:lnTo>
                  <a:pt x="1002" y="0"/>
                </a:lnTo>
                <a:lnTo>
                  <a:pt x="825" y="163"/>
                </a:lnTo>
                <a:lnTo>
                  <a:pt x="4" y="163"/>
                </a:lnTo>
                <a:lnTo>
                  <a:pt x="0" y="164"/>
                </a:lnTo>
                <a:lnTo>
                  <a:pt x="4" y="165"/>
                </a:lnTo>
                <a:lnTo>
                  <a:pt x="130" y="167"/>
                </a:lnTo>
                <a:lnTo>
                  <a:pt x="408" y="170"/>
                </a:lnTo>
                <a:lnTo>
                  <a:pt x="810" y="176"/>
                </a:lnTo>
                <a:lnTo>
                  <a:pt x="736" y="245"/>
                </a:lnTo>
                <a:lnTo>
                  <a:pt x="710" y="272"/>
                </a:lnTo>
                <a:lnTo>
                  <a:pt x="712" y="272"/>
                </a:lnTo>
                <a:lnTo>
                  <a:pt x="744" y="245"/>
                </a:lnTo>
                <a:lnTo>
                  <a:pt x="826" y="177"/>
                </a:lnTo>
                <a:lnTo>
                  <a:pt x="929" y="177"/>
                </a:lnTo>
                <a:lnTo>
                  <a:pt x="918" y="217"/>
                </a:lnTo>
                <a:lnTo>
                  <a:pt x="909" y="255"/>
                </a:lnTo>
                <a:lnTo>
                  <a:pt x="696" y="353"/>
                </a:lnTo>
                <a:lnTo>
                  <a:pt x="577" y="408"/>
                </a:lnTo>
                <a:lnTo>
                  <a:pt x="580" y="409"/>
                </a:lnTo>
                <a:lnTo>
                  <a:pt x="691" y="361"/>
                </a:lnTo>
                <a:lnTo>
                  <a:pt x="906" y="268"/>
                </a:lnTo>
                <a:lnTo>
                  <a:pt x="879" y="374"/>
                </a:lnTo>
                <a:lnTo>
                  <a:pt x="868" y="414"/>
                </a:lnTo>
                <a:lnTo>
                  <a:pt x="868" y="416"/>
                </a:lnTo>
                <a:lnTo>
                  <a:pt x="871" y="415"/>
                </a:lnTo>
                <a:lnTo>
                  <a:pt x="885" y="373"/>
                </a:lnTo>
                <a:lnTo>
                  <a:pt x="918" y="262"/>
                </a:lnTo>
                <a:lnTo>
                  <a:pt x="1006" y="225"/>
                </a:lnTo>
                <a:lnTo>
                  <a:pt x="1084" y="192"/>
                </a:lnTo>
                <a:lnTo>
                  <a:pt x="1158" y="163"/>
                </a:lnTo>
                <a:lnTo>
                  <a:pt x="843" y="163"/>
                </a:lnTo>
                <a:lnTo>
                  <a:pt x="924" y="95"/>
                </a:lnTo>
                <a:lnTo>
                  <a:pt x="956" y="68"/>
                </a:lnTo>
                <a:lnTo>
                  <a:pt x="932" y="163"/>
                </a:lnTo>
                <a:lnTo>
                  <a:pt x="843" y="163"/>
                </a:lnTo>
                <a:lnTo>
                  <a:pt x="1158" y="163"/>
                </a:lnTo>
                <a:lnTo>
                  <a:pt x="945" y="179"/>
                </a:lnTo>
                <a:lnTo>
                  <a:pt x="1068" y="181"/>
                </a:lnTo>
                <a:lnTo>
                  <a:pt x="1028" y="200"/>
                </a:lnTo>
                <a:lnTo>
                  <a:pt x="924" y="248"/>
                </a:lnTo>
                <a:lnTo>
                  <a:pt x="945" y="179"/>
                </a:lnTo>
                <a:lnTo>
                  <a:pt x="1158" y="163"/>
                </a:lnTo>
              </a:path>
            </a:pathLst>
          </a:custGeom>
          <a:solidFill>
            <a:schemeClr val="bg1"/>
          </a:solidFill>
          <a:ln w="127000" cap="rnd" cmpd="sng">
            <a:noFill/>
            <a:prstDash val="solid"/>
            <a:round/>
            <a:headEnd type="none" w="med" len="med"/>
            <a:tailEnd type="none" w="med" len="med"/>
          </a:ln>
          <a:effectLst/>
        </p:spPr>
        <p:txBody>
          <a:bodyPr/>
          <a:lstStyle/>
          <a:p>
            <a:pPr eaLnBrk="0" hangingPunct="0">
              <a:defRPr/>
            </a:pPr>
            <a:endParaRPr lang="en-US">
              <a:effectLst>
                <a:outerShdw blurRad="38100" dist="38100" dir="2700000" algn="tl">
                  <a:srgbClr val="C0C0C0"/>
                </a:outerShdw>
              </a:effectLst>
              <a:latin typeface="Arial" charset="0"/>
              <a:ea typeface="ＭＳ Ｐゴシック" pitchFamily="-112" charset="-128"/>
            </a:endParaRPr>
          </a:p>
        </p:txBody>
      </p:sp>
      <p:sp>
        <p:nvSpPr>
          <p:cNvPr id="18" name="Rectangle 17"/>
          <p:cNvSpPr/>
          <p:nvPr userDrawn="1"/>
        </p:nvSpPr>
        <p:spPr>
          <a:xfrm rot="10800000">
            <a:off x="180973" y="6576367"/>
            <a:ext cx="8963026" cy="281632"/>
          </a:xfrm>
          <a:prstGeom prst="rect">
            <a:avLst/>
          </a:prstGeom>
          <a:gradFill>
            <a:gsLst>
              <a:gs pos="0">
                <a:schemeClr val="accent1">
                  <a:lumMod val="5000"/>
                  <a:lumOff val="95000"/>
                </a:schemeClr>
              </a:gs>
              <a:gs pos="45000">
                <a:schemeClr val="accent1">
                  <a:lumMod val="45000"/>
                  <a:lumOff val="55000"/>
                </a:schemeClr>
              </a:gs>
              <a:gs pos="78000">
                <a:schemeClr val="accent5">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75"/>
          <p:cNvSpPr>
            <a:spLocks/>
          </p:cNvSpPr>
          <p:nvPr userDrawn="1"/>
        </p:nvSpPr>
        <p:spPr bwMode="auto">
          <a:xfrm>
            <a:off x="0" y="5613732"/>
            <a:ext cx="2152648" cy="1244268"/>
          </a:xfrm>
          <a:custGeom>
            <a:avLst/>
            <a:gdLst>
              <a:gd name="T0" fmla="*/ 0 w 1275"/>
              <a:gd name="T1" fmla="*/ 0 h 576"/>
              <a:gd name="T2" fmla="*/ 0 w 1275"/>
              <a:gd name="T3" fmla="*/ 6 h 576"/>
              <a:gd name="T4" fmla="*/ 0 w 1275"/>
              <a:gd name="T5" fmla="*/ 11 h 576"/>
              <a:gd name="T6" fmla="*/ 0 w 1275"/>
              <a:gd name="T7" fmla="*/ 20 h 576"/>
              <a:gd name="T8" fmla="*/ 0 w 1275"/>
              <a:gd name="T9" fmla="*/ 27 h 576"/>
              <a:gd name="T10" fmla="*/ 0 w 1275"/>
              <a:gd name="T11" fmla="*/ 35 h 576"/>
              <a:gd name="T12" fmla="*/ 0 w 1275"/>
              <a:gd name="T13" fmla="*/ 37 h 576"/>
              <a:gd name="T14" fmla="*/ 0 w 1275"/>
              <a:gd name="T15" fmla="*/ 48 h 576"/>
              <a:gd name="T16" fmla="*/ 0 w 1275"/>
              <a:gd name="T17" fmla="*/ 53 h 576"/>
              <a:gd name="T18" fmla="*/ 0 w 1275"/>
              <a:gd name="T19" fmla="*/ 70 h 576"/>
              <a:gd name="T20" fmla="*/ 0 w 1275"/>
              <a:gd name="T21" fmla="*/ 74 h 576"/>
              <a:gd name="T22" fmla="*/ 0 w 1275"/>
              <a:gd name="T23" fmla="*/ 78 h 576"/>
              <a:gd name="T24" fmla="*/ 0 w 1275"/>
              <a:gd name="T25" fmla="*/ 96 h 576"/>
              <a:gd name="T26" fmla="*/ 0 w 1275"/>
              <a:gd name="T27" fmla="*/ 99 h 576"/>
              <a:gd name="T28" fmla="*/ 0 w 1275"/>
              <a:gd name="T29" fmla="*/ 120 h 576"/>
              <a:gd name="T30" fmla="*/ 0 w 1275"/>
              <a:gd name="T31" fmla="*/ 120 h 576"/>
              <a:gd name="T32" fmla="*/ 0 w 1275"/>
              <a:gd name="T33" fmla="*/ 123 h 576"/>
              <a:gd name="T34" fmla="*/ 0 w 1275"/>
              <a:gd name="T35" fmla="*/ 149 h 576"/>
              <a:gd name="T36" fmla="*/ 0 w 1275"/>
              <a:gd name="T37" fmla="*/ 150 h 576"/>
              <a:gd name="T38" fmla="*/ 0 w 1275"/>
              <a:gd name="T39" fmla="*/ 156 h 576"/>
              <a:gd name="T40" fmla="*/ 0 w 1275"/>
              <a:gd name="T41" fmla="*/ 166 h 576"/>
              <a:gd name="T42" fmla="*/ 0 w 1275"/>
              <a:gd name="T43" fmla="*/ 182 h 576"/>
              <a:gd name="T44" fmla="*/ 0 w 1275"/>
              <a:gd name="T45" fmla="*/ 183 h 576"/>
              <a:gd name="T46" fmla="*/ 0 w 1275"/>
              <a:gd name="T47" fmla="*/ 271 h 576"/>
              <a:gd name="T48" fmla="*/ 0 w 1275"/>
              <a:gd name="T49" fmla="*/ 278 h 576"/>
              <a:gd name="T50" fmla="*/ 0 w 1275"/>
              <a:gd name="T51" fmla="*/ 301 h 576"/>
              <a:gd name="T52" fmla="*/ 0 w 1275"/>
              <a:gd name="T53" fmla="*/ 313 h 576"/>
              <a:gd name="T54" fmla="*/ 0 w 1275"/>
              <a:gd name="T55" fmla="*/ 313 h 576"/>
              <a:gd name="T56" fmla="*/ 0 w 1275"/>
              <a:gd name="T57" fmla="*/ 315 h 576"/>
              <a:gd name="T58" fmla="*/ 0 w 1275"/>
              <a:gd name="T59" fmla="*/ 317 h 576"/>
              <a:gd name="T60" fmla="*/ 0 w 1275"/>
              <a:gd name="T61" fmla="*/ 330 h 576"/>
              <a:gd name="T62" fmla="*/ 0 w 1275"/>
              <a:gd name="T63" fmla="*/ 389 h 576"/>
              <a:gd name="T64" fmla="*/ 0 w 1275"/>
              <a:gd name="T65" fmla="*/ 394 h 576"/>
              <a:gd name="T66" fmla="*/ 0 w 1275"/>
              <a:gd name="T67" fmla="*/ 416 h 576"/>
              <a:gd name="T68" fmla="*/ 0 w 1275"/>
              <a:gd name="T69" fmla="*/ 432 h 576"/>
              <a:gd name="T70" fmla="*/ 0 w 1275"/>
              <a:gd name="T71" fmla="*/ 446 h 576"/>
              <a:gd name="T72" fmla="*/ 0 w 1275"/>
              <a:gd name="T73" fmla="*/ 446 h 576"/>
              <a:gd name="T74" fmla="*/ 0 w 1275"/>
              <a:gd name="T75" fmla="*/ 455 h 576"/>
              <a:gd name="T76" fmla="*/ 0 w 1275"/>
              <a:gd name="T77" fmla="*/ 472 h 576"/>
              <a:gd name="T78" fmla="*/ 0 w 1275"/>
              <a:gd name="T79" fmla="*/ 481 h 576"/>
              <a:gd name="T80" fmla="*/ 0 w 1275"/>
              <a:gd name="T81" fmla="*/ 484 h 576"/>
              <a:gd name="T82" fmla="*/ 0 w 1275"/>
              <a:gd name="T83" fmla="*/ 576 h 576"/>
              <a:gd name="T84" fmla="*/ 1275 w 1275"/>
              <a:gd name="T85" fmla="*/ 576 h 576"/>
              <a:gd name="T86" fmla="*/ 0 w 1275"/>
              <a:gd name="T8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576">
                <a:moveTo>
                  <a:pt x="0" y="0"/>
                </a:moveTo>
                <a:cubicBezTo>
                  <a:pt x="0" y="6"/>
                  <a:pt x="0" y="6"/>
                  <a:pt x="0" y="6"/>
                </a:cubicBezTo>
                <a:cubicBezTo>
                  <a:pt x="0" y="11"/>
                  <a:pt x="0" y="11"/>
                  <a:pt x="0" y="11"/>
                </a:cubicBezTo>
                <a:cubicBezTo>
                  <a:pt x="0" y="20"/>
                  <a:pt x="0" y="20"/>
                  <a:pt x="0" y="20"/>
                </a:cubicBezTo>
                <a:cubicBezTo>
                  <a:pt x="0" y="27"/>
                  <a:pt x="0" y="27"/>
                  <a:pt x="0" y="27"/>
                </a:cubicBezTo>
                <a:cubicBezTo>
                  <a:pt x="0" y="35"/>
                  <a:pt x="0" y="35"/>
                  <a:pt x="0" y="35"/>
                </a:cubicBezTo>
                <a:cubicBezTo>
                  <a:pt x="0" y="37"/>
                  <a:pt x="0" y="37"/>
                  <a:pt x="0" y="37"/>
                </a:cubicBezTo>
                <a:cubicBezTo>
                  <a:pt x="0" y="48"/>
                  <a:pt x="0" y="48"/>
                  <a:pt x="0" y="48"/>
                </a:cubicBezTo>
                <a:cubicBezTo>
                  <a:pt x="0" y="53"/>
                  <a:pt x="0" y="53"/>
                  <a:pt x="0" y="53"/>
                </a:cubicBezTo>
                <a:cubicBezTo>
                  <a:pt x="0" y="70"/>
                  <a:pt x="0" y="70"/>
                  <a:pt x="0" y="70"/>
                </a:cubicBezTo>
                <a:cubicBezTo>
                  <a:pt x="0" y="74"/>
                  <a:pt x="0" y="74"/>
                  <a:pt x="0" y="74"/>
                </a:cubicBezTo>
                <a:cubicBezTo>
                  <a:pt x="0" y="78"/>
                  <a:pt x="0" y="78"/>
                  <a:pt x="0" y="78"/>
                </a:cubicBezTo>
                <a:cubicBezTo>
                  <a:pt x="0" y="96"/>
                  <a:pt x="0" y="96"/>
                  <a:pt x="0" y="96"/>
                </a:cubicBezTo>
                <a:cubicBezTo>
                  <a:pt x="0" y="99"/>
                  <a:pt x="0" y="99"/>
                  <a:pt x="0" y="99"/>
                </a:cubicBezTo>
                <a:cubicBezTo>
                  <a:pt x="0" y="120"/>
                  <a:pt x="0" y="120"/>
                  <a:pt x="0" y="120"/>
                </a:cubicBezTo>
                <a:cubicBezTo>
                  <a:pt x="0" y="120"/>
                  <a:pt x="0" y="120"/>
                  <a:pt x="0" y="120"/>
                </a:cubicBezTo>
                <a:cubicBezTo>
                  <a:pt x="0" y="123"/>
                  <a:pt x="0" y="123"/>
                  <a:pt x="0" y="123"/>
                </a:cubicBezTo>
                <a:cubicBezTo>
                  <a:pt x="0" y="149"/>
                  <a:pt x="0" y="149"/>
                  <a:pt x="0" y="149"/>
                </a:cubicBezTo>
                <a:cubicBezTo>
                  <a:pt x="0" y="150"/>
                  <a:pt x="0" y="150"/>
                  <a:pt x="0" y="150"/>
                </a:cubicBezTo>
                <a:cubicBezTo>
                  <a:pt x="0" y="156"/>
                  <a:pt x="0" y="156"/>
                  <a:pt x="0" y="156"/>
                </a:cubicBezTo>
                <a:cubicBezTo>
                  <a:pt x="0" y="166"/>
                  <a:pt x="0" y="166"/>
                  <a:pt x="0" y="166"/>
                </a:cubicBezTo>
                <a:cubicBezTo>
                  <a:pt x="0" y="182"/>
                  <a:pt x="0" y="182"/>
                  <a:pt x="0" y="182"/>
                </a:cubicBezTo>
                <a:cubicBezTo>
                  <a:pt x="0" y="183"/>
                  <a:pt x="0" y="183"/>
                  <a:pt x="0" y="183"/>
                </a:cubicBezTo>
                <a:cubicBezTo>
                  <a:pt x="0" y="271"/>
                  <a:pt x="0" y="271"/>
                  <a:pt x="0" y="271"/>
                </a:cubicBezTo>
                <a:cubicBezTo>
                  <a:pt x="0" y="278"/>
                  <a:pt x="0" y="278"/>
                  <a:pt x="0" y="278"/>
                </a:cubicBezTo>
                <a:cubicBezTo>
                  <a:pt x="0" y="301"/>
                  <a:pt x="0" y="301"/>
                  <a:pt x="0" y="301"/>
                </a:cubicBezTo>
                <a:cubicBezTo>
                  <a:pt x="0" y="313"/>
                  <a:pt x="0" y="313"/>
                  <a:pt x="0" y="313"/>
                </a:cubicBezTo>
                <a:cubicBezTo>
                  <a:pt x="0" y="313"/>
                  <a:pt x="0" y="313"/>
                  <a:pt x="0" y="313"/>
                </a:cubicBezTo>
                <a:cubicBezTo>
                  <a:pt x="0" y="315"/>
                  <a:pt x="0" y="315"/>
                  <a:pt x="0" y="315"/>
                </a:cubicBezTo>
                <a:cubicBezTo>
                  <a:pt x="0" y="317"/>
                  <a:pt x="0" y="317"/>
                  <a:pt x="0" y="317"/>
                </a:cubicBezTo>
                <a:cubicBezTo>
                  <a:pt x="0" y="330"/>
                  <a:pt x="0" y="330"/>
                  <a:pt x="0" y="330"/>
                </a:cubicBezTo>
                <a:cubicBezTo>
                  <a:pt x="0" y="389"/>
                  <a:pt x="0" y="389"/>
                  <a:pt x="0" y="389"/>
                </a:cubicBezTo>
                <a:cubicBezTo>
                  <a:pt x="0" y="394"/>
                  <a:pt x="0" y="394"/>
                  <a:pt x="0" y="394"/>
                </a:cubicBezTo>
                <a:cubicBezTo>
                  <a:pt x="0" y="416"/>
                  <a:pt x="0" y="416"/>
                  <a:pt x="0" y="416"/>
                </a:cubicBezTo>
                <a:cubicBezTo>
                  <a:pt x="0" y="432"/>
                  <a:pt x="0" y="432"/>
                  <a:pt x="0" y="432"/>
                </a:cubicBezTo>
                <a:cubicBezTo>
                  <a:pt x="0" y="446"/>
                  <a:pt x="0" y="446"/>
                  <a:pt x="0" y="446"/>
                </a:cubicBezTo>
                <a:cubicBezTo>
                  <a:pt x="0" y="446"/>
                  <a:pt x="0" y="446"/>
                  <a:pt x="0" y="446"/>
                </a:cubicBezTo>
                <a:cubicBezTo>
                  <a:pt x="0" y="455"/>
                  <a:pt x="0" y="455"/>
                  <a:pt x="0" y="455"/>
                </a:cubicBezTo>
                <a:cubicBezTo>
                  <a:pt x="0" y="472"/>
                  <a:pt x="0" y="472"/>
                  <a:pt x="0" y="472"/>
                </a:cubicBezTo>
                <a:cubicBezTo>
                  <a:pt x="0" y="481"/>
                  <a:pt x="0" y="481"/>
                  <a:pt x="0" y="481"/>
                </a:cubicBezTo>
                <a:cubicBezTo>
                  <a:pt x="0" y="484"/>
                  <a:pt x="0" y="484"/>
                  <a:pt x="0" y="484"/>
                </a:cubicBezTo>
                <a:cubicBezTo>
                  <a:pt x="0" y="576"/>
                  <a:pt x="0" y="576"/>
                  <a:pt x="0" y="576"/>
                </a:cubicBezTo>
                <a:cubicBezTo>
                  <a:pt x="1275" y="576"/>
                  <a:pt x="1275" y="576"/>
                  <a:pt x="1275" y="576"/>
                </a:cubicBezTo>
                <a:cubicBezTo>
                  <a:pt x="879" y="493"/>
                  <a:pt x="446" y="315"/>
                  <a:pt x="0" y="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a:p>
        </p:txBody>
      </p:sp>
      <p:pic>
        <p:nvPicPr>
          <p:cNvPr id="13" name="Picture 12">
            <a:extLst>
              <a:ext uri="{FF2B5EF4-FFF2-40B4-BE49-F238E27FC236}">
                <a16:creationId xmlns:a16="http://schemas.microsoft.com/office/drawing/2014/main" id="{F50476F1-8330-2346-8F3B-8211AADD9B36}"/>
              </a:ext>
            </a:extLst>
          </p:cNvPr>
          <p:cNvPicPr>
            <a:picLocks noChangeAspect="1"/>
          </p:cNvPicPr>
          <p:nvPr userDrawn="1"/>
        </p:nvPicPr>
        <p:blipFill>
          <a:blip r:embed="rId13"/>
          <a:stretch>
            <a:fillRect/>
          </a:stretch>
        </p:blipFill>
        <p:spPr>
          <a:xfrm>
            <a:off x="7244080" y="5215680"/>
            <a:ext cx="1507490" cy="879369"/>
          </a:xfrm>
          <a:prstGeom prst="rect">
            <a:avLst/>
          </a:prstGeom>
        </p:spPr>
      </p:pic>
    </p:spTree>
    <p:extLst>
      <p:ext uri="{BB962C8B-B14F-4D97-AF65-F5344CB8AC3E}">
        <p14:creationId xmlns:p14="http://schemas.microsoft.com/office/powerpoint/2010/main" val="365489717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Lr6ytrEpW-g" TargetMode="External"/><Relationship Id="rId2" Type="http://schemas.openxmlformats.org/officeDocument/2006/relationships/slideLayout" Target="../slideLayouts/slideLayout2.xml"/><Relationship Id="rId1" Type="http://schemas.openxmlformats.org/officeDocument/2006/relationships/video" Target="https://www.youtube.com/embed/Lr6ytrEpW-g?feature=oembed"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hyperlink" Target="https://www.intel.com/content/www/us/en/security-center/advisory/intel-sa-00435.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ogle/security-research/blob/master/pocs/linux/bleedingtooth/writeup.md#badkarma-heap-based-type-confusion-cve-2020-12351" TargetMode="External"/><Relationship Id="rId2" Type="http://schemas.openxmlformats.org/officeDocument/2006/relationships/hyperlink" Target="https://github.com/google/security-research/tree/master/pocs/linux/bleedingtooth" TargetMode="External"/><Relationship Id="rId1" Type="http://schemas.openxmlformats.org/officeDocument/2006/relationships/slideLayout" Target="../slideLayouts/slideLayout2.xml"/><Relationship Id="rId5" Type="http://schemas.openxmlformats.org/officeDocument/2006/relationships/hyperlink" Target="https://www.intel.com/content/www/us/en/security-center/advisory/intel-sa-00435.html" TargetMode="External"/><Relationship Id="rId4" Type="http://schemas.openxmlformats.org/officeDocument/2006/relationships/hyperlink" Target="https://github.com/google/security-research/security/advisories/GHSA-h637-c88j-47w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49250A-6D0F-4964-8702-E98497154BF3}"/>
              </a:ext>
            </a:extLst>
          </p:cNvPr>
          <p:cNvSpPr>
            <a:spLocks noGrp="1"/>
          </p:cNvSpPr>
          <p:nvPr>
            <p:ph type="dt" sz="half" idx="10"/>
          </p:nvPr>
        </p:nvSpPr>
        <p:spPr/>
        <p:txBody>
          <a:bodyPr/>
          <a:lstStyle/>
          <a:p>
            <a:r>
              <a:rPr lang="en-US"/>
              <a:t>11/01/21</a:t>
            </a:r>
          </a:p>
        </p:txBody>
      </p:sp>
      <p:pic>
        <p:nvPicPr>
          <p:cNvPr id="7" name="Picture 2" descr="Icon&#10;&#10;Description automatically generated">
            <a:extLst>
              <a:ext uri="{FF2B5EF4-FFF2-40B4-BE49-F238E27FC236}">
                <a16:creationId xmlns:a16="http://schemas.microsoft.com/office/drawing/2014/main" id="{6157D633-AF09-4903-8DEB-473F14726E90}"/>
              </a:ext>
            </a:extLst>
          </p:cNvPr>
          <p:cNvPicPr>
            <a:picLocks noChangeAspect="1" noChangeArrowheads="1"/>
          </p:cNvPicPr>
          <p:nvPr/>
        </p:nvPicPr>
        <p:blipFill>
          <a:blip r:embed="rId2"/>
          <a:srcRect/>
          <a:stretch>
            <a:fillRect/>
          </a:stretch>
        </p:blipFill>
        <p:spPr bwMode="auto">
          <a:xfrm>
            <a:off x="-930" y="366446"/>
            <a:ext cx="1505616" cy="112167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3F763E6-BD8F-4406-8966-49BAD9843C2D}"/>
              </a:ext>
            </a:extLst>
          </p:cNvPr>
          <p:cNvSpPr txBox="1">
            <a:spLocks/>
          </p:cNvSpPr>
          <p:nvPr/>
        </p:nvSpPr>
        <p:spPr>
          <a:xfrm>
            <a:off x="1068263" y="1488122"/>
            <a:ext cx="7158990" cy="3266757"/>
          </a:xfrm>
          <a:prstGeom prst="rect">
            <a:avLst/>
          </a:prstGeom>
        </p:spPr>
        <p:txBody>
          <a:bodyPr vert="horz" lIns="91440" tIns="45720" rIns="91440" bIns="45720" rtlCol="0" anchor="ctr">
            <a:normAutofit fontScale="92500" lnSpcReduction="10000"/>
          </a:bodyPr>
          <a:lst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a:lstStyle>
          <a:p>
            <a:pPr algn="ctr"/>
            <a:r>
              <a:rPr lang="en-US" sz="4500" b="0"/>
              <a:t>BLUETOOTH VULNERABILITY RESEARCH: BAD KARMA BLEEDINGTOOTH EXPLOIT</a:t>
            </a:r>
            <a:br>
              <a:rPr lang="en-US" sz="4500"/>
            </a:br>
            <a:br>
              <a:rPr lang="en-US" sz="4500"/>
            </a:br>
            <a:r>
              <a:rPr lang="en-US" sz="4500" b="0">
                <a:solidFill>
                  <a:srgbClr val="0070C0"/>
                </a:solidFill>
              </a:rPr>
              <a:t>LOCKHEED MARTIN</a:t>
            </a:r>
            <a:br>
              <a:rPr lang="en-US" sz="4500" b="0"/>
            </a:br>
            <a:endParaRPr lang="en-US" sz="4500">
              <a:cs typeface="Calibri Light" panose="020F0302020204030204"/>
            </a:endParaRPr>
          </a:p>
        </p:txBody>
      </p:sp>
      <p:sp>
        <p:nvSpPr>
          <p:cNvPr id="11" name="Subtitle 2">
            <a:extLst>
              <a:ext uri="{FF2B5EF4-FFF2-40B4-BE49-F238E27FC236}">
                <a16:creationId xmlns:a16="http://schemas.microsoft.com/office/drawing/2014/main" id="{19B6D1B1-DEF1-48D4-A3C1-60618AACDE13}"/>
              </a:ext>
            </a:extLst>
          </p:cNvPr>
          <p:cNvSpPr txBox="1">
            <a:spLocks/>
          </p:cNvSpPr>
          <p:nvPr/>
        </p:nvSpPr>
        <p:spPr>
          <a:xfrm>
            <a:off x="384810" y="4401636"/>
            <a:ext cx="8444230" cy="512762"/>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700"/>
              <a:t>Team Evil Smurfs: Josh Minick, Vi Nguyen, Kaitlyn Malone, Kelly-Ann Downer, Jack Raymond </a:t>
            </a:r>
            <a:endParaRPr lang="en-US" sz="1700">
              <a:cs typeface="Calibri"/>
            </a:endParaRPr>
          </a:p>
        </p:txBody>
      </p:sp>
      <p:sp>
        <p:nvSpPr>
          <p:cNvPr id="2" name="Rectangle 1">
            <a:extLst>
              <a:ext uri="{FF2B5EF4-FFF2-40B4-BE49-F238E27FC236}">
                <a16:creationId xmlns:a16="http://schemas.microsoft.com/office/drawing/2014/main" id="{71714F27-E779-4C4C-A732-FEA5547CAB43}"/>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bg2">
                    <a:lumMod val="90000"/>
                  </a:schemeClr>
                </a:solidFill>
                <a:cs typeface="Calibri"/>
              </a:rPr>
              <a:t>11/22/21</a:t>
            </a:r>
            <a:endParaRPr lang="en-US" sz="1000">
              <a:solidFill>
                <a:schemeClr val="bg2">
                  <a:lumMod val="90000"/>
                </a:schemeClr>
              </a:solidFill>
            </a:endParaRPr>
          </a:p>
        </p:txBody>
      </p:sp>
    </p:spTree>
    <p:extLst>
      <p:ext uri="{BB962C8B-B14F-4D97-AF65-F5344CB8AC3E}">
        <p14:creationId xmlns:p14="http://schemas.microsoft.com/office/powerpoint/2010/main" val="433194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8663-AB70-4F02-98FF-734BD86D977B}"/>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843774E8-6D5B-402C-B005-82E5A57291F9}"/>
              </a:ext>
            </a:extLst>
          </p:cNvPr>
          <p:cNvSpPr>
            <a:spLocks noGrp="1"/>
          </p:cNvSpPr>
          <p:nvPr>
            <p:ph idx="1"/>
          </p:nvPr>
        </p:nvSpPr>
        <p:spPr>
          <a:xfrm>
            <a:off x="628650" y="1202268"/>
            <a:ext cx="7886700" cy="5199213"/>
          </a:xfrm>
        </p:spPr>
        <p:txBody>
          <a:bodyPr vert="horz" lIns="91440" tIns="45720" rIns="91440" bIns="45720" rtlCol="0" anchor="t">
            <a:normAutofit fontScale="92500" lnSpcReduction="10000"/>
          </a:bodyPr>
          <a:lstStyle/>
          <a:p>
            <a:r>
              <a:rPr lang="en-US" err="1">
                <a:cs typeface="Calibri"/>
              </a:rPr>
              <a:t>BleedingTooth</a:t>
            </a:r>
            <a:r>
              <a:rPr lang="en-US">
                <a:cs typeface="Calibri"/>
              </a:rPr>
              <a:t> is a zero-click remote code execution</a:t>
            </a:r>
          </a:p>
          <a:p>
            <a:pPr lvl="1"/>
            <a:r>
              <a:rPr lang="en-US">
                <a:cs typeface="Calibri"/>
              </a:rPr>
              <a:t>No interaction to complete</a:t>
            </a:r>
          </a:p>
          <a:p>
            <a:pPr marL="342900" lvl="1" indent="0">
              <a:buNone/>
            </a:pPr>
            <a:endParaRPr lang="en-US">
              <a:cs typeface="Calibri"/>
            </a:endParaRPr>
          </a:p>
          <a:p>
            <a:r>
              <a:rPr lang="en-US">
                <a:cs typeface="Calibri"/>
              </a:rPr>
              <a:t>Comprised of three parts: </a:t>
            </a:r>
          </a:p>
          <a:p>
            <a:pPr lvl="1"/>
            <a:r>
              <a:rPr lang="en-US" err="1">
                <a:cs typeface="Calibri"/>
              </a:rPr>
              <a:t>BadVibes</a:t>
            </a:r>
            <a:r>
              <a:rPr lang="en-US">
                <a:cs typeface="Calibri"/>
              </a:rPr>
              <a:t> – Heap-based buffer overflow</a:t>
            </a:r>
          </a:p>
          <a:p>
            <a:pPr lvl="2"/>
            <a:r>
              <a:rPr lang="en-US">
                <a:ea typeface="+mn-lt"/>
                <a:cs typeface="+mn-lt"/>
              </a:rPr>
              <a:t>CVE-2020-24490</a:t>
            </a:r>
            <a:endParaRPr lang="en-US">
              <a:cs typeface="Calibri"/>
            </a:endParaRPr>
          </a:p>
          <a:p>
            <a:pPr lvl="2"/>
            <a:r>
              <a:rPr lang="en-US">
                <a:cs typeface="Calibri"/>
              </a:rPr>
              <a:t>Takes control of the HCI event packets and increases the length of the reports, resulting in the ability to take </a:t>
            </a:r>
            <a:r>
              <a:rPr lang="en-US">
                <a:ea typeface="+mn-lt"/>
                <a:cs typeface="+mn-lt"/>
              </a:rPr>
              <a:t>full control over members within struct </a:t>
            </a:r>
            <a:r>
              <a:rPr lang="en-US" err="1">
                <a:ea typeface="+mn-lt"/>
                <a:cs typeface="+mn-lt"/>
              </a:rPr>
              <a:t>hci_dev</a:t>
            </a:r>
            <a:r>
              <a:rPr lang="en-US">
                <a:ea typeface="+mn-lt"/>
                <a:cs typeface="+mn-lt"/>
              </a:rPr>
              <a:t>.</a:t>
            </a:r>
            <a:endParaRPr lang="en-US">
              <a:latin typeface="Calibri"/>
              <a:cs typeface="Calibri"/>
            </a:endParaRPr>
          </a:p>
          <a:p>
            <a:pPr marL="685800" lvl="2" indent="0">
              <a:buNone/>
            </a:pPr>
            <a:endParaRPr lang="en-US">
              <a:cs typeface="Calibri"/>
            </a:endParaRPr>
          </a:p>
          <a:p>
            <a:pPr lvl="1"/>
            <a:r>
              <a:rPr lang="en-US" err="1">
                <a:cs typeface="Calibri"/>
              </a:rPr>
              <a:t>BadChoice</a:t>
            </a:r>
            <a:r>
              <a:rPr lang="en-US">
                <a:cs typeface="Calibri"/>
              </a:rPr>
              <a:t> – Stack-based information leak</a:t>
            </a:r>
          </a:p>
          <a:p>
            <a:pPr lvl="2"/>
            <a:r>
              <a:rPr lang="en-US">
                <a:ea typeface="+mn-lt"/>
                <a:cs typeface="+mn-lt"/>
              </a:rPr>
              <a:t>CVE-2020-12352</a:t>
            </a:r>
          </a:p>
          <a:p>
            <a:pPr lvl="2"/>
            <a:r>
              <a:rPr lang="en-US">
                <a:ea typeface="+mn-lt"/>
                <a:cs typeface="+mn-lt"/>
              </a:rPr>
              <a:t>Existed since Linux kernel 3.6 and is reachable if </a:t>
            </a:r>
            <a:r>
              <a:rPr lang="en-US">
                <a:latin typeface="Consolas"/>
                <a:ea typeface="+mn-lt"/>
                <a:cs typeface="+mn-lt"/>
              </a:rPr>
              <a:t>CONFIG_BT_HS=y</a:t>
            </a:r>
            <a:r>
              <a:rPr lang="en-US">
                <a:ea typeface="+mn-lt"/>
                <a:cs typeface="+mn-lt"/>
              </a:rPr>
              <a:t> which used to be enabled by default</a:t>
            </a:r>
          </a:p>
          <a:p>
            <a:pPr lvl="2"/>
            <a:r>
              <a:rPr lang="en-US">
                <a:ea typeface="+mn-lt"/>
                <a:cs typeface="+mn-lt"/>
              </a:rPr>
              <a:t>Uses the </a:t>
            </a:r>
            <a:r>
              <a:rPr lang="en-US" err="1">
                <a:ea typeface="+mn-lt"/>
                <a:cs typeface="+mn-lt"/>
              </a:rPr>
              <a:t>BadVibes</a:t>
            </a:r>
            <a:r>
              <a:rPr lang="en-US">
                <a:ea typeface="+mn-lt"/>
                <a:cs typeface="+mn-lt"/>
              </a:rPr>
              <a:t> overflow to allow access to uninitialized variables to perform the memory leak</a:t>
            </a:r>
          </a:p>
          <a:p>
            <a:pPr marL="685800" lvl="2" indent="0">
              <a:buNone/>
            </a:pPr>
            <a:endParaRPr lang="en-US">
              <a:ea typeface="+mn-lt"/>
              <a:cs typeface="+mn-lt"/>
            </a:endParaRPr>
          </a:p>
          <a:p>
            <a:pPr lvl="1"/>
            <a:r>
              <a:rPr lang="en-US" err="1">
                <a:ea typeface="+mn-lt"/>
                <a:cs typeface="+mn-lt"/>
              </a:rPr>
              <a:t>BadKarma</a:t>
            </a:r>
            <a:r>
              <a:rPr lang="en-US">
                <a:ea typeface="+mn-lt"/>
                <a:cs typeface="+mn-lt"/>
              </a:rPr>
              <a:t> – Head-based type confusion</a:t>
            </a:r>
          </a:p>
          <a:p>
            <a:pPr lvl="2"/>
            <a:r>
              <a:rPr lang="en-US">
                <a:ea typeface="+mn-lt"/>
                <a:cs typeface="+mn-lt"/>
              </a:rPr>
              <a:t>CVE-2020-12351</a:t>
            </a:r>
            <a:endParaRPr lang="en-US">
              <a:cs typeface="Calibri"/>
            </a:endParaRPr>
          </a:p>
          <a:p>
            <a:pPr lvl="2"/>
            <a:r>
              <a:rPr lang="en-US">
                <a:cs typeface="Calibri"/>
              </a:rPr>
              <a:t>This confusion happens because </a:t>
            </a:r>
            <a:r>
              <a:rPr lang="en-US" err="1">
                <a:cs typeface="Calibri"/>
              </a:rPr>
              <a:t>sk_filter</a:t>
            </a:r>
            <a:r>
              <a:rPr lang="en-US">
                <a:cs typeface="Calibri"/>
              </a:rPr>
              <a:t>(), which is the socket filter, is </a:t>
            </a:r>
          </a:p>
          <a:p>
            <a:pPr marL="685800" lvl="2" indent="0">
              <a:buNone/>
            </a:pPr>
            <a:r>
              <a:rPr lang="en-US">
                <a:cs typeface="Calibri"/>
              </a:rPr>
              <a:t>     invoked when we try to look at A2MP in the </a:t>
            </a:r>
            <a:r>
              <a:rPr lang="en-US" err="1">
                <a:cs typeface="Calibri"/>
              </a:rPr>
              <a:t>BadChoice</a:t>
            </a:r>
            <a:r>
              <a:rPr lang="en-US">
                <a:cs typeface="Calibri"/>
              </a:rPr>
              <a:t>. There is a type </a:t>
            </a:r>
          </a:p>
          <a:p>
            <a:pPr marL="685800" lvl="2" indent="0">
              <a:buNone/>
            </a:pPr>
            <a:r>
              <a:rPr lang="en-US">
                <a:cs typeface="Calibri"/>
              </a:rPr>
              <a:t>     confusion between </a:t>
            </a:r>
            <a:r>
              <a:rPr lang="en-US" err="1">
                <a:cs typeface="Calibri"/>
              </a:rPr>
              <a:t>sk_filter</a:t>
            </a:r>
            <a:r>
              <a:rPr lang="en-US">
                <a:cs typeface="Calibri"/>
              </a:rPr>
              <a:t>() and </a:t>
            </a:r>
            <a:r>
              <a:rPr lang="en-US" err="1">
                <a:cs typeface="Calibri"/>
              </a:rPr>
              <a:t>chan</a:t>
            </a:r>
            <a:r>
              <a:rPr lang="en-US">
                <a:cs typeface="Calibri"/>
              </a:rPr>
              <a:t> -&gt; data which creates confusion</a:t>
            </a:r>
            <a:endParaRPr lang="en-US"/>
          </a:p>
          <a:p>
            <a:pPr marL="685800" lvl="2" indent="0">
              <a:buNone/>
            </a:pPr>
            <a:r>
              <a:rPr lang="en-US">
                <a:cs typeface="Calibri"/>
              </a:rPr>
              <a:t>     and in turn makes the kernel panic.</a:t>
            </a:r>
          </a:p>
          <a:p>
            <a:pPr lvl="2"/>
            <a:endParaRPr lang="en-US">
              <a:cs typeface="Calibri"/>
            </a:endParaRPr>
          </a:p>
        </p:txBody>
      </p:sp>
      <p:sp>
        <p:nvSpPr>
          <p:cNvPr id="4" name="Date Placeholder 3">
            <a:extLst>
              <a:ext uri="{FF2B5EF4-FFF2-40B4-BE49-F238E27FC236}">
                <a16:creationId xmlns:a16="http://schemas.microsoft.com/office/drawing/2014/main" id="{8B7EB3CB-F39C-41EA-B72B-28074BE80F8A}"/>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E2ED0907-4545-49BC-9670-7FACE14AF994}"/>
              </a:ext>
            </a:extLst>
          </p:cNvPr>
          <p:cNvSpPr>
            <a:spLocks noGrp="1"/>
          </p:cNvSpPr>
          <p:nvPr>
            <p:ph type="sldNum" sz="quarter" idx="12"/>
          </p:nvPr>
        </p:nvSpPr>
        <p:spPr/>
        <p:txBody>
          <a:bodyPr/>
          <a:lstStyle/>
          <a:p>
            <a:fld id="{2F6FAF79-B0D9-444A-ABDC-4F1DB8DFCFE0}" type="slidenum">
              <a:rPr lang="en-US" smtClean="0"/>
              <a:t>2</a:t>
            </a:fld>
            <a:endParaRPr lang="en-US"/>
          </a:p>
        </p:txBody>
      </p:sp>
      <p:sp>
        <p:nvSpPr>
          <p:cNvPr id="6" name="Rectangle 5">
            <a:extLst>
              <a:ext uri="{FF2B5EF4-FFF2-40B4-BE49-F238E27FC236}">
                <a16:creationId xmlns:a16="http://schemas.microsoft.com/office/drawing/2014/main" id="{E4D2188B-89BA-4681-8CBE-B3BD85BC742F}"/>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bg2">
                    <a:lumMod val="90000"/>
                  </a:schemeClr>
                </a:solidFill>
                <a:cs typeface="Calibri"/>
              </a:rPr>
              <a:t>11/22/21</a:t>
            </a:r>
            <a:endParaRPr lang="en-US" sz="1000">
              <a:solidFill>
                <a:schemeClr val="bg2">
                  <a:lumMod val="90000"/>
                </a:schemeClr>
              </a:solidFill>
            </a:endParaRPr>
          </a:p>
        </p:txBody>
      </p:sp>
    </p:spTree>
    <p:extLst>
      <p:ext uri="{BB962C8B-B14F-4D97-AF65-F5344CB8AC3E}">
        <p14:creationId xmlns:p14="http://schemas.microsoft.com/office/powerpoint/2010/main" val="4175369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6A41-ECED-451C-9F00-37FBE0AA2755}"/>
              </a:ext>
            </a:extLst>
          </p:cNvPr>
          <p:cNvSpPr>
            <a:spLocks noGrp="1"/>
          </p:cNvSpPr>
          <p:nvPr>
            <p:ph type="title"/>
          </p:nvPr>
        </p:nvSpPr>
        <p:spPr/>
        <p:txBody>
          <a:bodyPr/>
          <a:lstStyle/>
          <a:p>
            <a:r>
              <a:rPr lang="en-US">
                <a:cs typeface="Calibri Light"/>
              </a:rPr>
              <a:t>Objectives</a:t>
            </a:r>
            <a:endParaRPr lang="en-US"/>
          </a:p>
        </p:txBody>
      </p:sp>
      <p:sp>
        <p:nvSpPr>
          <p:cNvPr id="3" name="Content Placeholder 2">
            <a:extLst>
              <a:ext uri="{FF2B5EF4-FFF2-40B4-BE49-F238E27FC236}">
                <a16:creationId xmlns:a16="http://schemas.microsoft.com/office/drawing/2014/main" id="{46DEAC87-C997-4601-8889-1B91BC6999A1}"/>
              </a:ext>
            </a:extLst>
          </p:cNvPr>
          <p:cNvSpPr>
            <a:spLocks noGrp="1"/>
          </p:cNvSpPr>
          <p:nvPr>
            <p:ph idx="1"/>
          </p:nvPr>
        </p:nvSpPr>
        <p:spPr>
          <a:xfrm>
            <a:off x="628650" y="1141036"/>
            <a:ext cx="7886700" cy="4974696"/>
          </a:xfrm>
        </p:spPr>
        <p:txBody>
          <a:bodyPr vert="horz" lIns="91440" tIns="45720" rIns="91440" bIns="45720" rtlCol="0" anchor="t">
            <a:normAutofit/>
          </a:bodyPr>
          <a:lstStyle/>
          <a:p>
            <a:r>
              <a:rPr lang="en-US">
                <a:cs typeface="Calibri"/>
              </a:rPr>
              <a:t>DoS the target machine so that Bluetooth no longer works</a:t>
            </a:r>
          </a:p>
          <a:p>
            <a:endParaRPr lang="en-US">
              <a:cs typeface="Calibri"/>
            </a:endParaRPr>
          </a:p>
          <a:p>
            <a:r>
              <a:rPr lang="en-US">
                <a:cs typeface="Calibri"/>
              </a:rPr>
              <a:t>In the original exploit, </a:t>
            </a:r>
            <a:r>
              <a:rPr lang="en-US" err="1">
                <a:cs typeface="Calibri"/>
              </a:rPr>
              <a:t>BadKarma</a:t>
            </a:r>
            <a:r>
              <a:rPr lang="en-US">
                <a:cs typeface="Calibri"/>
              </a:rPr>
              <a:t> was bypassed, which allowed for the full remote code execution. This, however, created a few issues.</a:t>
            </a:r>
          </a:p>
          <a:p>
            <a:pPr lvl="1"/>
            <a:r>
              <a:rPr lang="en-US">
                <a:cs typeface="Calibri"/>
              </a:rPr>
              <a:t>The exploitation code given in the POC did not actually contain the portion needed to directly allow remote code execution. We would have to find certain addresses ourselves, which was not explained well.</a:t>
            </a:r>
          </a:p>
          <a:p>
            <a:pPr lvl="1"/>
            <a:r>
              <a:rPr lang="en-US">
                <a:cs typeface="Calibri"/>
              </a:rPr>
              <a:t>We are working with Bluetooth dongles on virtual machines, rather than personal computers. The author states himself that Bluetooth dongles are not always reliable, and the results may vary drastically.</a:t>
            </a:r>
          </a:p>
          <a:p>
            <a:pPr lvl="1"/>
            <a:endParaRPr lang="en-US">
              <a:cs typeface="Calibri"/>
            </a:endParaRPr>
          </a:p>
          <a:p>
            <a:r>
              <a:rPr lang="en-US">
                <a:cs typeface="Calibri"/>
              </a:rPr>
              <a:t>Exploiting </a:t>
            </a:r>
            <a:r>
              <a:rPr lang="en-US" err="1">
                <a:cs typeface="Calibri"/>
              </a:rPr>
              <a:t>BadKarma</a:t>
            </a:r>
          </a:p>
          <a:p>
            <a:pPr lvl="1"/>
            <a:r>
              <a:rPr lang="en-US">
                <a:cs typeface="Calibri"/>
              </a:rPr>
              <a:t>Rather than bypassing </a:t>
            </a:r>
            <a:r>
              <a:rPr lang="en-US" err="1">
                <a:cs typeface="Calibri"/>
              </a:rPr>
              <a:t>BadKarma</a:t>
            </a:r>
            <a:r>
              <a:rPr lang="en-US">
                <a:cs typeface="Calibri"/>
              </a:rPr>
              <a:t> as shown in the POC, we decided to exploit it using the exploitation code. This combined with </a:t>
            </a:r>
            <a:r>
              <a:rPr lang="en-US" err="1">
                <a:cs typeface="Calibri"/>
              </a:rPr>
              <a:t>BadChoice</a:t>
            </a:r>
            <a:r>
              <a:rPr lang="en-US">
                <a:cs typeface="Calibri"/>
              </a:rPr>
              <a:t> allowed for us to successfully DoS the target Bluetooth system.</a:t>
            </a:r>
          </a:p>
        </p:txBody>
      </p:sp>
      <p:sp>
        <p:nvSpPr>
          <p:cNvPr id="4" name="Date Placeholder 3">
            <a:extLst>
              <a:ext uri="{FF2B5EF4-FFF2-40B4-BE49-F238E27FC236}">
                <a16:creationId xmlns:a16="http://schemas.microsoft.com/office/drawing/2014/main" id="{A8D24AAA-A537-476B-9D66-A31648C865EB}"/>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9C1B9664-A660-440D-8928-39C86C09DB92}"/>
              </a:ext>
            </a:extLst>
          </p:cNvPr>
          <p:cNvSpPr>
            <a:spLocks noGrp="1"/>
          </p:cNvSpPr>
          <p:nvPr>
            <p:ph type="sldNum" sz="quarter" idx="12"/>
          </p:nvPr>
        </p:nvSpPr>
        <p:spPr/>
        <p:txBody>
          <a:bodyPr/>
          <a:lstStyle/>
          <a:p>
            <a:fld id="{2F6FAF79-B0D9-444A-ABDC-4F1DB8DFCFE0}" type="slidenum">
              <a:rPr lang="en-US" smtClean="0"/>
              <a:t>3</a:t>
            </a:fld>
            <a:endParaRPr lang="en-US"/>
          </a:p>
        </p:txBody>
      </p:sp>
      <p:sp>
        <p:nvSpPr>
          <p:cNvPr id="6" name="Rectangle 5">
            <a:extLst>
              <a:ext uri="{FF2B5EF4-FFF2-40B4-BE49-F238E27FC236}">
                <a16:creationId xmlns:a16="http://schemas.microsoft.com/office/drawing/2014/main" id="{005C302E-1140-4A46-833D-3BB4194A9B11}"/>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bg2">
                    <a:lumMod val="90000"/>
                  </a:schemeClr>
                </a:solidFill>
                <a:cs typeface="Calibri"/>
              </a:rPr>
              <a:t>11/22/21</a:t>
            </a:r>
            <a:endParaRPr lang="en-US" sz="1000">
              <a:solidFill>
                <a:schemeClr val="bg2">
                  <a:lumMod val="90000"/>
                </a:schemeClr>
              </a:solidFill>
            </a:endParaRPr>
          </a:p>
        </p:txBody>
      </p:sp>
    </p:spTree>
    <p:extLst>
      <p:ext uri="{BB962C8B-B14F-4D97-AF65-F5344CB8AC3E}">
        <p14:creationId xmlns:p14="http://schemas.microsoft.com/office/powerpoint/2010/main" val="4024180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28D2-D92B-4EC5-BEFD-6B97D0B59B58}"/>
              </a:ext>
            </a:extLst>
          </p:cNvPr>
          <p:cNvSpPr>
            <a:spLocks noGrp="1"/>
          </p:cNvSpPr>
          <p:nvPr>
            <p:ph type="title"/>
          </p:nvPr>
        </p:nvSpPr>
        <p:spPr/>
        <p:txBody>
          <a:bodyPr/>
          <a:lstStyle/>
          <a:p>
            <a:r>
              <a:rPr lang="en-US">
                <a:cs typeface="Calibri Light"/>
              </a:rPr>
              <a:t>Challenges Faced (1)</a:t>
            </a:r>
            <a:endParaRPr lang="en-US"/>
          </a:p>
        </p:txBody>
      </p:sp>
      <p:sp>
        <p:nvSpPr>
          <p:cNvPr id="3" name="Content Placeholder 2">
            <a:extLst>
              <a:ext uri="{FF2B5EF4-FFF2-40B4-BE49-F238E27FC236}">
                <a16:creationId xmlns:a16="http://schemas.microsoft.com/office/drawing/2014/main" id="{E114DC6F-637A-4357-AE33-B4E77A15E5A9}"/>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1. Passing Bluetooth capabilities to the victim virtual machine</a:t>
            </a:r>
            <a:endParaRPr lang="en-US"/>
          </a:p>
          <a:p>
            <a:pPr lvl="1"/>
            <a:r>
              <a:rPr lang="en-US">
                <a:cs typeface="Calibri" panose="020F0502020204030204"/>
              </a:rPr>
              <a:t>Requires installation of the virtual box extension pack</a:t>
            </a:r>
          </a:p>
          <a:p>
            <a:pPr lvl="1"/>
            <a:r>
              <a:rPr lang="en-US">
                <a:cs typeface="Calibri" panose="020F0502020204030204"/>
              </a:rPr>
              <a:t>To use integrated Bluetooth, deallocate it from the system's OS and register it as a USB device within virtual box</a:t>
            </a:r>
          </a:p>
          <a:p>
            <a:pPr lvl="1"/>
            <a:r>
              <a:rPr lang="en-US">
                <a:cs typeface="Calibri" panose="020F0502020204030204"/>
              </a:rPr>
              <a:t>Alternatively register an external Bluetooth dongle within virtual box</a:t>
            </a:r>
          </a:p>
          <a:p>
            <a:pPr marL="0" indent="0">
              <a:buNone/>
            </a:pPr>
            <a:r>
              <a:rPr lang="en-US">
                <a:cs typeface="Calibri" panose="020F0502020204030204"/>
              </a:rPr>
              <a:t>2. Installing and booting a susceptible kernel version</a:t>
            </a:r>
          </a:p>
          <a:p>
            <a:pPr lvl="1"/>
            <a:r>
              <a:rPr lang="en-US" err="1">
                <a:ea typeface="+mn-lt"/>
                <a:cs typeface="+mn-lt"/>
              </a:rPr>
              <a:t>sudo</a:t>
            </a:r>
            <a:r>
              <a:rPr lang="en-US">
                <a:ea typeface="+mn-lt"/>
                <a:cs typeface="+mn-lt"/>
              </a:rPr>
              <a:t> apt install linux-image-5.4.0-48-generic</a:t>
            </a:r>
            <a:endParaRPr lang="en-US">
              <a:cs typeface="Calibri" panose="020F0502020204030204"/>
            </a:endParaRPr>
          </a:p>
          <a:p>
            <a:pPr lvl="2"/>
            <a:r>
              <a:rPr lang="en-US">
                <a:ea typeface="+mn-lt"/>
                <a:cs typeface="+mn-lt"/>
              </a:rPr>
              <a:t>Installs the susceptible kernel version used within the POC</a:t>
            </a:r>
          </a:p>
          <a:p>
            <a:pPr lvl="1"/>
            <a:r>
              <a:rPr lang="en-US" err="1">
                <a:ea typeface="+mn-lt"/>
                <a:cs typeface="+mn-lt"/>
              </a:rPr>
              <a:t>sudo</a:t>
            </a:r>
            <a:r>
              <a:rPr lang="en-US">
                <a:ea typeface="+mn-lt"/>
                <a:cs typeface="+mn-lt"/>
              </a:rPr>
              <a:t> apt-mark hold linux-image-5.4.0-48-generic</a:t>
            </a:r>
          </a:p>
          <a:p>
            <a:pPr lvl="2"/>
            <a:r>
              <a:rPr lang="en-US">
                <a:cs typeface="Calibri" panose="020F0502020204030204"/>
              </a:rPr>
              <a:t>Prevents Ubuntu from automatically removing the kernel</a:t>
            </a:r>
          </a:p>
          <a:p>
            <a:pPr lvl="1"/>
            <a:r>
              <a:rPr lang="en-US">
                <a:cs typeface="Calibri" panose="020F0502020204030204"/>
              </a:rPr>
              <a:t>Use grub to boot with kernel version </a:t>
            </a:r>
            <a:r>
              <a:rPr lang="en-US">
                <a:ea typeface="+mn-lt"/>
                <a:cs typeface="+mn-lt"/>
              </a:rPr>
              <a:t>5.4.0-48-generic</a:t>
            </a:r>
          </a:p>
          <a:p>
            <a:pPr marL="0" indent="0">
              <a:buNone/>
            </a:pPr>
            <a:r>
              <a:rPr lang="en-US">
                <a:ea typeface="+mn-lt"/>
                <a:cs typeface="+mn-lt"/>
              </a:rPr>
              <a:t>3. Enabling Bluetooth capabilities for kernel version 5.4.0-48-generic</a:t>
            </a:r>
          </a:p>
          <a:p>
            <a:pPr marL="685800" lvl="1" indent="-342900">
              <a:buFont typeface="Arial"/>
              <a:buChar char="•"/>
            </a:pPr>
            <a:r>
              <a:rPr lang="en-US">
                <a:ea typeface="+mn-lt"/>
                <a:cs typeface="+mn-lt"/>
              </a:rPr>
              <a:t>sudo apt install linux-modules-extra-5.4.0-48-generic</a:t>
            </a:r>
          </a:p>
          <a:p>
            <a:pPr marL="1028700" lvl="2" indent="-285750">
              <a:buFont typeface="Arial"/>
              <a:buChar char="•"/>
            </a:pPr>
            <a:r>
              <a:rPr lang="en-US">
                <a:ea typeface="+mn-lt"/>
                <a:cs typeface="+mn-lt"/>
              </a:rPr>
              <a:t>Installs extra packages not included in the base kernel</a:t>
            </a:r>
            <a:endParaRPr lang="en-US"/>
          </a:p>
          <a:p>
            <a:pPr marL="1085850" lvl="1" indent="-285750"/>
            <a:endParaRPr lang="en-US">
              <a:cs typeface="Calibri" panose="020F0502020204030204"/>
            </a:endParaRPr>
          </a:p>
          <a:p>
            <a:pPr marL="457200" indent="-457200">
              <a:buAutoNum type="arabicPeriod"/>
            </a:pPr>
            <a:endParaRPr lang="en-US">
              <a:cs typeface="Calibri" panose="020F0502020204030204"/>
            </a:endParaRPr>
          </a:p>
        </p:txBody>
      </p:sp>
      <p:sp>
        <p:nvSpPr>
          <p:cNvPr id="4" name="Date Placeholder 3">
            <a:extLst>
              <a:ext uri="{FF2B5EF4-FFF2-40B4-BE49-F238E27FC236}">
                <a16:creationId xmlns:a16="http://schemas.microsoft.com/office/drawing/2014/main" id="{8925C8FE-F6BB-4296-99E0-F9BE86627CD7}"/>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96658B54-46EA-4B45-97A8-7ADBBCB14C41}"/>
              </a:ext>
            </a:extLst>
          </p:cNvPr>
          <p:cNvSpPr>
            <a:spLocks noGrp="1"/>
          </p:cNvSpPr>
          <p:nvPr>
            <p:ph type="sldNum" sz="quarter" idx="12"/>
          </p:nvPr>
        </p:nvSpPr>
        <p:spPr/>
        <p:txBody>
          <a:bodyPr/>
          <a:lstStyle/>
          <a:p>
            <a:fld id="{2F6FAF79-B0D9-444A-ABDC-4F1DB8DFCFE0}" type="slidenum">
              <a:rPr lang="en-US" smtClean="0"/>
              <a:t>4</a:t>
            </a:fld>
            <a:endParaRPr lang="en-US"/>
          </a:p>
        </p:txBody>
      </p:sp>
      <p:sp>
        <p:nvSpPr>
          <p:cNvPr id="6" name="Rectangle 5">
            <a:extLst>
              <a:ext uri="{FF2B5EF4-FFF2-40B4-BE49-F238E27FC236}">
                <a16:creationId xmlns:a16="http://schemas.microsoft.com/office/drawing/2014/main" id="{C481DC01-D66C-41C4-A4C2-1A82EA147C23}"/>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bg2">
                    <a:lumMod val="90000"/>
                  </a:schemeClr>
                </a:solidFill>
                <a:cs typeface="Calibri"/>
              </a:rPr>
              <a:t>11/22/21</a:t>
            </a:r>
            <a:endParaRPr lang="en-US" sz="1000">
              <a:solidFill>
                <a:schemeClr val="bg2">
                  <a:lumMod val="90000"/>
                </a:schemeClr>
              </a:solidFill>
            </a:endParaRPr>
          </a:p>
        </p:txBody>
      </p:sp>
    </p:spTree>
    <p:extLst>
      <p:ext uri="{BB962C8B-B14F-4D97-AF65-F5344CB8AC3E}">
        <p14:creationId xmlns:p14="http://schemas.microsoft.com/office/powerpoint/2010/main" val="842019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28D2-D92B-4EC5-BEFD-6B97D0B59B58}"/>
              </a:ext>
            </a:extLst>
          </p:cNvPr>
          <p:cNvSpPr>
            <a:spLocks noGrp="1"/>
          </p:cNvSpPr>
          <p:nvPr>
            <p:ph type="title"/>
          </p:nvPr>
        </p:nvSpPr>
        <p:spPr/>
        <p:txBody>
          <a:bodyPr/>
          <a:lstStyle/>
          <a:p>
            <a:r>
              <a:rPr lang="en-US">
                <a:cs typeface="Calibri Light"/>
              </a:rPr>
              <a:t>Challenges Faced (2)</a:t>
            </a:r>
            <a:endParaRPr lang="en-US"/>
          </a:p>
        </p:txBody>
      </p:sp>
      <p:sp>
        <p:nvSpPr>
          <p:cNvPr id="3" name="Content Placeholder 2">
            <a:extLst>
              <a:ext uri="{FF2B5EF4-FFF2-40B4-BE49-F238E27FC236}">
                <a16:creationId xmlns:a16="http://schemas.microsoft.com/office/drawing/2014/main" id="{E114DC6F-637A-4357-AE33-B4E77A15E5A9}"/>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4. Finding the MAC Address of our victim's Bluetooth radio</a:t>
            </a:r>
          </a:p>
          <a:p>
            <a:pPr marL="685800" lvl="1" indent="-342900"/>
            <a:r>
              <a:rPr lang="en-US">
                <a:ea typeface="+mn-lt"/>
                <a:cs typeface="+mn-lt"/>
              </a:rPr>
              <a:t>hcitool dev</a:t>
            </a:r>
            <a:endParaRPr lang="en-US">
              <a:cs typeface="Calibri" panose="020F0502020204030204"/>
            </a:endParaRPr>
          </a:p>
          <a:p>
            <a:pPr marL="0" indent="0">
              <a:buNone/>
            </a:pPr>
            <a:r>
              <a:rPr lang="en-US">
                <a:ea typeface="+mn-lt"/>
                <a:cs typeface="+mn-lt"/>
              </a:rPr>
              <a:t>5. Using the Raspberry pi's built-in Bluetooth radio</a:t>
            </a:r>
          </a:p>
          <a:p>
            <a:pPr marL="685800" lvl="1" indent="-342900"/>
            <a:r>
              <a:rPr lang="en-US">
                <a:cs typeface="Calibri" panose="020F0502020204030204"/>
              </a:rPr>
              <a:t>Use Rasbian OS and the pi-bluetooth packages</a:t>
            </a:r>
          </a:p>
          <a:p>
            <a:pPr marL="0" indent="0">
              <a:buNone/>
            </a:pPr>
            <a:r>
              <a:rPr lang="en-US">
                <a:cs typeface="Calibri" panose="020F0502020204030204"/>
              </a:rPr>
              <a:t>6. Figuring out why the Raspberry pi frequently failed to connect to the victim</a:t>
            </a:r>
          </a:p>
          <a:p>
            <a:pPr marL="685800" lvl="1" indent="-342900"/>
            <a:r>
              <a:rPr lang="en-US">
                <a:ea typeface="+mn-lt"/>
                <a:cs typeface="+mn-lt"/>
              </a:rPr>
              <a:t>Set the victim virtual machine's Bluetooth adapter to "always visible"</a:t>
            </a:r>
            <a:endParaRPr lang="en-US">
              <a:cs typeface="Calibri" panose="020F0502020204030204"/>
            </a:endParaRPr>
          </a:p>
          <a:p>
            <a:pPr marL="0" indent="0">
              <a:buNone/>
            </a:pPr>
            <a:r>
              <a:rPr lang="en-US">
                <a:cs typeface="Calibri" panose="020F0502020204030204"/>
              </a:rPr>
              <a:t>7. Achieving a Remote Code Execution</a:t>
            </a:r>
          </a:p>
          <a:p>
            <a:pPr marL="685800" lvl="1" indent="-342900"/>
            <a:r>
              <a:rPr lang="en-US">
                <a:cs typeface="Calibri" panose="020F0502020204030204"/>
              </a:rPr>
              <a:t>Still don't know how to achive an RCE</a:t>
            </a:r>
          </a:p>
          <a:p>
            <a:pPr marL="1028700" lvl="2" indent="-285750"/>
            <a:r>
              <a:rPr lang="en-US">
                <a:cs typeface="Calibri" panose="020F0502020204030204"/>
              </a:rPr>
              <a:t>The proof of concept that we followed is highly complex and difficult to decipher</a:t>
            </a:r>
          </a:p>
          <a:p>
            <a:pPr marL="685800" lvl="1" indent="-342900"/>
            <a:r>
              <a:rPr lang="en-US">
                <a:cs typeface="Calibri" panose="020F0502020204030204"/>
              </a:rPr>
              <a:t>Eventually decided to limit ourselves to exploiting Bad Karma and performing a denial-of-service attack</a:t>
            </a:r>
          </a:p>
          <a:p>
            <a:pPr marL="342900" lvl="1" indent="0">
              <a:buNone/>
            </a:pPr>
            <a:endParaRPr lang="en-US">
              <a:cs typeface="Calibri" panose="020F0502020204030204"/>
            </a:endParaRPr>
          </a:p>
        </p:txBody>
      </p:sp>
      <p:sp>
        <p:nvSpPr>
          <p:cNvPr id="4" name="Date Placeholder 3">
            <a:extLst>
              <a:ext uri="{FF2B5EF4-FFF2-40B4-BE49-F238E27FC236}">
                <a16:creationId xmlns:a16="http://schemas.microsoft.com/office/drawing/2014/main" id="{8925C8FE-F6BB-4296-99E0-F9BE86627CD7}"/>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96658B54-46EA-4B45-97A8-7ADBBCB14C41}"/>
              </a:ext>
            </a:extLst>
          </p:cNvPr>
          <p:cNvSpPr>
            <a:spLocks noGrp="1"/>
          </p:cNvSpPr>
          <p:nvPr>
            <p:ph type="sldNum" sz="quarter" idx="12"/>
          </p:nvPr>
        </p:nvSpPr>
        <p:spPr/>
        <p:txBody>
          <a:bodyPr/>
          <a:lstStyle/>
          <a:p>
            <a:fld id="{2F6FAF79-B0D9-444A-ABDC-4F1DB8DFCFE0}" type="slidenum">
              <a:rPr lang="en-US" smtClean="0"/>
              <a:t>5</a:t>
            </a:fld>
            <a:endParaRPr lang="en-US"/>
          </a:p>
        </p:txBody>
      </p:sp>
      <p:sp>
        <p:nvSpPr>
          <p:cNvPr id="7" name="Rectangle 6">
            <a:extLst>
              <a:ext uri="{FF2B5EF4-FFF2-40B4-BE49-F238E27FC236}">
                <a16:creationId xmlns:a16="http://schemas.microsoft.com/office/drawing/2014/main" id="{E45DC5CC-824C-40CF-8D42-56C597003735}"/>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bg2">
                    <a:lumMod val="90000"/>
                  </a:schemeClr>
                </a:solidFill>
                <a:cs typeface="Calibri"/>
              </a:rPr>
              <a:t>11/22/21</a:t>
            </a:r>
            <a:endParaRPr lang="en-US" sz="1000">
              <a:solidFill>
                <a:schemeClr val="bg2">
                  <a:lumMod val="90000"/>
                </a:schemeClr>
              </a:solidFill>
            </a:endParaRPr>
          </a:p>
        </p:txBody>
      </p:sp>
    </p:spTree>
    <p:extLst>
      <p:ext uri="{BB962C8B-B14F-4D97-AF65-F5344CB8AC3E}">
        <p14:creationId xmlns:p14="http://schemas.microsoft.com/office/powerpoint/2010/main" val="3210777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81A2-D463-4A33-8D92-A75DE1885F62}"/>
              </a:ext>
            </a:extLst>
          </p:cNvPr>
          <p:cNvSpPr>
            <a:spLocks noGrp="1"/>
          </p:cNvSpPr>
          <p:nvPr>
            <p:ph type="title"/>
          </p:nvPr>
        </p:nvSpPr>
        <p:spPr/>
        <p:txBody>
          <a:bodyPr/>
          <a:lstStyle/>
          <a:p>
            <a:r>
              <a:rPr lang="en-US">
                <a:ea typeface="+mj-lt"/>
                <a:cs typeface="+mj-lt"/>
              </a:rPr>
              <a:t>Key Steps For Exploitation</a:t>
            </a:r>
          </a:p>
        </p:txBody>
      </p:sp>
      <p:sp>
        <p:nvSpPr>
          <p:cNvPr id="3" name="Content Placeholder 2">
            <a:extLst>
              <a:ext uri="{FF2B5EF4-FFF2-40B4-BE49-F238E27FC236}">
                <a16:creationId xmlns:a16="http://schemas.microsoft.com/office/drawing/2014/main" id="{EDFB8B22-D2EC-44CD-8DCA-940683D15087}"/>
              </a:ext>
            </a:extLst>
          </p:cNvPr>
          <p:cNvSpPr>
            <a:spLocks noGrp="1"/>
          </p:cNvSpPr>
          <p:nvPr>
            <p:ph idx="1"/>
          </p:nvPr>
        </p:nvSpPr>
        <p:spPr/>
        <p:txBody>
          <a:bodyPr vert="horz" lIns="91440" tIns="45720" rIns="91440" bIns="45720" rtlCol="0" anchor="t">
            <a:normAutofit/>
          </a:bodyPr>
          <a:lstStyle/>
          <a:p>
            <a:pPr marL="0" indent="0">
              <a:buNone/>
            </a:pPr>
            <a:endParaRPr lang="en-US">
              <a:cs typeface="Calibri" panose="020F0502020204030204"/>
            </a:endParaRPr>
          </a:p>
          <a:p>
            <a:pPr marL="457200" indent="-457200">
              <a:buAutoNum type="arabicPeriod"/>
            </a:pPr>
            <a:endParaRPr lang="en-US">
              <a:cs typeface="Calibri" panose="020F0502020204030204"/>
            </a:endParaRPr>
          </a:p>
          <a:p>
            <a:pPr marL="0" indent="0">
              <a:buNone/>
            </a:pPr>
            <a:endParaRPr lang="en-US" u="sng">
              <a:cs typeface="Calibri" panose="020F0502020204030204"/>
            </a:endParaRPr>
          </a:p>
          <a:p>
            <a:pPr marL="0" indent="0">
              <a:buNone/>
            </a:pPr>
            <a:r>
              <a:rPr lang="en-US" u="sng">
                <a:cs typeface="Calibri" panose="020F0502020204030204"/>
              </a:rPr>
              <a:t>Steps:</a:t>
            </a:r>
          </a:p>
          <a:p>
            <a:pPr marL="457200" indent="-457200">
              <a:buAutoNum type="arabicPeriod"/>
            </a:pPr>
            <a:r>
              <a:rPr lang="en-US">
                <a:cs typeface="Calibri" panose="020F0502020204030204"/>
              </a:rPr>
              <a:t>Scan for the mac address of the victim's Bluetooth radio.</a:t>
            </a:r>
          </a:p>
          <a:p>
            <a:pPr marL="457200" indent="-457200">
              <a:buAutoNum type="arabicPeriod"/>
            </a:pPr>
            <a:r>
              <a:rPr lang="en-US">
                <a:cs typeface="Calibri" panose="020F0502020204030204"/>
              </a:rPr>
              <a:t>Execute the Bad Karma POC code using the victim's address</a:t>
            </a:r>
          </a:p>
          <a:p>
            <a:pPr marL="457200" indent="-457200">
              <a:buAutoNum type="arabicPeriod"/>
            </a:pPr>
            <a:r>
              <a:rPr lang="en-US">
                <a:cs typeface="Calibri" panose="020F0502020204030204"/>
              </a:rPr>
              <a:t>Repeat execution until the denial of service is successful</a:t>
            </a:r>
          </a:p>
        </p:txBody>
      </p:sp>
      <p:sp>
        <p:nvSpPr>
          <p:cNvPr id="4" name="Date Placeholder 3">
            <a:extLst>
              <a:ext uri="{FF2B5EF4-FFF2-40B4-BE49-F238E27FC236}">
                <a16:creationId xmlns:a16="http://schemas.microsoft.com/office/drawing/2014/main" id="{EDF6961E-1C6F-47F8-AD91-6BE38EB6BBF0}"/>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A2943E84-73CE-406D-A7B3-5A30406490B2}"/>
              </a:ext>
            </a:extLst>
          </p:cNvPr>
          <p:cNvSpPr>
            <a:spLocks noGrp="1"/>
          </p:cNvSpPr>
          <p:nvPr>
            <p:ph type="sldNum" sz="quarter" idx="12"/>
          </p:nvPr>
        </p:nvSpPr>
        <p:spPr/>
        <p:txBody>
          <a:bodyPr/>
          <a:lstStyle/>
          <a:p>
            <a:fld id="{2F6FAF79-B0D9-444A-ABDC-4F1DB8DFCFE0}" type="slidenum">
              <a:rPr lang="en-US" smtClean="0"/>
              <a:t>6</a:t>
            </a:fld>
            <a:endParaRPr lang="en-US"/>
          </a:p>
        </p:txBody>
      </p:sp>
      <p:sp>
        <p:nvSpPr>
          <p:cNvPr id="6" name="TextBox 5">
            <a:extLst>
              <a:ext uri="{FF2B5EF4-FFF2-40B4-BE49-F238E27FC236}">
                <a16:creationId xmlns:a16="http://schemas.microsoft.com/office/drawing/2014/main" id="{52F4A72C-51DE-4E6D-967E-755A06E5ACBE}"/>
              </a:ext>
            </a:extLst>
          </p:cNvPr>
          <p:cNvSpPr txBox="1"/>
          <p:nvPr/>
        </p:nvSpPr>
        <p:spPr>
          <a:xfrm>
            <a:off x="631790" y="1203290"/>
            <a:ext cx="7886698" cy="738664"/>
          </a:xfrm>
          <a:prstGeom prst="rect">
            <a:avLst/>
          </a:prstGeom>
          <a:noFill/>
          <a:ln>
            <a:solidFill>
              <a:srgbClr val="2F5597"/>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ea typeface="+mn-lt"/>
                <a:cs typeface="+mn-lt"/>
              </a:rPr>
              <a:t>Prerequisite: Ensure the victim machine's Bluetooth is on, discoverable, and is using a susceptible Linux kernel version.</a:t>
            </a:r>
            <a:endParaRPr lang="en-US" sz="2100">
              <a:cs typeface="Calibri"/>
            </a:endParaRPr>
          </a:p>
        </p:txBody>
      </p:sp>
      <p:sp>
        <p:nvSpPr>
          <p:cNvPr id="8" name="Rectangle 7">
            <a:extLst>
              <a:ext uri="{FF2B5EF4-FFF2-40B4-BE49-F238E27FC236}">
                <a16:creationId xmlns:a16="http://schemas.microsoft.com/office/drawing/2014/main" id="{41A0FA00-C1C2-4A43-A724-52AFEF0D5422}"/>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bg2">
                    <a:lumMod val="90000"/>
                  </a:schemeClr>
                </a:solidFill>
                <a:cs typeface="Calibri"/>
              </a:rPr>
              <a:t>11/22/21</a:t>
            </a:r>
            <a:endParaRPr lang="en-US" sz="1000">
              <a:solidFill>
                <a:schemeClr val="bg2">
                  <a:lumMod val="90000"/>
                </a:schemeClr>
              </a:solidFill>
            </a:endParaRPr>
          </a:p>
        </p:txBody>
      </p:sp>
    </p:spTree>
    <p:extLst>
      <p:ext uri="{BB962C8B-B14F-4D97-AF65-F5344CB8AC3E}">
        <p14:creationId xmlns:p14="http://schemas.microsoft.com/office/powerpoint/2010/main" val="2545102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89A4-0100-49DF-92D7-0CB59A77B086}"/>
              </a:ext>
            </a:extLst>
          </p:cNvPr>
          <p:cNvSpPr>
            <a:spLocks noGrp="1"/>
          </p:cNvSpPr>
          <p:nvPr>
            <p:ph type="title"/>
          </p:nvPr>
        </p:nvSpPr>
        <p:spPr/>
        <p:txBody>
          <a:bodyPr/>
          <a:lstStyle/>
          <a:p>
            <a:r>
              <a:rPr lang="en-US">
                <a:cs typeface="Calibri Light"/>
              </a:rPr>
              <a:t>Demo</a:t>
            </a:r>
            <a:endParaRPr lang="en-US"/>
          </a:p>
        </p:txBody>
      </p:sp>
      <p:sp>
        <p:nvSpPr>
          <p:cNvPr id="3" name="Content Placeholder 2">
            <a:extLst>
              <a:ext uri="{FF2B5EF4-FFF2-40B4-BE49-F238E27FC236}">
                <a16:creationId xmlns:a16="http://schemas.microsoft.com/office/drawing/2014/main" id="{8F66DF3D-7E84-4218-A511-4EE818B02818}"/>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hlinkClick r:id="rId3"/>
              </a:rPr>
              <a:t>Bad Karma Bleedingtooth Exploit (0:53):</a:t>
            </a:r>
            <a:endParaRPr lang="en-US">
              <a:cs typeface="Calibri" panose="020F0502020204030204"/>
            </a:endParaRPr>
          </a:p>
        </p:txBody>
      </p:sp>
      <p:sp>
        <p:nvSpPr>
          <p:cNvPr id="4" name="Date Placeholder 3">
            <a:extLst>
              <a:ext uri="{FF2B5EF4-FFF2-40B4-BE49-F238E27FC236}">
                <a16:creationId xmlns:a16="http://schemas.microsoft.com/office/drawing/2014/main" id="{B94684FF-428D-46F5-A6DD-1A75AC6FD8C9}"/>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75D4E84E-7FA4-455B-AF15-CAAC656E1814}"/>
              </a:ext>
            </a:extLst>
          </p:cNvPr>
          <p:cNvSpPr>
            <a:spLocks noGrp="1"/>
          </p:cNvSpPr>
          <p:nvPr>
            <p:ph type="sldNum" sz="quarter" idx="12"/>
          </p:nvPr>
        </p:nvSpPr>
        <p:spPr/>
        <p:txBody>
          <a:bodyPr/>
          <a:lstStyle/>
          <a:p>
            <a:fld id="{2F6FAF79-B0D9-444A-ABDC-4F1DB8DFCFE0}" type="slidenum">
              <a:rPr lang="en-US" smtClean="0"/>
              <a:t>7</a:t>
            </a:fld>
            <a:endParaRPr lang="en-US"/>
          </a:p>
        </p:txBody>
      </p:sp>
      <p:pic>
        <p:nvPicPr>
          <p:cNvPr id="11" name="Picture 11">
            <a:hlinkClick r:id="" action="ppaction://media"/>
            <a:extLst>
              <a:ext uri="{FF2B5EF4-FFF2-40B4-BE49-F238E27FC236}">
                <a16:creationId xmlns:a16="http://schemas.microsoft.com/office/drawing/2014/main" id="{D8329A9C-C335-45B8-B86A-EFD58BAC9C7C}"/>
              </a:ext>
            </a:extLst>
          </p:cNvPr>
          <p:cNvPicPr>
            <a:picLocks noRot="1" noChangeAspect="1"/>
          </p:cNvPicPr>
          <p:nvPr>
            <a:videoFile r:link="rId1"/>
          </p:nvPr>
        </p:nvPicPr>
        <p:blipFill>
          <a:blip r:embed="rId4"/>
          <a:stretch>
            <a:fillRect/>
          </a:stretch>
        </p:blipFill>
        <p:spPr>
          <a:xfrm>
            <a:off x="731506" y="1659827"/>
            <a:ext cx="6026727" cy="3659170"/>
          </a:xfrm>
          <a:prstGeom prst="rect">
            <a:avLst/>
          </a:prstGeom>
        </p:spPr>
      </p:pic>
      <p:sp>
        <p:nvSpPr>
          <p:cNvPr id="6" name="Rectangle 5">
            <a:extLst>
              <a:ext uri="{FF2B5EF4-FFF2-40B4-BE49-F238E27FC236}">
                <a16:creationId xmlns:a16="http://schemas.microsoft.com/office/drawing/2014/main" id="{8A41A7AB-2DD5-40E0-8ED0-ABF9FA4ED66E}"/>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bg2">
                    <a:lumMod val="90000"/>
                  </a:schemeClr>
                </a:solidFill>
                <a:cs typeface="Calibri"/>
              </a:rPr>
              <a:t>11/22/21</a:t>
            </a:r>
            <a:endParaRPr lang="en-US" sz="1000">
              <a:solidFill>
                <a:schemeClr val="bg2">
                  <a:lumMod val="90000"/>
                </a:schemeClr>
              </a:solidFill>
            </a:endParaRPr>
          </a:p>
        </p:txBody>
      </p:sp>
    </p:spTree>
    <p:extLst>
      <p:ext uri="{BB962C8B-B14F-4D97-AF65-F5344CB8AC3E}">
        <p14:creationId xmlns:p14="http://schemas.microsoft.com/office/powerpoint/2010/main" val="955958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5894-AF2A-40E5-8B05-DA5F00E3F5C6}"/>
              </a:ext>
            </a:extLst>
          </p:cNvPr>
          <p:cNvSpPr>
            <a:spLocks noGrp="1"/>
          </p:cNvSpPr>
          <p:nvPr>
            <p:ph type="title"/>
          </p:nvPr>
        </p:nvSpPr>
        <p:spPr/>
        <p:txBody>
          <a:bodyPr/>
          <a:lstStyle/>
          <a:p>
            <a:r>
              <a:rPr lang="en-US">
                <a:cs typeface="Calibri Light"/>
              </a:rPr>
              <a:t>Mitigation</a:t>
            </a:r>
            <a:endParaRPr lang="en-US"/>
          </a:p>
        </p:txBody>
      </p:sp>
      <p:sp>
        <p:nvSpPr>
          <p:cNvPr id="3" name="Content Placeholder 2">
            <a:extLst>
              <a:ext uri="{FF2B5EF4-FFF2-40B4-BE49-F238E27FC236}">
                <a16:creationId xmlns:a16="http://schemas.microsoft.com/office/drawing/2014/main" id="{84F95BE7-B24A-4EAB-8280-2CF7BAD20FBE}"/>
              </a:ext>
            </a:extLst>
          </p:cNvPr>
          <p:cNvSpPr>
            <a:spLocks noGrp="1"/>
          </p:cNvSpPr>
          <p:nvPr>
            <p:ph idx="1"/>
          </p:nvPr>
        </p:nvSpPr>
        <p:spPr/>
        <p:txBody>
          <a:bodyPr vert="horz" lIns="91440" tIns="45720" rIns="91440" bIns="45720" rtlCol="0" anchor="t">
            <a:normAutofit/>
          </a:bodyPr>
          <a:lstStyle/>
          <a:p>
            <a:r>
              <a:rPr lang="en-US">
                <a:cs typeface="Calibri"/>
              </a:rPr>
              <a:t>The Bad Karma </a:t>
            </a:r>
            <a:r>
              <a:rPr lang="en-US" err="1">
                <a:cs typeface="Calibri"/>
              </a:rPr>
              <a:t>Bleedingtooth</a:t>
            </a:r>
            <a:r>
              <a:rPr lang="en-US">
                <a:cs typeface="Calibri"/>
              </a:rPr>
              <a:t> Vulnerability affects versions 4.8 through 5.9 of the BlueZ Linux Kernel</a:t>
            </a:r>
          </a:p>
          <a:p>
            <a:r>
              <a:rPr lang="en-US">
                <a:cs typeface="Calibri"/>
              </a:rPr>
              <a:t>In order to secure potentially susceptible devices, it is recommended to upgrade the system's kernel to at least version 5.10</a:t>
            </a:r>
          </a:p>
          <a:p>
            <a:r>
              <a:rPr lang="en-US">
                <a:cs typeface="Calibri"/>
              </a:rPr>
              <a:t>Alternatively, it is possible to address the vulnerabilities without upgrading the kernel by manually implementing the patches found here: </a:t>
            </a:r>
            <a:r>
              <a:rPr lang="en-US">
                <a:ea typeface="+mn-lt"/>
                <a:cs typeface="+mn-lt"/>
                <a:hlinkClick r:id="rId2"/>
              </a:rPr>
              <a:t>https://www.intel.com/content/www/us/en/security-center/advisory/intel-sa-00435.html</a:t>
            </a:r>
            <a:r>
              <a:rPr lang="en-US">
                <a:ea typeface="+mn-lt"/>
                <a:cs typeface="+mn-lt"/>
              </a:rPr>
              <a:t> </a:t>
            </a:r>
          </a:p>
          <a:p>
            <a:endParaRPr lang="en-US">
              <a:cs typeface="Calibri"/>
            </a:endParaRPr>
          </a:p>
        </p:txBody>
      </p:sp>
      <p:sp>
        <p:nvSpPr>
          <p:cNvPr id="4" name="Date Placeholder 3">
            <a:extLst>
              <a:ext uri="{FF2B5EF4-FFF2-40B4-BE49-F238E27FC236}">
                <a16:creationId xmlns:a16="http://schemas.microsoft.com/office/drawing/2014/main" id="{7E4C1950-DC4A-4DBD-9262-D1B7ACB9918C}"/>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B82D631A-C506-446E-91CC-87BE8023A7D6}"/>
              </a:ext>
            </a:extLst>
          </p:cNvPr>
          <p:cNvSpPr>
            <a:spLocks noGrp="1"/>
          </p:cNvSpPr>
          <p:nvPr>
            <p:ph type="sldNum" sz="quarter" idx="12"/>
          </p:nvPr>
        </p:nvSpPr>
        <p:spPr/>
        <p:txBody>
          <a:bodyPr/>
          <a:lstStyle/>
          <a:p>
            <a:fld id="{2F6FAF79-B0D9-444A-ABDC-4F1DB8DFCFE0}" type="slidenum">
              <a:rPr lang="en-US" smtClean="0"/>
              <a:t>8</a:t>
            </a:fld>
            <a:endParaRPr lang="en-US"/>
          </a:p>
        </p:txBody>
      </p:sp>
      <p:sp>
        <p:nvSpPr>
          <p:cNvPr id="7" name="Rectangle 6">
            <a:extLst>
              <a:ext uri="{FF2B5EF4-FFF2-40B4-BE49-F238E27FC236}">
                <a16:creationId xmlns:a16="http://schemas.microsoft.com/office/drawing/2014/main" id="{80C9D11F-AF08-4A9A-9131-03BDF5BB928D}"/>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bg2">
                    <a:lumMod val="90000"/>
                  </a:schemeClr>
                </a:solidFill>
                <a:cs typeface="Calibri"/>
              </a:rPr>
              <a:t>11/22/21</a:t>
            </a:r>
            <a:endParaRPr lang="en-US" sz="1000">
              <a:solidFill>
                <a:schemeClr val="bg2">
                  <a:lumMod val="90000"/>
                </a:schemeClr>
              </a:solidFill>
            </a:endParaRPr>
          </a:p>
        </p:txBody>
      </p:sp>
    </p:spTree>
    <p:extLst>
      <p:ext uri="{BB962C8B-B14F-4D97-AF65-F5344CB8AC3E}">
        <p14:creationId xmlns:p14="http://schemas.microsoft.com/office/powerpoint/2010/main" val="682015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5EB7-B237-4AC3-8DDE-C709223A9A80}"/>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C040D980-3873-44F3-BBC1-BBBC73D4581E}"/>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https://github.com/google/security-research/tree/master/pocs/linux/bleedingtooth</a:t>
            </a:r>
            <a:endParaRPr lang="en-US">
              <a:ea typeface="+mn-lt"/>
              <a:cs typeface="+mn-lt"/>
            </a:endParaRPr>
          </a:p>
          <a:p>
            <a:r>
              <a:rPr lang="en-US">
                <a:ea typeface="+mn-lt"/>
                <a:cs typeface="+mn-lt"/>
                <a:hlinkClick r:id="rId3"/>
              </a:rPr>
              <a:t>https://github.com/google/security-research/blob/master/pocs/linux/bleedingtooth/writeup.md#badkarma-heap-based-type-confusion-cve-2020-12351</a:t>
            </a:r>
            <a:endParaRPr lang="en-US">
              <a:ea typeface="+mn-lt"/>
              <a:cs typeface="+mn-lt"/>
            </a:endParaRPr>
          </a:p>
          <a:p>
            <a:r>
              <a:rPr lang="en-US">
                <a:ea typeface="+mn-lt"/>
                <a:cs typeface="+mn-lt"/>
                <a:hlinkClick r:id="rId4"/>
              </a:rPr>
              <a:t>https://github.com/google/security-research/security/advisories/GHSA-h637-c88j-47wq</a:t>
            </a:r>
            <a:endParaRPr lang="en-US">
              <a:ea typeface="+mn-lt"/>
              <a:cs typeface="+mn-lt"/>
            </a:endParaRPr>
          </a:p>
          <a:p>
            <a:r>
              <a:rPr lang="en-US">
                <a:ea typeface="+mn-lt"/>
                <a:cs typeface="+mn-lt"/>
                <a:hlinkClick r:id="rId5"/>
              </a:rPr>
              <a:t>https://www.intel.com/content/www/us/en/security-center/advisory/intel-sa-00435.html</a:t>
            </a:r>
            <a:r>
              <a:rPr lang="en-US">
                <a:ea typeface="+mn-lt"/>
                <a:cs typeface="+mn-lt"/>
              </a:rPr>
              <a:t> </a:t>
            </a:r>
          </a:p>
          <a:p>
            <a:endParaRPr lang="en-US">
              <a:ea typeface="+mn-lt"/>
              <a:cs typeface="+mn-lt"/>
            </a:endParaRPr>
          </a:p>
        </p:txBody>
      </p:sp>
      <p:sp>
        <p:nvSpPr>
          <p:cNvPr id="4" name="Date Placeholder 3">
            <a:extLst>
              <a:ext uri="{FF2B5EF4-FFF2-40B4-BE49-F238E27FC236}">
                <a16:creationId xmlns:a16="http://schemas.microsoft.com/office/drawing/2014/main" id="{2542B3BE-DE97-4F72-A70E-580D417EABC9}"/>
              </a:ext>
            </a:extLst>
          </p:cNvPr>
          <p:cNvSpPr>
            <a:spLocks noGrp="1"/>
          </p:cNvSpPr>
          <p:nvPr>
            <p:ph type="dt" sz="half" idx="10"/>
          </p:nvPr>
        </p:nvSpPr>
        <p:spPr/>
        <p:txBody>
          <a:bodyPr/>
          <a:lstStyle/>
          <a:p>
            <a:r>
              <a:rPr lang="en-US"/>
              <a:t>11/01/21</a:t>
            </a:r>
          </a:p>
        </p:txBody>
      </p:sp>
      <p:sp>
        <p:nvSpPr>
          <p:cNvPr id="5" name="Slide Number Placeholder 4">
            <a:extLst>
              <a:ext uri="{FF2B5EF4-FFF2-40B4-BE49-F238E27FC236}">
                <a16:creationId xmlns:a16="http://schemas.microsoft.com/office/drawing/2014/main" id="{75474003-9285-4AE7-8620-793FF605E410}"/>
              </a:ext>
            </a:extLst>
          </p:cNvPr>
          <p:cNvSpPr>
            <a:spLocks noGrp="1"/>
          </p:cNvSpPr>
          <p:nvPr>
            <p:ph type="sldNum" sz="quarter" idx="12"/>
          </p:nvPr>
        </p:nvSpPr>
        <p:spPr/>
        <p:txBody>
          <a:bodyPr/>
          <a:lstStyle/>
          <a:p>
            <a:fld id="{2F6FAF79-B0D9-444A-ABDC-4F1DB8DFCFE0}" type="slidenum">
              <a:rPr lang="en-US" dirty="0" smtClean="0"/>
              <a:t>9</a:t>
            </a:fld>
            <a:endParaRPr lang="en-US"/>
          </a:p>
        </p:txBody>
      </p:sp>
      <p:sp>
        <p:nvSpPr>
          <p:cNvPr id="7" name="Rectangle 6">
            <a:extLst>
              <a:ext uri="{FF2B5EF4-FFF2-40B4-BE49-F238E27FC236}">
                <a16:creationId xmlns:a16="http://schemas.microsoft.com/office/drawing/2014/main" id="{BEC8452E-2AAA-4CF6-8081-B04F726E4270}"/>
              </a:ext>
            </a:extLst>
          </p:cNvPr>
          <p:cNvSpPr/>
          <p:nvPr/>
        </p:nvSpPr>
        <p:spPr>
          <a:xfrm>
            <a:off x="175404" y="6303175"/>
            <a:ext cx="682219" cy="46424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bg2">
                    <a:lumMod val="90000"/>
                  </a:schemeClr>
                </a:solidFill>
                <a:cs typeface="Calibri"/>
              </a:rPr>
              <a:t>11/22/21</a:t>
            </a:r>
            <a:endParaRPr lang="en-US" sz="1000">
              <a:solidFill>
                <a:schemeClr val="bg2">
                  <a:lumMod val="90000"/>
                </a:schemeClr>
              </a:solidFill>
            </a:endParaRPr>
          </a:p>
        </p:txBody>
      </p:sp>
    </p:spTree>
    <p:extLst>
      <p:ext uri="{BB962C8B-B14F-4D97-AF65-F5344CB8AC3E}">
        <p14:creationId xmlns:p14="http://schemas.microsoft.com/office/powerpoint/2010/main" val="1603286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705279841C4A4A9616E081740E9101" ma:contentTypeVersion="8" ma:contentTypeDescription="Create a new document." ma:contentTypeScope="" ma:versionID="fb9edc11153217bb609a2088eafb11dd">
  <xsd:schema xmlns:xsd="http://www.w3.org/2001/XMLSchema" xmlns:xs="http://www.w3.org/2001/XMLSchema" xmlns:p="http://schemas.microsoft.com/office/2006/metadata/properties" xmlns:ns2="78bbcca3-33fe-44b7-adaf-21a0cba9b611" targetNamespace="http://schemas.microsoft.com/office/2006/metadata/properties" ma:root="true" ma:fieldsID="a5f681deba6aa94272bfab39e3ebb565" ns2:_="">
    <xsd:import namespace="78bbcca3-33fe-44b7-adaf-21a0cba9b6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bcca3-33fe-44b7-adaf-21a0cba9b6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4E106-93CD-4FBD-AB83-654E710B4A6D}">
  <ds:schemaRefs>
    <ds:schemaRef ds:uri="78bbcca3-33fe-44b7-adaf-21a0cba9b6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2EFB333-6B6C-4454-AB31-AA33FF0EE4EF}">
  <ds:schemaRefs>
    <ds:schemaRef ds:uri="78bbcca3-33fe-44b7-adaf-21a0cba9b6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6C9B899-CE8F-4FFE-8093-C2E141C479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Introduction</vt:lpstr>
      <vt:lpstr>Objectives</vt:lpstr>
      <vt:lpstr>Challenges Faced (1)</vt:lpstr>
      <vt:lpstr>Challenges Faced (2)</vt:lpstr>
      <vt:lpstr>Key Steps For Exploitation</vt:lpstr>
      <vt:lpstr>Demo</vt:lpstr>
      <vt:lpstr>Mitigation</vt:lpstr>
      <vt:lpstr>References</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Hintzel, Shelby K</dc:creator>
  <cp:revision>1</cp:revision>
  <cp:lastPrinted>2016-04-26T14:14:13Z</cp:lastPrinted>
  <dcterms:created xsi:type="dcterms:W3CDTF">2016-02-24T21:36:27Z</dcterms:created>
  <dcterms:modified xsi:type="dcterms:W3CDTF">2021-11-22T23:06:55Z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Author">
    <vt:lpwstr>ACCT04\e311236</vt:lpwstr>
  </property>
  <property fmtid="{D5CDD505-2E9C-101B-9397-08002B2CF9AE}" pid="3" name="Document Sensitivity">
    <vt:lpwstr>1</vt:lpwstr>
  </property>
  <property fmtid="{D5CDD505-2E9C-101B-9397-08002B2CF9AE}" pid="4" name="ThirdParty">
    <vt:lpwstr/>
  </property>
  <property fmtid="{D5CDD505-2E9C-101B-9397-08002B2CF9AE}" pid="5" name="OCI Restriction">
    <vt:bool>false</vt:bool>
  </property>
  <property fmtid="{D5CDD505-2E9C-101B-9397-08002B2CF9AE}" pid="6" name="OCI Additional Info">
    <vt:lpwstr/>
  </property>
  <property fmtid="{D5CDD505-2E9C-101B-9397-08002B2CF9AE}" pid="7" name="Allow Header Overwrite">
    <vt:bool>true</vt:bool>
  </property>
  <property fmtid="{D5CDD505-2E9C-101B-9397-08002B2CF9AE}" pid="8" name="Allow Footer Overwrite">
    <vt:bool>true</vt:bool>
  </property>
  <property fmtid="{D5CDD505-2E9C-101B-9397-08002B2CF9AE}" pid="9" name="Multiple Selected">
    <vt:lpwstr>-1</vt:lpwstr>
  </property>
  <property fmtid="{D5CDD505-2E9C-101B-9397-08002B2CF9AE}" pid="10" name="SIPLongWording">
    <vt:lpwstr/>
  </property>
  <property fmtid="{D5CDD505-2E9C-101B-9397-08002B2CF9AE}" pid="11" name="checkedProgramsCount">
    <vt:i4>0</vt:i4>
  </property>
  <property fmtid="{D5CDD505-2E9C-101B-9397-08002B2CF9AE}" pid="12" name="ExpCountry">
    <vt:lpwstr/>
  </property>
  <property fmtid="{D5CDD505-2E9C-101B-9397-08002B2CF9AE}" pid="13" name="ContentTypeId">
    <vt:lpwstr>0x01010084705279841C4A4A9616E081740E9101</vt:lpwstr>
  </property>
</Properties>
</file>