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4" r:id="rId4"/>
  </p:sldMasterIdLst>
  <p:notesMasterIdLst>
    <p:notesMasterId r:id="rId11"/>
  </p:notesMasterIdLst>
  <p:handoutMasterIdLst>
    <p:handoutMasterId r:id="rId12"/>
  </p:handoutMasterIdLst>
  <p:sldIdLst>
    <p:sldId id="290" r:id="rId5"/>
    <p:sldId id="294" r:id="rId6"/>
    <p:sldId id="295" r:id="rId7"/>
    <p:sldId id="296" r:id="rId8"/>
    <p:sldId id="299" r:id="rId9"/>
    <p:sldId id="301" r:id="rId10"/>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666AC14-BB6E-D881-8542-1CEF71197D2B}" name="Vi N Nguyen" initials="VN" userId="S::vnguye67@gmu.edu::01dcba96-1774-4b50-a3af-055cb21a24ba" providerId="AD"/>
  <p188:author id="{6C34F840-5F92-3292-6019-477F01F7739B}" name="Jack W Raymond" initials="JR" userId="S::jraymon@gmu.edu::3eeb1546-111f-4a70-9527-9e3d8db8208f" providerId="AD"/>
  <p188:author id="{A66F2582-75AF-39A5-60DE-0133A494ECB3}" name="Kaitlyn Malone" initials="KM" userId="S::kmalone8@gmu.edu::dbb09e88-1b7a-49a2-a1db-51b81472312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000000"/>
    <a:srgbClr val="EAEFF7"/>
    <a:srgbClr val="767171"/>
    <a:srgbClr val="C00000"/>
    <a:srgbClr val="F4B082"/>
    <a:srgbClr val="5B9BD5"/>
    <a:srgbClr val="306492"/>
    <a:srgbClr val="3C71A1"/>
    <a:srgbClr val="5D8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8BDF7B-2A6F-483E-8B54-9C5EB7BC48D0}" v="9" dt="2021-11-01T16:14:12.258"/>
    <p1510:client id="{2A5BCF34-42B0-40EA-B1FC-CB24223378E1}" v="1" dt="2021-11-22T19:07:02.107"/>
    <p1510:client id="{2B6C3120-15EC-0CE1-F513-886E1B9F9A5B}" v="11" dt="2021-11-22T19:51:40.975"/>
    <p1510:client id="{2F7AEF73-0928-4C86-85A0-FEAFC8F68727}" v="754" dt="2021-11-22T22:35:53.011"/>
    <p1510:client id="{4A0BEEC7-1B0E-4BB5-A8A8-67043838E9AC}" v="1252" dt="2021-12-16T17:11:40.565"/>
    <p1510:client id="{572BDBF2-0532-4BF8-B467-F6DAD3041411}" v="38" dt="2021-11-22T19:10:27.762"/>
    <p1510:client id="{5FFEEEF6-DD75-8D4F-A78F-8BCF2846B5EE}" v="30" dt="2021-11-01T17:27:20.039"/>
    <p1510:client id="{828558BC-B62B-4091-9E7A-5FB33955D843}" v="200" dt="2021-11-22T20:06:02.551"/>
    <p1510:client id="{83408BBE-497A-4D09-B0FE-897F047CC11E}" v="65" dt="2021-11-01T22:27:54.248"/>
    <p1510:client id="{87C19BED-029B-49C9-7AE3-C4D901BD99FB}" v="744" dt="2021-11-22T22:12:07.006"/>
    <p1510:client id="{B2066627-B81F-422D-9B49-D9BD1CD9BE53}" v="58" dt="2021-11-22T19:29:43.385"/>
    <p1510:client id="{B306B48A-92E0-4606-897F-18E7F03D1B9A}" v="50" dt="2021-11-01T21:58:18.900"/>
    <p1510:client id="{CB53E02B-B64A-43D3-86CF-FF5D07951A95}" v="91" dt="2021-11-22T19:15:54.425"/>
    <p1510:client id="{DEC9E245-1BE1-430D-8136-AA8D526B374D}" v="35" dt="2021-11-22T23:01:06.735"/>
    <p1510:client id="{F440FF58-7EEB-4D4E-96E4-0BB41AC990CC}" v="19" dt="2021-11-01T21:58:06.037"/>
    <p1510:client id="{F7040176-55BA-42B3-87F6-07F368107590}" v="744" dt="2021-11-22T21:07:25.537"/>
    <p1510:client id="{F863CA54-E959-4C37-B61F-80E5CEFDB07A}" v="1" dt="2021-11-22T23:06:16.8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Michael Allen Minick" userId="S::jminick@gmu.edu::409f0672-f404-42eb-9d67-19dd9e429aa5" providerId="AD" clId="Web-{F863CA54-E959-4C37-B61F-80E5CEFDB07A}"/>
    <pc:docChg chg="delSld">
      <pc:chgData name="Joshua Michael Allen Minick" userId="S::jminick@gmu.edu::409f0672-f404-42eb-9d67-19dd9e429aa5" providerId="AD" clId="Web-{F863CA54-E959-4C37-B61F-80E5CEFDB07A}" dt="2021-11-22T23:06:16.888" v="0"/>
      <pc:docMkLst>
        <pc:docMk/>
      </pc:docMkLst>
      <pc:sldChg chg="del">
        <pc:chgData name="Joshua Michael Allen Minick" userId="S::jminick@gmu.edu::409f0672-f404-42eb-9d67-19dd9e429aa5" providerId="AD" clId="Web-{F863CA54-E959-4C37-B61F-80E5CEFDB07A}" dt="2021-11-22T23:06:16.888" v="0"/>
        <pc:sldMkLst>
          <pc:docMk/>
          <pc:sldMk cId="248564936" sldId="300"/>
        </pc:sldMkLst>
      </pc:sldChg>
    </pc:docChg>
  </pc:docChgLst>
  <pc:docChgLst>
    <pc:chgData name="Kelly Ann Jessica Downer" userId="cf6fee6e-2cad-496f-9cf2-f5f81b2030f2" providerId="ADAL" clId="{5FFEEEF6-DD75-8D4F-A78F-8BCF2846B5EE}"/>
    <pc:docChg chg="undo custSel addSld delSld modSld modMainMaster">
      <pc:chgData name="Kelly Ann Jessica Downer" userId="cf6fee6e-2cad-496f-9cf2-f5f81b2030f2" providerId="ADAL" clId="{5FFEEEF6-DD75-8D4F-A78F-8BCF2846B5EE}" dt="2021-11-01T17:31:19.100" v="801" actId="12"/>
      <pc:docMkLst>
        <pc:docMk/>
      </pc:docMkLst>
      <pc:sldChg chg="delSp modSp mod">
        <pc:chgData name="Kelly Ann Jessica Downer" userId="cf6fee6e-2cad-496f-9cf2-f5f81b2030f2" providerId="ADAL" clId="{5FFEEEF6-DD75-8D4F-A78F-8BCF2846B5EE}" dt="2021-11-01T16:58:15.978" v="81" actId="20577"/>
        <pc:sldMkLst>
          <pc:docMk/>
          <pc:sldMk cId="433194311" sldId="290"/>
        </pc:sldMkLst>
        <pc:spChg chg="del mod">
          <ac:chgData name="Kelly Ann Jessica Downer" userId="cf6fee6e-2cad-496f-9cf2-f5f81b2030f2" providerId="ADAL" clId="{5FFEEEF6-DD75-8D4F-A78F-8BCF2846B5EE}" dt="2021-11-01T16:19:18.283" v="10" actId="478"/>
          <ac:spMkLst>
            <pc:docMk/>
            <pc:sldMk cId="433194311" sldId="290"/>
            <ac:spMk id="3" creationId="{9F0EA1FD-3299-48A9-B484-A078A3AC110C}"/>
          </ac:spMkLst>
        </pc:spChg>
        <pc:spChg chg="mod">
          <ac:chgData name="Kelly Ann Jessica Downer" userId="cf6fee6e-2cad-496f-9cf2-f5f81b2030f2" providerId="ADAL" clId="{5FFEEEF6-DD75-8D4F-A78F-8BCF2846B5EE}" dt="2021-11-01T16:58:15.978" v="81" actId="20577"/>
          <ac:spMkLst>
            <pc:docMk/>
            <pc:sldMk cId="433194311" sldId="290"/>
            <ac:spMk id="4" creationId="{C449250A-6D0F-4964-8702-E98497154BF3}"/>
          </ac:spMkLst>
        </pc:spChg>
        <pc:spChg chg="del mod">
          <ac:chgData name="Kelly Ann Jessica Downer" userId="cf6fee6e-2cad-496f-9cf2-f5f81b2030f2" providerId="ADAL" clId="{5FFEEEF6-DD75-8D4F-A78F-8BCF2846B5EE}" dt="2021-11-01T16:19:14.870" v="8" actId="478"/>
          <ac:spMkLst>
            <pc:docMk/>
            <pc:sldMk cId="433194311" sldId="290"/>
            <ac:spMk id="5" creationId="{2E86FA51-AE8E-4DC8-BE46-65661B888DD2}"/>
          </ac:spMkLst>
        </pc:spChg>
        <pc:spChg chg="del mod">
          <ac:chgData name="Kelly Ann Jessica Downer" userId="cf6fee6e-2cad-496f-9cf2-f5f81b2030f2" providerId="ADAL" clId="{5FFEEEF6-DD75-8D4F-A78F-8BCF2846B5EE}" dt="2021-11-01T16:19:12.174" v="6" actId="478"/>
          <ac:spMkLst>
            <pc:docMk/>
            <pc:sldMk cId="433194311" sldId="290"/>
            <ac:spMk id="6" creationId="{19689B54-FC67-418E-A6FF-AFD412D5E260}"/>
          </ac:spMkLst>
        </pc:spChg>
        <pc:spChg chg="del">
          <ac:chgData name="Kelly Ann Jessica Downer" userId="cf6fee6e-2cad-496f-9cf2-f5f81b2030f2" providerId="ADAL" clId="{5FFEEEF6-DD75-8D4F-A78F-8BCF2846B5EE}" dt="2021-11-01T16:19:20.488" v="11" actId="478"/>
          <ac:spMkLst>
            <pc:docMk/>
            <pc:sldMk cId="433194311" sldId="290"/>
            <ac:spMk id="8" creationId="{85B18B38-DAAE-4A7B-AEC2-8E92E8511226}"/>
          </ac:spMkLst>
        </pc:spChg>
      </pc:sldChg>
      <pc:sldChg chg="addSp delSp modSp mod">
        <pc:chgData name="Kelly Ann Jessica Downer" userId="cf6fee6e-2cad-496f-9cf2-f5f81b2030f2" providerId="ADAL" clId="{5FFEEEF6-DD75-8D4F-A78F-8BCF2846B5EE}" dt="2021-11-01T17:27:04.274" v="506" actId="20577"/>
        <pc:sldMkLst>
          <pc:docMk/>
          <pc:sldMk cId="2948692998" sldId="291"/>
        </pc:sldMkLst>
        <pc:spChg chg="add del mod">
          <ac:chgData name="Kelly Ann Jessica Downer" userId="cf6fee6e-2cad-496f-9cf2-f5f81b2030f2" providerId="ADAL" clId="{5FFEEEF6-DD75-8D4F-A78F-8BCF2846B5EE}" dt="2021-11-01T17:27:04.274" v="506" actId="20577"/>
          <ac:spMkLst>
            <pc:docMk/>
            <pc:sldMk cId="2948692998" sldId="291"/>
            <ac:spMk id="3" creationId="{465BAC44-2F8B-428E-A8B2-42C52273DCBB}"/>
          </ac:spMkLst>
        </pc:spChg>
        <pc:spChg chg="mod">
          <ac:chgData name="Kelly Ann Jessica Downer" userId="cf6fee6e-2cad-496f-9cf2-f5f81b2030f2" providerId="ADAL" clId="{5FFEEEF6-DD75-8D4F-A78F-8BCF2846B5EE}" dt="2021-11-01T16:57:53.242" v="64" actId="20577"/>
          <ac:spMkLst>
            <pc:docMk/>
            <pc:sldMk cId="2948692998" sldId="291"/>
            <ac:spMk id="4" creationId="{4C32FD12-FDB3-436F-BF21-8E8F168519B3}"/>
          </ac:spMkLst>
        </pc:spChg>
        <pc:spChg chg="add del mod">
          <ac:chgData name="Kelly Ann Jessica Downer" userId="cf6fee6e-2cad-496f-9cf2-f5f81b2030f2" providerId="ADAL" clId="{5FFEEEF6-DD75-8D4F-A78F-8BCF2846B5EE}" dt="2021-11-01T17:03:06.072" v="92" actId="767"/>
          <ac:spMkLst>
            <pc:docMk/>
            <pc:sldMk cId="2948692998" sldId="291"/>
            <ac:spMk id="6" creationId="{CCBFE2AA-80C8-E642-BF47-CB6117B4100E}"/>
          </ac:spMkLst>
        </pc:spChg>
        <pc:spChg chg="add del mod">
          <ac:chgData name="Kelly Ann Jessica Downer" userId="cf6fee6e-2cad-496f-9cf2-f5f81b2030f2" providerId="ADAL" clId="{5FFEEEF6-DD75-8D4F-A78F-8BCF2846B5EE}" dt="2021-11-01T17:06:59.445" v="348"/>
          <ac:spMkLst>
            <pc:docMk/>
            <pc:sldMk cId="2948692998" sldId="291"/>
            <ac:spMk id="7" creationId="{77010BD8-BEB6-0C49-91E8-A4408708B2C1}"/>
          </ac:spMkLst>
        </pc:spChg>
        <pc:spChg chg="add mod">
          <ac:chgData name="Kelly Ann Jessica Downer" userId="cf6fee6e-2cad-496f-9cf2-f5f81b2030f2" providerId="ADAL" clId="{5FFEEEF6-DD75-8D4F-A78F-8BCF2846B5EE}" dt="2021-11-01T17:08:37.682" v="359" actId="1076"/>
          <ac:spMkLst>
            <pc:docMk/>
            <pc:sldMk cId="2948692998" sldId="291"/>
            <ac:spMk id="12" creationId="{6EBCB1C4-307E-814B-B50B-D382024E77F4}"/>
          </ac:spMkLst>
        </pc:spChg>
        <pc:spChg chg="add mod">
          <ac:chgData name="Kelly Ann Jessica Downer" userId="cf6fee6e-2cad-496f-9cf2-f5f81b2030f2" providerId="ADAL" clId="{5FFEEEF6-DD75-8D4F-A78F-8BCF2846B5EE}" dt="2021-11-01T17:17:31.122" v="361" actId="688"/>
          <ac:spMkLst>
            <pc:docMk/>
            <pc:sldMk cId="2948692998" sldId="291"/>
            <ac:spMk id="13" creationId="{4B460EFD-C227-0D4B-B94F-419C6DE36CCA}"/>
          </ac:spMkLst>
        </pc:spChg>
        <pc:spChg chg="add mod">
          <ac:chgData name="Kelly Ann Jessica Downer" userId="cf6fee6e-2cad-496f-9cf2-f5f81b2030f2" providerId="ADAL" clId="{5FFEEEF6-DD75-8D4F-A78F-8BCF2846B5EE}" dt="2021-11-01T17:20:08.743" v="367" actId="1076"/>
          <ac:spMkLst>
            <pc:docMk/>
            <pc:sldMk cId="2948692998" sldId="291"/>
            <ac:spMk id="16" creationId="{4E9B9ABE-188D-2B41-BCA2-7572377AB4F7}"/>
          </ac:spMkLst>
        </pc:spChg>
        <pc:spChg chg="add mod">
          <ac:chgData name="Kelly Ann Jessica Downer" userId="cf6fee6e-2cad-496f-9cf2-f5f81b2030f2" providerId="ADAL" clId="{5FFEEEF6-DD75-8D4F-A78F-8BCF2846B5EE}" dt="2021-11-01T17:23:41.668" v="420" actId="20577"/>
          <ac:spMkLst>
            <pc:docMk/>
            <pc:sldMk cId="2948692998" sldId="291"/>
            <ac:spMk id="17" creationId="{54CD86B2-4A5D-5F4B-8AEB-8B4CC5C00838}"/>
          </ac:spMkLst>
        </pc:spChg>
        <pc:spChg chg="add mod">
          <ac:chgData name="Kelly Ann Jessica Downer" userId="cf6fee6e-2cad-496f-9cf2-f5f81b2030f2" providerId="ADAL" clId="{5FFEEEF6-DD75-8D4F-A78F-8BCF2846B5EE}" dt="2021-11-01T17:23:31.824" v="408" actId="14100"/>
          <ac:spMkLst>
            <pc:docMk/>
            <pc:sldMk cId="2948692998" sldId="291"/>
            <ac:spMk id="18" creationId="{504F915A-7B29-AA4D-B959-F7E283ECA91B}"/>
          </ac:spMkLst>
        </pc:spChg>
        <pc:spChg chg="add mod">
          <ac:chgData name="Kelly Ann Jessica Downer" userId="cf6fee6e-2cad-496f-9cf2-f5f81b2030f2" providerId="ADAL" clId="{5FFEEEF6-DD75-8D4F-A78F-8BCF2846B5EE}" dt="2021-11-01T17:26:32.969" v="446" actId="1076"/>
          <ac:spMkLst>
            <pc:docMk/>
            <pc:sldMk cId="2948692998" sldId="291"/>
            <ac:spMk id="19" creationId="{45F3C53F-E7F6-EF43-AACD-2FC0CBC3161C}"/>
          </ac:spMkLst>
        </pc:spChg>
        <pc:picChg chg="del">
          <ac:chgData name="Kelly Ann Jessica Downer" userId="cf6fee6e-2cad-496f-9cf2-f5f81b2030f2" providerId="ADAL" clId="{5FFEEEF6-DD75-8D4F-A78F-8BCF2846B5EE}" dt="2021-11-01T16:58:22.761" v="83" actId="478"/>
          <ac:picMkLst>
            <pc:docMk/>
            <pc:sldMk cId="2948692998" sldId="291"/>
            <ac:picMk id="8" creationId="{F859B5D3-C1FF-8943-B5C9-5CA9AD3ECC1A}"/>
          </ac:picMkLst>
        </pc:picChg>
        <pc:picChg chg="add mod">
          <ac:chgData name="Kelly Ann Jessica Downer" userId="cf6fee6e-2cad-496f-9cf2-f5f81b2030f2" providerId="ADAL" clId="{5FFEEEF6-DD75-8D4F-A78F-8BCF2846B5EE}" dt="2021-11-01T17:08:33.097" v="357" actId="1076"/>
          <ac:picMkLst>
            <pc:docMk/>
            <pc:sldMk cId="2948692998" sldId="291"/>
            <ac:picMk id="9" creationId="{C58CCCFC-AC14-304D-94C3-7F945B69A4A2}"/>
          </ac:picMkLst>
        </pc:picChg>
        <pc:picChg chg="add del mod">
          <ac:chgData name="Kelly Ann Jessica Downer" userId="cf6fee6e-2cad-496f-9cf2-f5f81b2030f2" providerId="ADAL" clId="{5FFEEEF6-DD75-8D4F-A78F-8BCF2846B5EE}" dt="2021-11-01T17:03:07.615" v="94"/>
          <ac:picMkLst>
            <pc:docMk/>
            <pc:sldMk cId="2948692998" sldId="291"/>
            <ac:picMk id="1026" creationId="{5AB5672E-AF8A-B942-A14C-5624D900B531}"/>
          </ac:picMkLst>
        </pc:picChg>
        <pc:picChg chg="add del mod">
          <ac:chgData name="Kelly Ann Jessica Downer" userId="cf6fee6e-2cad-496f-9cf2-f5f81b2030f2" providerId="ADAL" clId="{5FFEEEF6-DD75-8D4F-A78F-8BCF2846B5EE}" dt="2021-11-01T17:04:03.389" v="158"/>
          <ac:picMkLst>
            <pc:docMk/>
            <pc:sldMk cId="2948692998" sldId="291"/>
            <ac:picMk id="1028" creationId="{1B48D027-908F-C34A-BEC9-5A2ACCECB782}"/>
          </ac:picMkLst>
        </pc:picChg>
        <pc:cxnChg chg="add del">
          <ac:chgData name="Kelly Ann Jessica Downer" userId="cf6fee6e-2cad-496f-9cf2-f5f81b2030f2" providerId="ADAL" clId="{5FFEEEF6-DD75-8D4F-A78F-8BCF2846B5EE}" dt="2021-11-01T17:08:12.489" v="354" actId="478"/>
          <ac:cxnSpMkLst>
            <pc:docMk/>
            <pc:sldMk cId="2948692998" sldId="291"/>
            <ac:cxnSpMk id="11" creationId="{52FE0BB6-521B-144F-91BB-0FBBE59F8B03}"/>
          </ac:cxnSpMkLst>
        </pc:cxnChg>
        <pc:cxnChg chg="add del">
          <ac:chgData name="Kelly Ann Jessica Downer" userId="cf6fee6e-2cad-496f-9cf2-f5f81b2030f2" providerId="ADAL" clId="{5FFEEEF6-DD75-8D4F-A78F-8BCF2846B5EE}" dt="2021-11-01T17:19:48.527" v="363" actId="478"/>
          <ac:cxnSpMkLst>
            <pc:docMk/>
            <pc:sldMk cId="2948692998" sldId="291"/>
            <ac:cxnSpMk id="15" creationId="{95699EF6-05A7-5248-B66E-8595B5C6FE5E}"/>
          </ac:cxnSpMkLst>
        </pc:cxnChg>
      </pc:sldChg>
      <pc:sldChg chg="delSp modSp mod">
        <pc:chgData name="Kelly Ann Jessica Downer" userId="cf6fee6e-2cad-496f-9cf2-f5f81b2030f2" providerId="ADAL" clId="{5FFEEEF6-DD75-8D4F-A78F-8BCF2846B5EE}" dt="2021-11-01T17:31:19.100" v="801" actId="12"/>
        <pc:sldMkLst>
          <pc:docMk/>
          <pc:sldMk cId="4014377812" sldId="292"/>
        </pc:sldMkLst>
        <pc:spChg chg="mod">
          <ac:chgData name="Kelly Ann Jessica Downer" userId="cf6fee6e-2cad-496f-9cf2-f5f81b2030f2" providerId="ADAL" clId="{5FFEEEF6-DD75-8D4F-A78F-8BCF2846B5EE}" dt="2021-11-01T17:31:19.100" v="801" actId="12"/>
          <ac:spMkLst>
            <pc:docMk/>
            <pc:sldMk cId="4014377812" sldId="292"/>
            <ac:spMk id="3" creationId="{A550E1CE-58B0-4E1A-BDDB-DEBAE590D254}"/>
          </ac:spMkLst>
        </pc:spChg>
        <pc:spChg chg="mod">
          <ac:chgData name="Kelly Ann Jessica Downer" userId="cf6fee6e-2cad-496f-9cf2-f5f81b2030f2" providerId="ADAL" clId="{5FFEEEF6-DD75-8D4F-A78F-8BCF2846B5EE}" dt="2021-11-01T16:57:59.371" v="69" actId="20577"/>
          <ac:spMkLst>
            <pc:docMk/>
            <pc:sldMk cId="4014377812" sldId="292"/>
            <ac:spMk id="4" creationId="{9AAAE009-7C10-41D5-94C1-EE03D3EBA29A}"/>
          </ac:spMkLst>
        </pc:spChg>
        <pc:picChg chg="del">
          <ac:chgData name="Kelly Ann Jessica Downer" userId="cf6fee6e-2cad-496f-9cf2-f5f81b2030f2" providerId="ADAL" clId="{5FFEEEF6-DD75-8D4F-A78F-8BCF2846B5EE}" dt="2021-11-01T16:58:27.287" v="85" actId="478"/>
          <ac:picMkLst>
            <pc:docMk/>
            <pc:sldMk cId="4014377812" sldId="292"/>
            <ac:picMk id="6" creationId="{EA5E928A-0391-0141-933A-2BAF78B3633B}"/>
          </ac:picMkLst>
        </pc:picChg>
      </pc:sldChg>
      <pc:sldChg chg="modSp mod">
        <pc:chgData name="Kelly Ann Jessica Downer" userId="cf6fee6e-2cad-496f-9cf2-f5f81b2030f2" providerId="ADAL" clId="{5FFEEEF6-DD75-8D4F-A78F-8BCF2846B5EE}" dt="2021-11-01T17:06:40.806" v="346" actId="20577"/>
        <pc:sldMkLst>
          <pc:docMk/>
          <pc:sldMk cId="2063275464" sldId="293"/>
        </pc:sldMkLst>
        <pc:spChg chg="mod">
          <ac:chgData name="Kelly Ann Jessica Downer" userId="cf6fee6e-2cad-496f-9cf2-f5f81b2030f2" providerId="ADAL" clId="{5FFEEEF6-DD75-8D4F-A78F-8BCF2846B5EE}" dt="2021-11-01T17:06:40.806" v="346" actId="20577"/>
          <ac:spMkLst>
            <pc:docMk/>
            <pc:sldMk cId="2063275464" sldId="293"/>
            <ac:spMk id="3" creationId="{5941B0A3-6DF3-4FD6-A67F-4F21F4A685B4}"/>
          </ac:spMkLst>
        </pc:spChg>
        <pc:spChg chg="mod">
          <ac:chgData name="Kelly Ann Jessica Downer" userId="cf6fee6e-2cad-496f-9cf2-f5f81b2030f2" providerId="ADAL" clId="{5FFEEEF6-DD75-8D4F-A78F-8BCF2846B5EE}" dt="2021-11-01T16:58:06.403" v="75" actId="20577"/>
          <ac:spMkLst>
            <pc:docMk/>
            <pc:sldMk cId="2063275464" sldId="293"/>
            <ac:spMk id="4" creationId="{1B61EE72-402E-4966-86FE-F0DA8B5CDC00}"/>
          </ac:spMkLst>
        </pc:spChg>
      </pc:sldChg>
      <pc:sldChg chg="modSp new del mod">
        <pc:chgData name="Kelly Ann Jessica Downer" userId="cf6fee6e-2cad-496f-9cf2-f5f81b2030f2" providerId="ADAL" clId="{5FFEEEF6-DD75-8D4F-A78F-8BCF2846B5EE}" dt="2021-11-01T17:27:42.503" v="523" actId="2696"/>
        <pc:sldMkLst>
          <pc:docMk/>
          <pc:sldMk cId="2384427362" sldId="294"/>
        </pc:sldMkLst>
        <pc:spChg chg="mod">
          <ac:chgData name="Kelly Ann Jessica Downer" userId="cf6fee6e-2cad-496f-9cf2-f5f81b2030f2" providerId="ADAL" clId="{5FFEEEF6-DD75-8D4F-A78F-8BCF2846B5EE}" dt="2021-11-01T17:27:29.997" v="522" actId="313"/>
          <ac:spMkLst>
            <pc:docMk/>
            <pc:sldMk cId="2384427362" sldId="294"/>
            <ac:spMk id="2" creationId="{0832AFB8-366C-5D49-813C-BBA5E53D98F2}"/>
          </ac:spMkLst>
        </pc:spChg>
      </pc:sldChg>
      <pc:sldMasterChg chg="modSldLayout">
        <pc:chgData name="Kelly Ann Jessica Downer" userId="cf6fee6e-2cad-496f-9cf2-f5f81b2030f2" providerId="ADAL" clId="{5FFEEEF6-DD75-8D4F-A78F-8BCF2846B5EE}" dt="2021-11-01T16:21:08.644" v="58" actId="20577"/>
        <pc:sldMasterMkLst>
          <pc:docMk/>
          <pc:sldMasterMk cId="3654897179" sldId="2147483814"/>
        </pc:sldMasterMkLst>
        <pc:sldLayoutChg chg="modSp mod">
          <pc:chgData name="Kelly Ann Jessica Downer" userId="cf6fee6e-2cad-496f-9cf2-f5f81b2030f2" providerId="ADAL" clId="{5FFEEEF6-DD75-8D4F-A78F-8BCF2846B5EE}" dt="2021-11-01T16:19:42.563" v="18" actId="20577"/>
          <pc:sldLayoutMkLst>
            <pc:docMk/>
            <pc:sldMasterMk cId="3654897179" sldId="2147483814"/>
            <pc:sldLayoutMk cId="763050006" sldId="2147483815"/>
          </pc:sldLayoutMkLst>
          <pc:spChg chg="mod">
            <ac:chgData name="Kelly Ann Jessica Downer" userId="cf6fee6e-2cad-496f-9cf2-f5f81b2030f2" providerId="ADAL" clId="{5FFEEEF6-DD75-8D4F-A78F-8BCF2846B5EE}" dt="2021-11-01T16:19:42.563" v="18" actId="20577"/>
            <ac:spMkLst>
              <pc:docMk/>
              <pc:sldMasterMk cId="3654897179" sldId="2147483814"/>
              <pc:sldLayoutMk cId="763050006" sldId="2147483815"/>
              <ac:spMk id="4" creationId="{00000000-0000-0000-0000-000000000000}"/>
            </ac:spMkLst>
          </pc:spChg>
        </pc:sldLayoutChg>
        <pc:sldLayoutChg chg="modSp mod">
          <pc:chgData name="Kelly Ann Jessica Downer" userId="cf6fee6e-2cad-496f-9cf2-f5f81b2030f2" providerId="ADAL" clId="{5FFEEEF6-DD75-8D4F-A78F-8BCF2846B5EE}" dt="2021-11-01T16:18:53.855" v="4" actId="20577"/>
          <pc:sldLayoutMkLst>
            <pc:docMk/>
            <pc:sldMasterMk cId="3654897179" sldId="2147483814"/>
            <pc:sldLayoutMk cId="3934610038" sldId="2147483816"/>
          </pc:sldLayoutMkLst>
          <pc:spChg chg="mod">
            <ac:chgData name="Kelly Ann Jessica Downer" userId="cf6fee6e-2cad-496f-9cf2-f5f81b2030f2" providerId="ADAL" clId="{5FFEEEF6-DD75-8D4F-A78F-8BCF2846B5EE}" dt="2021-11-01T16:18:53.855" v="4" actId="20577"/>
            <ac:spMkLst>
              <pc:docMk/>
              <pc:sldMasterMk cId="3654897179" sldId="2147483814"/>
              <pc:sldLayoutMk cId="3934610038" sldId="2147483816"/>
              <ac:spMk id="4" creationId="{00000000-0000-0000-0000-000000000000}"/>
            </ac:spMkLst>
          </pc:spChg>
        </pc:sldLayoutChg>
        <pc:sldLayoutChg chg="modSp mod">
          <pc:chgData name="Kelly Ann Jessica Downer" userId="cf6fee6e-2cad-496f-9cf2-f5f81b2030f2" providerId="ADAL" clId="{5FFEEEF6-DD75-8D4F-A78F-8BCF2846B5EE}" dt="2021-11-01T16:21:08.644" v="58" actId="20577"/>
          <pc:sldLayoutMkLst>
            <pc:docMk/>
            <pc:sldMasterMk cId="3654897179" sldId="2147483814"/>
            <pc:sldLayoutMk cId="1905245287" sldId="2147483817"/>
          </pc:sldLayoutMkLst>
          <pc:spChg chg="mod">
            <ac:chgData name="Kelly Ann Jessica Downer" userId="cf6fee6e-2cad-496f-9cf2-f5f81b2030f2" providerId="ADAL" clId="{5FFEEEF6-DD75-8D4F-A78F-8BCF2846B5EE}" dt="2021-11-01T16:21:08.644" v="58" actId="20577"/>
            <ac:spMkLst>
              <pc:docMk/>
              <pc:sldMasterMk cId="3654897179" sldId="2147483814"/>
              <pc:sldLayoutMk cId="1905245287" sldId="2147483817"/>
              <ac:spMk id="4" creationId="{00000000-0000-0000-0000-000000000000}"/>
            </ac:spMkLst>
          </pc:spChg>
        </pc:sldLayoutChg>
        <pc:sldLayoutChg chg="modSp mod">
          <pc:chgData name="Kelly Ann Jessica Downer" userId="cf6fee6e-2cad-496f-9cf2-f5f81b2030f2" providerId="ADAL" clId="{5FFEEEF6-DD75-8D4F-A78F-8BCF2846B5EE}" dt="2021-11-01T16:20:58.177" v="53" actId="20577"/>
          <pc:sldLayoutMkLst>
            <pc:docMk/>
            <pc:sldMasterMk cId="3654897179" sldId="2147483814"/>
            <pc:sldLayoutMk cId="1025717790" sldId="2147483818"/>
          </pc:sldLayoutMkLst>
          <pc:spChg chg="mod">
            <ac:chgData name="Kelly Ann Jessica Downer" userId="cf6fee6e-2cad-496f-9cf2-f5f81b2030f2" providerId="ADAL" clId="{5FFEEEF6-DD75-8D4F-A78F-8BCF2846B5EE}" dt="2021-11-01T16:20:58.177" v="53" actId="20577"/>
            <ac:spMkLst>
              <pc:docMk/>
              <pc:sldMasterMk cId="3654897179" sldId="2147483814"/>
              <pc:sldLayoutMk cId="1025717790" sldId="2147483818"/>
              <ac:spMk id="5" creationId="{00000000-0000-0000-0000-000000000000}"/>
            </ac:spMkLst>
          </pc:spChg>
        </pc:sldLayoutChg>
        <pc:sldLayoutChg chg="modSp mod">
          <pc:chgData name="Kelly Ann Jessica Downer" userId="cf6fee6e-2cad-496f-9cf2-f5f81b2030f2" providerId="ADAL" clId="{5FFEEEF6-DD75-8D4F-A78F-8BCF2846B5EE}" dt="2021-11-01T16:20:51.495" v="48" actId="20577"/>
          <pc:sldLayoutMkLst>
            <pc:docMk/>
            <pc:sldMasterMk cId="3654897179" sldId="2147483814"/>
            <pc:sldLayoutMk cId="270745530" sldId="2147483819"/>
          </pc:sldLayoutMkLst>
          <pc:spChg chg="mod">
            <ac:chgData name="Kelly Ann Jessica Downer" userId="cf6fee6e-2cad-496f-9cf2-f5f81b2030f2" providerId="ADAL" clId="{5FFEEEF6-DD75-8D4F-A78F-8BCF2846B5EE}" dt="2021-11-01T16:20:51.495" v="48" actId="20577"/>
            <ac:spMkLst>
              <pc:docMk/>
              <pc:sldMasterMk cId="3654897179" sldId="2147483814"/>
              <pc:sldLayoutMk cId="270745530" sldId="2147483819"/>
              <ac:spMk id="7" creationId="{00000000-0000-0000-0000-000000000000}"/>
            </ac:spMkLst>
          </pc:spChg>
        </pc:sldLayoutChg>
        <pc:sldLayoutChg chg="modSp mod">
          <pc:chgData name="Kelly Ann Jessica Downer" userId="cf6fee6e-2cad-496f-9cf2-f5f81b2030f2" providerId="ADAL" clId="{5FFEEEF6-DD75-8D4F-A78F-8BCF2846B5EE}" dt="2021-11-01T16:20:44.096" v="43" actId="20577"/>
          <pc:sldLayoutMkLst>
            <pc:docMk/>
            <pc:sldMasterMk cId="3654897179" sldId="2147483814"/>
            <pc:sldLayoutMk cId="715484871" sldId="2147483821"/>
          </pc:sldLayoutMkLst>
          <pc:spChg chg="mod">
            <ac:chgData name="Kelly Ann Jessica Downer" userId="cf6fee6e-2cad-496f-9cf2-f5f81b2030f2" providerId="ADAL" clId="{5FFEEEF6-DD75-8D4F-A78F-8BCF2846B5EE}" dt="2021-11-01T16:20:44.096" v="43" actId="20577"/>
            <ac:spMkLst>
              <pc:docMk/>
              <pc:sldMasterMk cId="3654897179" sldId="2147483814"/>
              <pc:sldLayoutMk cId="715484871" sldId="2147483821"/>
              <ac:spMk id="2" creationId="{00000000-0000-0000-0000-000000000000}"/>
            </ac:spMkLst>
          </pc:spChg>
        </pc:sldLayoutChg>
        <pc:sldLayoutChg chg="modSp mod">
          <pc:chgData name="Kelly Ann Jessica Downer" userId="cf6fee6e-2cad-496f-9cf2-f5f81b2030f2" providerId="ADAL" clId="{5FFEEEF6-DD75-8D4F-A78F-8BCF2846B5EE}" dt="2021-11-01T16:20:35.618" v="38" actId="20577"/>
          <pc:sldLayoutMkLst>
            <pc:docMk/>
            <pc:sldMasterMk cId="3654897179" sldId="2147483814"/>
            <pc:sldLayoutMk cId="2104050070" sldId="2147483822"/>
          </pc:sldLayoutMkLst>
          <pc:spChg chg="mod">
            <ac:chgData name="Kelly Ann Jessica Downer" userId="cf6fee6e-2cad-496f-9cf2-f5f81b2030f2" providerId="ADAL" clId="{5FFEEEF6-DD75-8D4F-A78F-8BCF2846B5EE}" dt="2021-11-01T16:20:35.618" v="38" actId="20577"/>
            <ac:spMkLst>
              <pc:docMk/>
              <pc:sldMasterMk cId="3654897179" sldId="2147483814"/>
              <pc:sldLayoutMk cId="2104050070" sldId="2147483822"/>
              <ac:spMk id="5" creationId="{00000000-0000-0000-0000-000000000000}"/>
            </ac:spMkLst>
          </pc:spChg>
        </pc:sldLayoutChg>
        <pc:sldLayoutChg chg="modSp mod">
          <pc:chgData name="Kelly Ann Jessica Downer" userId="cf6fee6e-2cad-496f-9cf2-f5f81b2030f2" providerId="ADAL" clId="{5FFEEEF6-DD75-8D4F-A78F-8BCF2846B5EE}" dt="2021-11-01T16:20:29.754" v="33" actId="20577"/>
          <pc:sldLayoutMkLst>
            <pc:docMk/>
            <pc:sldMasterMk cId="3654897179" sldId="2147483814"/>
            <pc:sldLayoutMk cId="710226773" sldId="2147483823"/>
          </pc:sldLayoutMkLst>
          <pc:spChg chg="mod">
            <ac:chgData name="Kelly Ann Jessica Downer" userId="cf6fee6e-2cad-496f-9cf2-f5f81b2030f2" providerId="ADAL" clId="{5FFEEEF6-DD75-8D4F-A78F-8BCF2846B5EE}" dt="2021-11-01T16:20:29.754" v="33" actId="20577"/>
            <ac:spMkLst>
              <pc:docMk/>
              <pc:sldMasterMk cId="3654897179" sldId="2147483814"/>
              <pc:sldLayoutMk cId="710226773" sldId="2147483823"/>
              <ac:spMk id="5" creationId="{00000000-0000-0000-0000-000000000000}"/>
            </ac:spMkLst>
          </pc:spChg>
        </pc:sldLayoutChg>
        <pc:sldLayoutChg chg="modSp mod">
          <pc:chgData name="Kelly Ann Jessica Downer" userId="cf6fee6e-2cad-496f-9cf2-f5f81b2030f2" providerId="ADAL" clId="{5FFEEEF6-DD75-8D4F-A78F-8BCF2846B5EE}" dt="2021-11-01T16:20:20.762" v="28" actId="20577"/>
          <pc:sldLayoutMkLst>
            <pc:docMk/>
            <pc:sldMasterMk cId="3654897179" sldId="2147483814"/>
            <pc:sldLayoutMk cId="301719243" sldId="2147483824"/>
          </pc:sldLayoutMkLst>
          <pc:spChg chg="mod">
            <ac:chgData name="Kelly Ann Jessica Downer" userId="cf6fee6e-2cad-496f-9cf2-f5f81b2030f2" providerId="ADAL" clId="{5FFEEEF6-DD75-8D4F-A78F-8BCF2846B5EE}" dt="2021-11-01T16:20:20.762" v="28" actId="20577"/>
            <ac:spMkLst>
              <pc:docMk/>
              <pc:sldMasterMk cId="3654897179" sldId="2147483814"/>
              <pc:sldLayoutMk cId="301719243" sldId="2147483824"/>
              <ac:spMk id="4" creationId="{00000000-0000-0000-0000-000000000000}"/>
            </ac:spMkLst>
          </pc:spChg>
        </pc:sldLayoutChg>
        <pc:sldLayoutChg chg="modSp mod">
          <pc:chgData name="Kelly Ann Jessica Downer" userId="cf6fee6e-2cad-496f-9cf2-f5f81b2030f2" providerId="ADAL" clId="{5FFEEEF6-DD75-8D4F-A78F-8BCF2846B5EE}" dt="2021-11-01T16:20:13.667" v="23" actId="20577"/>
          <pc:sldLayoutMkLst>
            <pc:docMk/>
            <pc:sldMasterMk cId="3654897179" sldId="2147483814"/>
            <pc:sldLayoutMk cId="1340565646" sldId="2147483825"/>
          </pc:sldLayoutMkLst>
          <pc:spChg chg="mod">
            <ac:chgData name="Kelly Ann Jessica Downer" userId="cf6fee6e-2cad-496f-9cf2-f5f81b2030f2" providerId="ADAL" clId="{5FFEEEF6-DD75-8D4F-A78F-8BCF2846B5EE}" dt="2021-11-01T16:20:13.667" v="23" actId="20577"/>
            <ac:spMkLst>
              <pc:docMk/>
              <pc:sldMasterMk cId="3654897179" sldId="2147483814"/>
              <pc:sldLayoutMk cId="1340565646" sldId="2147483825"/>
              <ac:spMk id="4" creationId="{00000000-0000-0000-0000-000000000000}"/>
            </ac:spMkLst>
          </pc:spChg>
        </pc:sldLayoutChg>
      </pc:sldMasterChg>
    </pc:docChg>
  </pc:docChgLst>
  <pc:docChgLst>
    <pc:chgData clId="Web-{CB53E02B-B64A-43D3-86CF-FF5D07951A95}"/>
    <pc:docChg chg="modSld">
      <pc:chgData name="" userId="" providerId="" clId="Web-{CB53E02B-B64A-43D3-86CF-FF5D07951A95}" dt="2021-11-22T19:11:15.073" v="2" actId="20577"/>
      <pc:docMkLst>
        <pc:docMk/>
      </pc:docMkLst>
      <pc:sldChg chg="modSp">
        <pc:chgData name="" userId="" providerId="" clId="Web-{CB53E02B-B64A-43D3-86CF-FF5D07951A95}" dt="2021-11-22T19:11:15.073" v="2" actId="20577"/>
        <pc:sldMkLst>
          <pc:docMk/>
          <pc:sldMk cId="433194311" sldId="290"/>
        </pc:sldMkLst>
        <pc:spChg chg="mod">
          <ac:chgData name="" userId="" providerId="" clId="Web-{CB53E02B-B64A-43D3-86CF-FF5D07951A95}" dt="2021-11-22T19:11:15.073" v="2" actId="20577"/>
          <ac:spMkLst>
            <pc:docMk/>
            <pc:sldMk cId="433194311" sldId="290"/>
            <ac:spMk id="5" creationId="{C7D53F4D-E331-4D4D-8E73-0F3F5BA5D0F5}"/>
          </ac:spMkLst>
        </pc:spChg>
      </pc:sldChg>
    </pc:docChg>
  </pc:docChgLst>
  <pc:docChgLst>
    <pc:chgData clId="Web-{572BDBF2-0532-4BF8-B467-F6DAD3041411}"/>
    <pc:docChg chg="modSld">
      <pc:chgData name="" userId="" providerId="" clId="Web-{572BDBF2-0532-4BF8-B467-F6DAD3041411}" dt="2021-11-22T19:07:38.353" v="0"/>
      <pc:docMkLst>
        <pc:docMk/>
      </pc:docMkLst>
      <pc:sldChg chg="delSp">
        <pc:chgData name="" userId="" providerId="" clId="Web-{572BDBF2-0532-4BF8-B467-F6DAD3041411}" dt="2021-11-22T19:07:38.353" v="0"/>
        <pc:sldMkLst>
          <pc:docMk/>
          <pc:sldMk cId="433194311" sldId="290"/>
        </pc:sldMkLst>
        <pc:spChg chg="del">
          <ac:chgData name="" userId="" providerId="" clId="Web-{572BDBF2-0532-4BF8-B467-F6DAD3041411}" dt="2021-11-22T19:07:38.353" v="0"/>
          <ac:spMkLst>
            <pc:docMk/>
            <pc:sldMk cId="433194311" sldId="290"/>
            <ac:spMk id="2" creationId="{DF3D8C1D-421A-4B16-9F6C-0CEBE206E15C}"/>
          </ac:spMkLst>
        </pc:spChg>
      </pc:sldChg>
    </pc:docChg>
  </pc:docChgLst>
  <pc:docChgLst>
    <pc:chgData name="Jack W Raymond" userId="S::jraymon@gmu.edu::3eeb1546-111f-4a70-9527-9e3d8db8208f" providerId="AD" clId="Web-{F440FF58-7EEB-4D4E-96E4-0BB41AC990CC}"/>
    <pc:docChg chg="modSld">
      <pc:chgData name="Jack W Raymond" userId="S::jraymon@gmu.edu::3eeb1546-111f-4a70-9527-9e3d8db8208f" providerId="AD" clId="Web-{F440FF58-7EEB-4D4E-96E4-0BB41AC990CC}" dt="2021-11-01T21:58:06.037" v="18" actId="20577"/>
      <pc:docMkLst>
        <pc:docMk/>
      </pc:docMkLst>
      <pc:sldChg chg="modSp">
        <pc:chgData name="Jack W Raymond" userId="S::jraymon@gmu.edu::3eeb1546-111f-4a70-9527-9e3d8db8208f" providerId="AD" clId="Web-{F440FF58-7EEB-4D4E-96E4-0BB41AC990CC}" dt="2021-11-01T21:58:06.037" v="18" actId="20577"/>
        <pc:sldMkLst>
          <pc:docMk/>
          <pc:sldMk cId="4014377812" sldId="292"/>
        </pc:sldMkLst>
        <pc:spChg chg="mod">
          <ac:chgData name="Jack W Raymond" userId="S::jraymon@gmu.edu::3eeb1546-111f-4a70-9527-9e3d8db8208f" providerId="AD" clId="Web-{F440FF58-7EEB-4D4E-96E4-0BB41AC990CC}" dt="2021-11-01T21:58:06.037" v="18" actId="20577"/>
          <ac:spMkLst>
            <pc:docMk/>
            <pc:sldMk cId="4014377812" sldId="292"/>
            <ac:spMk id="3" creationId="{A550E1CE-58B0-4E1A-BDDB-DEBAE590D254}"/>
          </ac:spMkLst>
        </pc:spChg>
      </pc:sldChg>
    </pc:docChg>
  </pc:docChgLst>
  <pc:docChgLst>
    <pc:chgData name="Joshua Michael Allen Minick" userId="S::jminick@gmu.edu::409f0672-f404-42eb-9d67-19dd9e429aa5" providerId="AD" clId="Web-{B306B48A-92E0-4606-897F-18E7F03D1B9A}"/>
    <pc:docChg chg="modSld">
      <pc:chgData name="Joshua Michael Allen Minick" userId="S::jminick@gmu.edu::409f0672-f404-42eb-9d67-19dd9e429aa5" providerId="AD" clId="Web-{B306B48A-92E0-4606-897F-18E7F03D1B9A}" dt="2021-11-01T21:58:18.900" v="49" actId="20577"/>
      <pc:docMkLst>
        <pc:docMk/>
      </pc:docMkLst>
      <pc:sldChg chg="modSp">
        <pc:chgData name="Joshua Michael Allen Minick" userId="S::jminick@gmu.edu::409f0672-f404-42eb-9d67-19dd9e429aa5" providerId="AD" clId="Web-{B306B48A-92E0-4606-897F-18E7F03D1B9A}" dt="2021-11-01T21:58:18.900" v="49" actId="20577"/>
        <pc:sldMkLst>
          <pc:docMk/>
          <pc:sldMk cId="2063275464" sldId="293"/>
        </pc:sldMkLst>
        <pc:spChg chg="mod">
          <ac:chgData name="Joshua Michael Allen Minick" userId="S::jminick@gmu.edu::409f0672-f404-42eb-9d67-19dd9e429aa5" providerId="AD" clId="Web-{B306B48A-92E0-4606-897F-18E7F03D1B9A}" dt="2021-11-01T21:58:18.900" v="49" actId="20577"/>
          <ac:spMkLst>
            <pc:docMk/>
            <pc:sldMk cId="2063275464" sldId="293"/>
            <ac:spMk id="3" creationId="{5941B0A3-6DF3-4FD6-A67F-4F21F4A685B4}"/>
          </ac:spMkLst>
        </pc:spChg>
      </pc:sldChg>
    </pc:docChg>
  </pc:docChgLst>
  <pc:docChgLst>
    <pc:chgData name="Jack W Raymond" userId="S::jraymon@gmu.edu::3eeb1546-111f-4a70-9527-9e3d8db8208f" providerId="AD" clId="Web-{F7040176-55BA-42B3-87F6-07F368107590}"/>
    <pc:docChg chg="addSld modSld">
      <pc:chgData name="Jack W Raymond" userId="S::jraymon@gmu.edu::3eeb1546-111f-4a70-9527-9e3d8db8208f" providerId="AD" clId="Web-{F7040176-55BA-42B3-87F6-07F368107590}" dt="2021-11-22T21:07:25.537" v="748" actId="20577"/>
      <pc:docMkLst>
        <pc:docMk/>
      </pc:docMkLst>
      <pc:sldChg chg="modSp">
        <pc:chgData name="Jack W Raymond" userId="S::jraymon@gmu.edu::3eeb1546-111f-4a70-9527-9e3d8db8208f" providerId="AD" clId="Web-{F7040176-55BA-42B3-87F6-07F368107590}" dt="2021-11-22T21:06:13.739" v="727" actId="20577"/>
        <pc:sldMkLst>
          <pc:docMk/>
          <pc:sldMk cId="842019071" sldId="295"/>
        </pc:sldMkLst>
        <pc:spChg chg="mod">
          <ac:chgData name="Jack W Raymond" userId="S::jraymon@gmu.edu::3eeb1546-111f-4a70-9527-9e3d8db8208f" providerId="AD" clId="Web-{F7040176-55BA-42B3-87F6-07F368107590}" dt="2021-11-22T21:06:05.442" v="724" actId="20577"/>
          <ac:spMkLst>
            <pc:docMk/>
            <pc:sldMk cId="842019071" sldId="295"/>
            <ac:spMk id="2" creationId="{59BC28D2-D92B-4EC5-BEFD-6B97D0B59B58}"/>
          </ac:spMkLst>
        </pc:spChg>
        <pc:spChg chg="mod">
          <ac:chgData name="Jack W Raymond" userId="S::jraymon@gmu.edu::3eeb1546-111f-4a70-9527-9e3d8db8208f" providerId="AD" clId="Web-{F7040176-55BA-42B3-87F6-07F368107590}" dt="2021-11-22T21:06:13.739" v="727" actId="20577"/>
          <ac:spMkLst>
            <pc:docMk/>
            <pc:sldMk cId="842019071" sldId="295"/>
            <ac:spMk id="3" creationId="{E114DC6F-637A-4357-AE33-B4E77A15E5A9}"/>
          </ac:spMkLst>
        </pc:spChg>
      </pc:sldChg>
      <pc:sldChg chg="modSp">
        <pc:chgData name="Jack W Raymond" userId="S::jraymon@gmu.edu::3eeb1546-111f-4a70-9527-9e3d8db8208f" providerId="AD" clId="Web-{F7040176-55BA-42B3-87F6-07F368107590}" dt="2021-11-22T20:29:55.994" v="276" actId="20577"/>
        <pc:sldMkLst>
          <pc:docMk/>
          <pc:sldMk cId="682015006" sldId="299"/>
        </pc:sldMkLst>
        <pc:spChg chg="mod">
          <ac:chgData name="Jack W Raymond" userId="S::jraymon@gmu.edu::3eeb1546-111f-4a70-9527-9e3d8db8208f" providerId="AD" clId="Web-{F7040176-55BA-42B3-87F6-07F368107590}" dt="2021-11-22T20:29:55.994" v="276" actId="20577"/>
          <ac:spMkLst>
            <pc:docMk/>
            <pc:sldMk cId="682015006" sldId="299"/>
            <ac:spMk id="3" creationId="{84F95BE7-B24A-4EAB-8280-2CF7BAD20FBE}"/>
          </ac:spMkLst>
        </pc:spChg>
      </pc:sldChg>
      <pc:sldChg chg="modSp add replId">
        <pc:chgData name="Jack W Raymond" userId="S::jraymon@gmu.edu::3eeb1546-111f-4a70-9527-9e3d8db8208f" providerId="AD" clId="Web-{F7040176-55BA-42B3-87F6-07F368107590}" dt="2021-11-22T21:07:25.537" v="748" actId="20577"/>
        <pc:sldMkLst>
          <pc:docMk/>
          <pc:sldMk cId="3210777384" sldId="302"/>
        </pc:sldMkLst>
        <pc:spChg chg="mod">
          <ac:chgData name="Jack W Raymond" userId="S::jraymon@gmu.edu::3eeb1546-111f-4a70-9527-9e3d8db8208f" providerId="AD" clId="Web-{F7040176-55BA-42B3-87F6-07F368107590}" dt="2021-11-22T21:05:56.973" v="721" actId="20577"/>
          <ac:spMkLst>
            <pc:docMk/>
            <pc:sldMk cId="3210777384" sldId="302"/>
            <ac:spMk id="2" creationId="{59BC28D2-D92B-4EC5-BEFD-6B97D0B59B58}"/>
          </ac:spMkLst>
        </pc:spChg>
        <pc:spChg chg="mod">
          <ac:chgData name="Jack W Raymond" userId="S::jraymon@gmu.edu::3eeb1546-111f-4a70-9527-9e3d8db8208f" providerId="AD" clId="Web-{F7040176-55BA-42B3-87F6-07F368107590}" dt="2021-11-22T21:07:25.537" v="748" actId="20577"/>
          <ac:spMkLst>
            <pc:docMk/>
            <pc:sldMk cId="3210777384" sldId="302"/>
            <ac:spMk id="3" creationId="{E114DC6F-637A-4357-AE33-B4E77A15E5A9}"/>
          </ac:spMkLst>
        </pc:spChg>
      </pc:sldChg>
    </pc:docChg>
  </pc:docChgLst>
  <pc:docChgLst>
    <pc:chgData name="Jack W Raymond" userId="S::jraymon@gmu.edu::3eeb1546-111f-4a70-9527-9e3d8db8208f" providerId="AD" clId="Web-{B2066627-B81F-422D-9B49-D9BD1CD9BE53}"/>
    <pc:docChg chg="addSld modSld">
      <pc:chgData name="Jack W Raymond" userId="S::jraymon@gmu.edu::3eeb1546-111f-4a70-9527-9e3d8db8208f" providerId="AD" clId="Web-{B2066627-B81F-422D-9B49-D9BD1CD9BE53}" dt="2021-11-22T19:29:43.385" v="51" actId="20577"/>
      <pc:docMkLst>
        <pc:docMk/>
      </pc:docMkLst>
      <pc:sldChg chg="modSp">
        <pc:chgData name="Jack W Raymond" userId="S::jraymon@gmu.edu::3eeb1546-111f-4a70-9527-9e3d8db8208f" providerId="AD" clId="Web-{B2066627-B81F-422D-9B49-D9BD1CD9BE53}" dt="2021-11-22T19:24:47.809" v="0" actId="20577"/>
        <pc:sldMkLst>
          <pc:docMk/>
          <pc:sldMk cId="3619548149" sldId="291"/>
        </pc:sldMkLst>
        <pc:spChg chg="mod">
          <ac:chgData name="Jack W Raymond" userId="S::jraymon@gmu.edu::3eeb1546-111f-4a70-9527-9e3d8db8208f" providerId="AD" clId="Web-{B2066627-B81F-422D-9B49-D9BD1CD9BE53}" dt="2021-11-22T19:24:47.809" v="0" actId="20577"/>
          <ac:spMkLst>
            <pc:docMk/>
            <pc:sldMk cId="3619548149" sldId="291"/>
            <ac:spMk id="2" creationId="{8F56FF28-2135-4C2F-8B70-6550D56BD457}"/>
          </ac:spMkLst>
        </pc:spChg>
      </pc:sldChg>
      <pc:sldChg chg="modSp">
        <pc:chgData name="Jack W Raymond" userId="S::jraymon@gmu.edu::3eeb1546-111f-4a70-9527-9e3d8db8208f" providerId="AD" clId="Web-{B2066627-B81F-422D-9B49-D9BD1CD9BE53}" dt="2021-11-22T19:27:03.549" v="6" actId="20577"/>
        <pc:sldMkLst>
          <pc:docMk/>
          <pc:sldMk cId="4024180648" sldId="293"/>
        </pc:sldMkLst>
        <pc:spChg chg="mod">
          <ac:chgData name="Jack W Raymond" userId="S::jraymon@gmu.edu::3eeb1546-111f-4a70-9527-9e3d8db8208f" providerId="AD" clId="Web-{B2066627-B81F-422D-9B49-D9BD1CD9BE53}" dt="2021-11-22T19:27:03.549" v="6" actId="20577"/>
          <ac:spMkLst>
            <pc:docMk/>
            <pc:sldMk cId="4024180648" sldId="293"/>
            <ac:spMk id="2" creationId="{621A6A41-ECED-451C-9F00-37FBE0AA2755}"/>
          </ac:spMkLst>
        </pc:spChg>
      </pc:sldChg>
      <pc:sldChg chg="modSp">
        <pc:chgData name="Jack W Raymond" userId="S::jraymon@gmu.edu::3eeb1546-111f-4a70-9527-9e3d8db8208f" providerId="AD" clId="Web-{B2066627-B81F-422D-9B49-D9BD1CD9BE53}" dt="2021-11-22T19:27:14.144" v="12" actId="20577"/>
        <pc:sldMkLst>
          <pc:docMk/>
          <pc:sldMk cId="4175369228" sldId="294"/>
        </pc:sldMkLst>
        <pc:spChg chg="mod">
          <ac:chgData name="Jack W Raymond" userId="S::jraymon@gmu.edu::3eeb1546-111f-4a70-9527-9e3d8db8208f" providerId="AD" clId="Web-{B2066627-B81F-422D-9B49-D9BD1CD9BE53}" dt="2021-11-22T19:27:14.144" v="12" actId="20577"/>
          <ac:spMkLst>
            <pc:docMk/>
            <pc:sldMk cId="4175369228" sldId="294"/>
            <ac:spMk id="2" creationId="{01438663-AB70-4F02-98FF-734BD86D977B}"/>
          </ac:spMkLst>
        </pc:spChg>
      </pc:sldChg>
      <pc:sldChg chg="modSp">
        <pc:chgData name="Jack W Raymond" userId="S::jraymon@gmu.edu::3eeb1546-111f-4a70-9527-9e3d8db8208f" providerId="AD" clId="Web-{B2066627-B81F-422D-9B49-D9BD1CD9BE53}" dt="2021-11-22T19:27:33.426" v="18" actId="20577"/>
        <pc:sldMkLst>
          <pc:docMk/>
          <pc:sldMk cId="842019071" sldId="295"/>
        </pc:sldMkLst>
        <pc:spChg chg="mod">
          <ac:chgData name="Jack W Raymond" userId="S::jraymon@gmu.edu::3eeb1546-111f-4a70-9527-9e3d8db8208f" providerId="AD" clId="Web-{B2066627-B81F-422D-9B49-D9BD1CD9BE53}" dt="2021-11-22T19:27:33.426" v="18" actId="20577"/>
          <ac:spMkLst>
            <pc:docMk/>
            <pc:sldMk cId="842019071" sldId="295"/>
            <ac:spMk id="2" creationId="{59BC28D2-D92B-4EC5-BEFD-6B97D0B59B58}"/>
          </ac:spMkLst>
        </pc:spChg>
      </pc:sldChg>
      <pc:sldChg chg="modSp new">
        <pc:chgData name="Jack W Raymond" userId="S::jraymon@gmu.edu::3eeb1546-111f-4a70-9527-9e3d8db8208f" providerId="AD" clId="Web-{B2066627-B81F-422D-9B49-D9BD1CD9BE53}" dt="2021-11-22T19:28:21.209" v="25" actId="20577"/>
        <pc:sldMkLst>
          <pc:docMk/>
          <pc:sldMk cId="2545102891" sldId="296"/>
        </pc:sldMkLst>
        <pc:spChg chg="mod">
          <ac:chgData name="Jack W Raymond" userId="S::jraymon@gmu.edu::3eeb1546-111f-4a70-9527-9e3d8db8208f" providerId="AD" clId="Web-{B2066627-B81F-422D-9B49-D9BD1CD9BE53}" dt="2021-11-22T19:28:21.209" v="25" actId="20577"/>
          <ac:spMkLst>
            <pc:docMk/>
            <pc:sldMk cId="2545102891" sldId="296"/>
            <ac:spMk id="2" creationId="{CAAF81A2-D463-4A33-8D92-A75DE1885F62}"/>
          </ac:spMkLst>
        </pc:spChg>
      </pc:sldChg>
      <pc:sldChg chg="modSp add replId">
        <pc:chgData name="Jack W Raymond" userId="S::jraymon@gmu.edu::3eeb1546-111f-4a70-9527-9e3d8db8208f" providerId="AD" clId="Web-{B2066627-B81F-422D-9B49-D9BD1CD9BE53}" dt="2021-11-22T19:28:42.789" v="30" actId="20577"/>
        <pc:sldMkLst>
          <pc:docMk/>
          <pc:sldMk cId="1514260181" sldId="297"/>
        </pc:sldMkLst>
        <pc:spChg chg="mod">
          <ac:chgData name="Jack W Raymond" userId="S::jraymon@gmu.edu::3eeb1546-111f-4a70-9527-9e3d8db8208f" providerId="AD" clId="Web-{B2066627-B81F-422D-9B49-D9BD1CD9BE53}" dt="2021-11-22T19:28:42.789" v="30" actId="20577"/>
          <ac:spMkLst>
            <pc:docMk/>
            <pc:sldMk cId="1514260181" sldId="297"/>
            <ac:spMk id="2" creationId="{CAAF81A2-D463-4A33-8D92-A75DE1885F62}"/>
          </ac:spMkLst>
        </pc:spChg>
      </pc:sldChg>
      <pc:sldChg chg="modSp new">
        <pc:chgData name="Jack W Raymond" userId="S::jraymon@gmu.edu::3eeb1546-111f-4a70-9527-9e3d8db8208f" providerId="AD" clId="Web-{B2066627-B81F-422D-9B49-D9BD1CD9BE53}" dt="2021-11-22T19:28:58.602" v="35" actId="20577"/>
        <pc:sldMkLst>
          <pc:docMk/>
          <pc:sldMk cId="955958326" sldId="298"/>
        </pc:sldMkLst>
        <pc:spChg chg="mod">
          <ac:chgData name="Jack W Raymond" userId="S::jraymon@gmu.edu::3eeb1546-111f-4a70-9527-9e3d8db8208f" providerId="AD" clId="Web-{B2066627-B81F-422D-9B49-D9BD1CD9BE53}" dt="2021-11-22T19:28:58.602" v="35" actId="20577"/>
          <ac:spMkLst>
            <pc:docMk/>
            <pc:sldMk cId="955958326" sldId="298"/>
            <ac:spMk id="2" creationId="{279789A4-0100-49DF-92D7-0CB59A77B086}"/>
          </ac:spMkLst>
        </pc:spChg>
      </pc:sldChg>
      <pc:sldChg chg="modSp new">
        <pc:chgData name="Jack W Raymond" userId="S::jraymon@gmu.edu::3eeb1546-111f-4a70-9527-9e3d8db8208f" providerId="AD" clId="Web-{B2066627-B81F-422D-9B49-D9BD1CD9BE53}" dt="2021-11-22T19:29:09.915" v="39" actId="20577"/>
        <pc:sldMkLst>
          <pc:docMk/>
          <pc:sldMk cId="682015006" sldId="299"/>
        </pc:sldMkLst>
        <pc:spChg chg="mod">
          <ac:chgData name="Jack W Raymond" userId="S::jraymon@gmu.edu::3eeb1546-111f-4a70-9527-9e3d8db8208f" providerId="AD" clId="Web-{B2066627-B81F-422D-9B49-D9BD1CD9BE53}" dt="2021-11-22T19:29:09.915" v="39" actId="20577"/>
          <ac:spMkLst>
            <pc:docMk/>
            <pc:sldMk cId="682015006" sldId="299"/>
            <ac:spMk id="2" creationId="{F8285894-AF2A-40E5-8B05-DA5F00E3F5C6}"/>
          </ac:spMkLst>
        </pc:spChg>
      </pc:sldChg>
      <pc:sldChg chg="modSp new">
        <pc:chgData name="Jack W Raymond" userId="S::jraymon@gmu.edu::3eeb1546-111f-4a70-9527-9e3d8db8208f" providerId="AD" clId="Web-{B2066627-B81F-422D-9B49-D9BD1CD9BE53}" dt="2021-11-22T19:29:16.571" v="45" actId="20577"/>
        <pc:sldMkLst>
          <pc:docMk/>
          <pc:sldMk cId="248564936" sldId="300"/>
        </pc:sldMkLst>
        <pc:spChg chg="mod">
          <ac:chgData name="Jack W Raymond" userId="S::jraymon@gmu.edu::3eeb1546-111f-4a70-9527-9e3d8db8208f" providerId="AD" clId="Web-{B2066627-B81F-422D-9B49-D9BD1CD9BE53}" dt="2021-11-22T19:29:16.571" v="45" actId="20577"/>
          <ac:spMkLst>
            <pc:docMk/>
            <pc:sldMk cId="248564936" sldId="300"/>
            <ac:spMk id="2" creationId="{9E8F49A0-5018-43BA-9D6C-A2A1ACBD1C42}"/>
          </ac:spMkLst>
        </pc:spChg>
      </pc:sldChg>
      <pc:sldChg chg="modSp new">
        <pc:chgData name="Jack W Raymond" userId="S::jraymon@gmu.edu::3eeb1546-111f-4a70-9527-9e3d8db8208f" providerId="AD" clId="Web-{B2066627-B81F-422D-9B49-D9BD1CD9BE53}" dt="2021-11-22T19:29:43.385" v="51" actId="20577"/>
        <pc:sldMkLst>
          <pc:docMk/>
          <pc:sldMk cId="1603286269" sldId="301"/>
        </pc:sldMkLst>
        <pc:spChg chg="mod">
          <ac:chgData name="Jack W Raymond" userId="S::jraymon@gmu.edu::3eeb1546-111f-4a70-9527-9e3d8db8208f" providerId="AD" clId="Web-{B2066627-B81F-422D-9B49-D9BD1CD9BE53}" dt="2021-11-22T19:29:43.385" v="51" actId="20577"/>
          <ac:spMkLst>
            <pc:docMk/>
            <pc:sldMk cId="1603286269" sldId="301"/>
            <ac:spMk id="2" creationId="{01285EB7-B237-4AC3-8DDE-C709223A9A80}"/>
          </ac:spMkLst>
        </pc:spChg>
      </pc:sldChg>
    </pc:docChg>
  </pc:docChgLst>
  <pc:docChgLst>
    <pc:chgData name="Jack W Raymond" userId="S::jraymon@gmu.edu::3eeb1546-111f-4a70-9527-9e3d8db8208f" providerId="AD" clId="Web-{DEC9E245-1BE1-430D-8136-AA8D526B374D}"/>
    <pc:docChg chg="modSld">
      <pc:chgData name="Jack W Raymond" userId="S::jraymon@gmu.edu::3eeb1546-111f-4a70-9527-9e3d8db8208f" providerId="AD" clId="Web-{DEC9E245-1BE1-430D-8136-AA8D526B374D}" dt="2021-11-22T23:01:05.359" v="35" actId="20577"/>
      <pc:docMkLst>
        <pc:docMk/>
      </pc:docMkLst>
      <pc:sldChg chg="modSp">
        <pc:chgData name="Jack W Raymond" userId="S::jraymon@gmu.edu::3eeb1546-111f-4a70-9527-9e3d8db8208f" providerId="AD" clId="Web-{DEC9E245-1BE1-430D-8136-AA8D526B374D}" dt="2021-11-22T23:01:05.359" v="35" actId="20577"/>
        <pc:sldMkLst>
          <pc:docMk/>
          <pc:sldMk cId="433194311" sldId="290"/>
        </pc:sldMkLst>
        <pc:spChg chg="mod">
          <ac:chgData name="Jack W Raymond" userId="S::jraymon@gmu.edu::3eeb1546-111f-4a70-9527-9e3d8db8208f" providerId="AD" clId="Web-{DEC9E245-1BE1-430D-8136-AA8D526B374D}" dt="2021-11-22T23:01:05.359" v="35" actId="20577"/>
          <ac:spMkLst>
            <pc:docMk/>
            <pc:sldMk cId="433194311" sldId="290"/>
            <ac:spMk id="9" creationId="{C3F763E6-BD8F-4406-8966-49BAD9843C2D}"/>
          </ac:spMkLst>
        </pc:spChg>
      </pc:sldChg>
    </pc:docChg>
  </pc:docChgLst>
  <pc:docChgLst>
    <pc:chgData name="Kaitlyn Malone" userId="S::kmalone8@gmu.edu::dbb09e88-1b7a-49a2-a1db-51b814723125" providerId="AD" clId="Web-{CB53E02B-B64A-43D3-86CF-FF5D07951A95}"/>
    <pc:docChg chg="addSld modSld">
      <pc:chgData name="Kaitlyn Malone" userId="S::kmalone8@gmu.edu::dbb09e88-1b7a-49a2-a1db-51b814723125" providerId="AD" clId="Web-{CB53E02B-B64A-43D3-86CF-FF5D07951A95}" dt="2021-11-22T19:15:53.925" v="84" actId="20577"/>
      <pc:docMkLst>
        <pc:docMk/>
      </pc:docMkLst>
      <pc:sldChg chg="modSp">
        <pc:chgData name="Kaitlyn Malone" userId="S::kmalone8@gmu.edu::dbb09e88-1b7a-49a2-a1db-51b814723125" providerId="AD" clId="Web-{CB53E02B-B64A-43D3-86CF-FF5D07951A95}" dt="2021-11-22T19:11:30.620" v="2" actId="20577"/>
        <pc:sldMkLst>
          <pc:docMk/>
          <pc:sldMk cId="433194311" sldId="290"/>
        </pc:sldMkLst>
        <pc:spChg chg="mod">
          <ac:chgData name="Kaitlyn Malone" userId="S::kmalone8@gmu.edu::dbb09e88-1b7a-49a2-a1db-51b814723125" providerId="AD" clId="Web-{CB53E02B-B64A-43D3-86CF-FF5D07951A95}" dt="2021-11-22T19:11:30.620" v="2" actId="20577"/>
          <ac:spMkLst>
            <pc:docMk/>
            <pc:sldMk cId="433194311" sldId="290"/>
            <ac:spMk id="5" creationId="{C7D53F4D-E331-4D4D-8E73-0F3F5BA5D0F5}"/>
          </ac:spMkLst>
        </pc:spChg>
      </pc:sldChg>
      <pc:sldChg chg="addSp delSp modSp">
        <pc:chgData name="Kaitlyn Malone" userId="S::kmalone8@gmu.edu::dbb09e88-1b7a-49a2-a1db-51b814723125" providerId="AD" clId="Web-{CB53E02B-B64A-43D3-86CF-FF5D07951A95}" dt="2021-11-22T19:15:53.925" v="84" actId="20577"/>
        <pc:sldMkLst>
          <pc:docMk/>
          <pc:sldMk cId="3619548149" sldId="291"/>
        </pc:sldMkLst>
        <pc:spChg chg="mod">
          <ac:chgData name="Kaitlyn Malone" userId="S::kmalone8@gmu.edu::dbb09e88-1b7a-49a2-a1db-51b814723125" providerId="AD" clId="Web-{CB53E02B-B64A-43D3-86CF-FF5D07951A95}" dt="2021-11-22T19:15:53.925" v="84" actId="20577"/>
          <ac:spMkLst>
            <pc:docMk/>
            <pc:sldMk cId="3619548149" sldId="291"/>
            <ac:spMk id="3" creationId="{62B1EF69-6A21-4CBD-A006-97B9086B3636}"/>
          </ac:spMkLst>
        </pc:spChg>
        <pc:spChg chg="add del">
          <ac:chgData name="Kaitlyn Malone" userId="S::kmalone8@gmu.edu::dbb09e88-1b7a-49a2-a1db-51b814723125" providerId="AD" clId="Web-{CB53E02B-B64A-43D3-86CF-FF5D07951A95}" dt="2021-11-22T19:11:40.292" v="4"/>
          <ac:spMkLst>
            <pc:docMk/>
            <pc:sldMk cId="3619548149" sldId="291"/>
            <ac:spMk id="6" creationId="{40EBFFD1-FC43-4507-9AEB-A7F624C32DA2}"/>
          </ac:spMkLst>
        </pc:spChg>
        <pc:spChg chg="del">
          <ac:chgData name="Kaitlyn Malone" userId="S::kmalone8@gmu.edu::dbb09e88-1b7a-49a2-a1db-51b814723125" providerId="AD" clId="Web-{CB53E02B-B64A-43D3-86CF-FF5D07951A95}" dt="2021-11-22T19:11:42.027" v="5"/>
          <ac:spMkLst>
            <pc:docMk/>
            <pc:sldMk cId="3619548149" sldId="291"/>
            <ac:spMk id="8" creationId="{DC4B2A3F-3401-41C3-9BA2-52A82C2DC2B7}"/>
          </ac:spMkLst>
        </pc:spChg>
        <pc:spChg chg="add">
          <ac:chgData name="Kaitlyn Malone" userId="S::kmalone8@gmu.edu::dbb09e88-1b7a-49a2-a1db-51b814723125" providerId="AD" clId="Web-{CB53E02B-B64A-43D3-86CF-FF5D07951A95}" dt="2021-11-22T19:11:43.324" v="6"/>
          <ac:spMkLst>
            <pc:docMk/>
            <pc:sldMk cId="3619548149" sldId="291"/>
            <ac:spMk id="10" creationId="{8184B85C-7563-4725-83A3-DC4DEA3974E3}"/>
          </ac:spMkLst>
        </pc:spChg>
      </pc:sldChg>
      <pc:sldChg chg="addSp delSp modSp">
        <pc:chgData name="Kaitlyn Malone" userId="S::kmalone8@gmu.edu::dbb09e88-1b7a-49a2-a1db-51b814723125" providerId="AD" clId="Web-{CB53E02B-B64A-43D3-86CF-FF5D07951A95}" dt="2021-11-22T19:12:15.543" v="18" actId="20577"/>
        <pc:sldMkLst>
          <pc:docMk/>
          <pc:sldMk cId="3721334836" sldId="292"/>
        </pc:sldMkLst>
        <pc:spChg chg="mod">
          <ac:chgData name="Kaitlyn Malone" userId="S::kmalone8@gmu.edu::dbb09e88-1b7a-49a2-a1db-51b814723125" providerId="AD" clId="Web-{CB53E02B-B64A-43D3-86CF-FF5D07951A95}" dt="2021-11-22T19:12:15.543" v="18" actId="20577"/>
          <ac:spMkLst>
            <pc:docMk/>
            <pc:sldMk cId="3721334836" sldId="292"/>
            <ac:spMk id="2" creationId="{7E818C91-5577-44FB-B39B-A7C4DF3BACB7}"/>
          </ac:spMkLst>
        </pc:spChg>
        <pc:spChg chg="del">
          <ac:chgData name="Kaitlyn Malone" userId="S::kmalone8@gmu.edu::dbb09e88-1b7a-49a2-a1db-51b814723125" providerId="AD" clId="Web-{CB53E02B-B64A-43D3-86CF-FF5D07951A95}" dt="2021-11-22T19:11:49.324" v="7"/>
          <ac:spMkLst>
            <pc:docMk/>
            <pc:sldMk cId="3721334836" sldId="292"/>
            <ac:spMk id="7" creationId="{0B4D5963-D02D-488D-9964-C769EBB3DF7C}"/>
          </ac:spMkLst>
        </pc:spChg>
        <pc:spChg chg="add">
          <ac:chgData name="Kaitlyn Malone" userId="S::kmalone8@gmu.edu::dbb09e88-1b7a-49a2-a1db-51b814723125" providerId="AD" clId="Web-{CB53E02B-B64A-43D3-86CF-FF5D07951A95}" dt="2021-11-22T19:12:00.308" v="10"/>
          <ac:spMkLst>
            <pc:docMk/>
            <pc:sldMk cId="3721334836" sldId="292"/>
            <ac:spMk id="9" creationId="{6BAE039C-A98C-4688-B5F5-1207FD573730}"/>
          </ac:spMkLst>
        </pc:spChg>
        <pc:spChg chg="add del">
          <ac:chgData name="Kaitlyn Malone" userId="S::kmalone8@gmu.edu::dbb09e88-1b7a-49a2-a1db-51b814723125" providerId="AD" clId="Web-{CB53E02B-B64A-43D3-86CF-FF5D07951A95}" dt="2021-11-22T19:12:05.652" v="12"/>
          <ac:spMkLst>
            <pc:docMk/>
            <pc:sldMk cId="3721334836" sldId="292"/>
            <ac:spMk id="10" creationId="{73CD12D4-8CE3-442B-8E5A-0E57EC6B2064}"/>
          </ac:spMkLst>
        </pc:spChg>
        <pc:picChg chg="add del mod">
          <ac:chgData name="Kaitlyn Malone" userId="S::kmalone8@gmu.edu::dbb09e88-1b7a-49a2-a1db-51b814723125" providerId="AD" clId="Web-{CB53E02B-B64A-43D3-86CF-FF5D07951A95}" dt="2021-11-22T19:11:55.511" v="9"/>
          <ac:picMkLst>
            <pc:docMk/>
            <pc:sldMk cId="3721334836" sldId="292"/>
            <ac:picMk id="6" creationId="{641F4674-1251-4320-82DB-53FAD61168BC}"/>
          </ac:picMkLst>
        </pc:picChg>
      </pc:sldChg>
      <pc:sldChg chg="addSp new">
        <pc:chgData name="Kaitlyn Malone" userId="S::kmalone8@gmu.edu::dbb09e88-1b7a-49a2-a1db-51b814723125" providerId="AD" clId="Web-{CB53E02B-B64A-43D3-86CF-FF5D07951A95}" dt="2021-11-22T19:12:23.856" v="20"/>
        <pc:sldMkLst>
          <pc:docMk/>
          <pc:sldMk cId="4024180648" sldId="293"/>
        </pc:sldMkLst>
        <pc:spChg chg="add">
          <ac:chgData name="Kaitlyn Malone" userId="S::kmalone8@gmu.edu::dbb09e88-1b7a-49a2-a1db-51b814723125" providerId="AD" clId="Web-{CB53E02B-B64A-43D3-86CF-FF5D07951A95}" dt="2021-11-22T19:12:23.856" v="20"/>
          <ac:spMkLst>
            <pc:docMk/>
            <pc:sldMk cId="4024180648" sldId="293"/>
            <ac:spMk id="7" creationId="{76B69B7C-6C25-4C42-B435-11A3992D4294}"/>
          </ac:spMkLst>
        </pc:spChg>
      </pc:sldChg>
      <pc:sldChg chg="addSp new">
        <pc:chgData name="Kaitlyn Malone" userId="S::kmalone8@gmu.edu::dbb09e88-1b7a-49a2-a1db-51b814723125" providerId="AD" clId="Web-{CB53E02B-B64A-43D3-86CF-FF5D07951A95}" dt="2021-11-22T19:12:26.419" v="22"/>
        <pc:sldMkLst>
          <pc:docMk/>
          <pc:sldMk cId="4175369228" sldId="294"/>
        </pc:sldMkLst>
        <pc:spChg chg="add">
          <ac:chgData name="Kaitlyn Malone" userId="S::kmalone8@gmu.edu::dbb09e88-1b7a-49a2-a1db-51b814723125" providerId="AD" clId="Web-{CB53E02B-B64A-43D3-86CF-FF5D07951A95}" dt="2021-11-22T19:12:26.419" v="22"/>
          <ac:spMkLst>
            <pc:docMk/>
            <pc:sldMk cId="4175369228" sldId="294"/>
            <ac:spMk id="7" creationId="{2BD2F742-F782-4084-B049-C142111132B4}"/>
          </ac:spMkLst>
        </pc:spChg>
      </pc:sldChg>
      <pc:sldChg chg="addSp new">
        <pc:chgData name="Kaitlyn Malone" userId="S::kmalone8@gmu.edu::dbb09e88-1b7a-49a2-a1db-51b814723125" providerId="AD" clId="Web-{CB53E02B-B64A-43D3-86CF-FF5D07951A95}" dt="2021-11-22T19:12:29.512" v="24"/>
        <pc:sldMkLst>
          <pc:docMk/>
          <pc:sldMk cId="842019071" sldId="295"/>
        </pc:sldMkLst>
        <pc:spChg chg="add">
          <ac:chgData name="Kaitlyn Malone" userId="S::kmalone8@gmu.edu::dbb09e88-1b7a-49a2-a1db-51b814723125" providerId="AD" clId="Web-{CB53E02B-B64A-43D3-86CF-FF5D07951A95}" dt="2021-11-22T19:12:29.512" v="24"/>
          <ac:spMkLst>
            <pc:docMk/>
            <pc:sldMk cId="842019071" sldId="295"/>
            <ac:spMk id="7" creationId="{E45DC5CC-824C-40CF-8D42-56C597003735}"/>
          </ac:spMkLst>
        </pc:spChg>
      </pc:sldChg>
    </pc:docChg>
  </pc:docChgLst>
  <pc:docChgLst>
    <pc:chgData name="Kaitlyn Malone" userId="S::kmalone8@gmu.edu::dbb09e88-1b7a-49a2-a1db-51b814723125" providerId="AD" clId="Web-{4A0BEEC7-1B0E-4BB5-A8A8-67043838E9AC}"/>
    <pc:docChg chg="delSld modSld">
      <pc:chgData name="Kaitlyn Malone" userId="S::kmalone8@gmu.edu::dbb09e88-1b7a-49a2-a1db-51b814723125" providerId="AD" clId="Web-{4A0BEEC7-1B0E-4BB5-A8A8-67043838E9AC}" dt="2021-12-16T17:11:40.565" v="1046" actId="20577"/>
      <pc:docMkLst>
        <pc:docMk/>
      </pc:docMkLst>
      <pc:sldChg chg="modSp">
        <pc:chgData name="Kaitlyn Malone" userId="S::kmalone8@gmu.edu::dbb09e88-1b7a-49a2-a1db-51b814723125" providerId="AD" clId="Web-{4A0BEEC7-1B0E-4BB5-A8A8-67043838E9AC}" dt="2021-12-16T16:42:43.706" v="6" actId="20577"/>
        <pc:sldMkLst>
          <pc:docMk/>
          <pc:sldMk cId="433194311" sldId="290"/>
        </pc:sldMkLst>
        <pc:spChg chg="mod">
          <ac:chgData name="Kaitlyn Malone" userId="S::kmalone8@gmu.edu::dbb09e88-1b7a-49a2-a1db-51b814723125" providerId="AD" clId="Web-{4A0BEEC7-1B0E-4BB5-A8A8-67043838E9AC}" dt="2021-12-16T16:42:34.783" v="1" actId="20577"/>
          <ac:spMkLst>
            <pc:docMk/>
            <pc:sldMk cId="433194311" sldId="290"/>
            <ac:spMk id="2" creationId="{71714F27-E779-4C4C-A732-FEA5547CAB43}"/>
          </ac:spMkLst>
        </pc:spChg>
        <pc:spChg chg="mod">
          <ac:chgData name="Kaitlyn Malone" userId="S::kmalone8@gmu.edu::dbb09e88-1b7a-49a2-a1db-51b814723125" providerId="AD" clId="Web-{4A0BEEC7-1B0E-4BB5-A8A8-67043838E9AC}" dt="2021-12-16T16:42:43.706" v="6" actId="20577"/>
          <ac:spMkLst>
            <pc:docMk/>
            <pc:sldMk cId="433194311" sldId="290"/>
            <ac:spMk id="9" creationId="{C3F763E6-BD8F-4406-8966-49BAD9843C2D}"/>
          </ac:spMkLst>
        </pc:spChg>
      </pc:sldChg>
      <pc:sldChg chg="modSp del">
        <pc:chgData name="Kaitlyn Malone" userId="S::kmalone8@gmu.edu::dbb09e88-1b7a-49a2-a1db-51b814723125" providerId="AD" clId="Web-{4A0BEEC7-1B0E-4BB5-A8A8-67043838E9AC}" dt="2021-12-16T16:55:17.576" v="559"/>
        <pc:sldMkLst>
          <pc:docMk/>
          <pc:sldMk cId="4024180648" sldId="293"/>
        </pc:sldMkLst>
        <pc:spChg chg="mod">
          <ac:chgData name="Kaitlyn Malone" userId="S::kmalone8@gmu.edu::dbb09e88-1b7a-49a2-a1db-51b814723125" providerId="AD" clId="Web-{4A0BEEC7-1B0E-4BB5-A8A8-67043838E9AC}" dt="2021-12-16T16:54:37.309" v="534" actId="20577"/>
          <ac:spMkLst>
            <pc:docMk/>
            <pc:sldMk cId="4024180648" sldId="293"/>
            <ac:spMk id="3" creationId="{46DEAC87-C997-4601-8889-1B91BC6999A1}"/>
          </ac:spMkLst>
        </pc:spChg>
        <pc:spChg chg="mod">
          <ac:chgData name="Kaitlyn Malone" userId="S::kmalone8@gmu.edu::dbb09e88-1b7a-49a2-a1db-51b814723125" providerId="AD" clId="Web-{4A0BEEC7-1B0E-4BB5-A8A8-67043838E9AC}" dt="2021-12-16T16:43:05.753" v="11" actId="20577"/>
          <ac:spMkLst>
            <pc:docMk/>
            <pc:sldMk cId="4024180648" sldId="293"/>
            <ac:spMk id="6" creationId="{005C302E-1140-4A46-833D-3BB4194A9B11}"/>
          </ac:spMkLst>
        </pc:spChg>
      </pc:sldChg>
      <pc:sldChg chg="modSp">
        <pc:chgData name="Kaitlyn Malone" userId="S::kmalone8@gmu.edu::dbb09e88-1b7a-49a2-a1db-51b814723125" providerId="AD" clId="Web-{4A0BEEC7-1B0E-4BB5-A8A8-67043838E9AC}" dt="2021-12-16T17:00:51.213" v="811" actId="20577"/>
        <pc:sldMkLst>
          <pc:docMk/>
          <pc:sldMk cId="4175369228" sldId="294"/>
        </pc:sldMkLst>
        <pc:spChg chg="mod">
          <ac:chgData name="Kaitlyn Malone" userId="S::kmalone8@gmu.edu::dbb09e88-1b7a-49a2-a1db-51b814723125" providerId="AD" clId="Web-{4A0BEEC7-1B0E-4BB5-A8A8-67043838E9AC}" dt="2021-12-16T16:55:05.810" v="552" actId="20577"/>
          <ac:spMkLst>
            <pc:docMk/>
            <pc:sldMk cId="4175369228" sldId="294"/>
            <ac:spMk id="2" creationId="{01438663-AB70-4F02-98FF-734BD86D977B}"/>
          </ac:spMkLst>
        </pc:spChg>
        <pc:spChg chg="mod">
          <ac:chgData name="Kaitlyn Malone" userId="S::kmalone8@gmu.edu::dbb09e88-1b7a-49a2-a1db-51b814723125" providerId="AD" clId="Web-{4A0BEEC7-1B0E-4BB5-A8A8-67043838E9AC}" dt="2021-12-16T17:00:51.213" v="811" actId="20577"/>
          <ac:spMkLst>
            <pc:docMk/>
            <pc:sldMk cId="4175369228" sldId="294"/>
            <ac:spMk id="3" creationId="{843774E8-6D5B-402C-B005-82E5A57291F9}"/>
          </ac:spMkLst>
        </pc:spChg>
        <pc:spChg chg="mod">
          <ac:chgData name="Kaitlyn Malone" userId="S::kmalone8@gmu.edu::dbb09e88-1b7a-49a2-a1db-51b814723125" providerId="AD" clId="Web-{4A0BEEC7-1B0E-4BB5-A8A8-67043838E9AC}" dt="2021-12-16T16:42:58.753" v="9" actId="20577"/>
          <ac:spMkLst>
            <pc:docMk/>
            <pc:sldMk cId="4175369228" sldId="294"/>
            <ac:spMk id="6" creationId="{E4D2188B-89BA-4681-8CBE-B3BD85BC742F}"/>
          </ac:spMkLst>
        </pc:spChg>
      </pc:sldChg>
      <pc:sldChg chg="modSp">
        <pc:chgData name="Kaitlyn Malone" userId="S::kmalone8@gmu.edu::dbb09e88-1b7a-49a2-a1db-51b814723125" providerId="AD" clId="Web-{4A0BEEC7-1B0E-4BB5-A8A8-67043838E9AC}" dt="2021-12-16T16:52:25.101" v="490" actId="20577"/>
        <pc:sldMkLst>
          <pc:docMk/>
          <pc:sldMk cId="842019071" sldId="295"/>
        </pc:sldMkLst>
        <pc:spChg chg="mod">
          <ac:chgData name="Kaitlyn Malone" userId="S::kmalone8@gmu.edu::dbb09e88-1b7a-49a2-a1db-51b814723125" providerId="AD" clId="Web-{4A0BEEC7-1B0E-4BB5-A8A8-67043838E9AC}" dt="2021-12-16T16:45:06.336" v="81" actId="20577"/>
          <ac:spMkLst>
            <pc:docMk/>
            <pc:sldMk cId="842019071" sldId="295"/>
            <ac:spMk id="2" creationId="{59BC28D2-D92B-4EC5-BEFD-6B97D0B59B58}"/>
          </ac:spMkLst>
        </pc:spChg>
        <pc:spChg chg="mod">
          <ac:chgData name="Kaitlyn Malone" userId="S::kmalone8@gmu.edu::dbb09e88-1b7a-49a2-a1db-51b814723125" providerId="AD" clId="Web-{4A0BEEC7-1B0E-4BB5-A8A8-67043838E9AC}" dt="2021-12-16T16:52:25.101" v="490" actId="20577"/>
          <ac:spMkLst>
            <pc:docMk/>
            <pc:sldMk cId="842019071" sldId="295"/>
            <ac:spMk id="3" creationId="{E114DC6F-637A-4357-AE33-B4E77A15E5A9}"/>
          </ac:spMkLst>
        </pc:spChg>
        <pc:spChg chg="mod">
          <ac:chgData name="Kaitlyn Malone" userId="S::kmalone8@gmu.edu::dbb09e88-1b7a-49a2-a1db-51b814723125" providerId="AD" clId="Web-{4A0BEEC7-1B0E-4BB5-A8A8-67043838E9AC}" dt="2021-12-16T16:43:11.050" v="15" actId="20577"/>
          <ac:spMkLst>
            <pc:docMk/>
            <pc:sldMk cId="842019071" sldId="295"/>
            <ac:spMk id="6" creationId="{C481DC01-D66C-41C4-A4C2-1A82EA147C23}"/>
          </ac:spMkLst>
        </pc:spChg>
      </pc:sldChg>
      <pc:sldChg chg="modSp">
        <pc:chgData name="Kaitlyn Malone" userId="S::kmalone8@gmu.edu::dbb09e88-1b7a-49a2-a1db-51b814723125" providerId="AD" clId="Web-{4A0BEEC7-1B0E-4BB5-A8A8-67043838E9AC}" dt="2021-12-16T17:11:40.565" v="1046" actId="20577"/>
        <pc:sldMkLst>
          <pc:docMk/>
          <pc:sldMk cId="2545102891" sldId="296"/>
        </pc:sldMkLst>
        <pc:spChg chg="mod">
          <ac:chgData name="Kaitlyn Malone" userId="S::kmalone8@gmu.edu::dbb09e88-1b7a-49a2-a1db-51b814723125" providerId="AD" clId="Web-{4A0BEEC7-1B0E-4BB5-A8A8-67043838E9AC}" dt="2021-12-16T17:11:40.565" v="1046" actId="20577"/>
          <ac:spMkLst>
            <pc:docMk/>
            <pc:sldMk cId="2545102891" sldId="296"/>
            <ac:spMk id="3" creationId="{EDFB8B22-D2EC-44CD-8DCA-940683D15087}"/>
          </ac:spMkLst>
        </pc:spChg>
        <pc:spChg chg="mod">
          <ac:chgData name="Kaitlyn Malone" userId="S::kmalone8@gmu.edu::dbb09e88-1b7a-49a2-a1db-51b814723125" providerId="AD" clId="Web-{4A0BEEC7-1B0E-4BB5-A8A8-67043838E9AC}" dt="2021-12-16T16:44:20.490" v="49" actId="20577"/>
          <ac:spMkLst>
            <pc:docMk/>
            <pc:sldMk cId="2545102891" sldId="296"/>
            <ac:spMk id="6" creationId="{52F4A72C-51DE-4E6D-967E-755A06E5ACBE}"/>
          </ac:spMkLst>
        </pc:spChg>
        <pc:spChg chg="mod">
          <ac:chgData name="Kaitlyn Malone" userId="S::kmalone8@gmu.edu::dbb09e88-1b7a-49a2-a1db-51b814723125" providerId="AD" clId="Web-{4A0BEEC7-1B0E-4BB5-A8A8-67043838E9AC}" dt="2021-12-16T16:43:23.582" v="23" actId="20577"/>
          <ac:spMkLst>
            <pc:docMk/>
            <pc:sldMk cId="2545102891" sldId="296"/>
            <ac:spMk id="8" creationId="{41A0FA00-C1C2-4A43-A724-52AFEF0D5422}"/>
          </ac:spMkLst>
        </pc:spChg>
      </pc:sldChg>
      <pc:sldChg chg="addSp delSp modSp del">
        <pc:chgData name="Kaitlyn Malone" userId="S::kmalone8@gmu.edu::dbb09e88-1b7a-49a2-a1db-51b814723125" providerId="AD" clId="Web-{4A0BEEC7-1B0E-4BB5-A8A8-67043838E9AC}" dt="2021-12-16T17:02:20.591" v="812"/>
        <pc:sldMkLst>
          <pc:docMk/>
          <pc:sldMk cId="955958326" sldId="298"/>
        </pc:sldMkLst>
        <pc:spChg chg="mod">
          <ac:chgData name="Kaitlyn Malone" userId="S::kmalone8@gmu.edu::dbb09e88-1b7a-49a2-a1db-51b814723125" providerId="AD" clId="Web-{4A0BEEC7-1B0E-4BB5-A8A8-67043838E9AC}" dt="2021-12-16T16:43:28.738" v="26" actId="20577"/>
          <ac:spMkLst>
            <pc:docMk/>
            <pc:sldMk cId="955958326" sldId="298"/>
            <ac:spMk id="6" creationId="{8A41A7AB-2DD5-40E0-8ED0-ABF9FA4ED66E}"/>
          </ac:spMkLst>
        </pc:spChg>
        <pc:picChg chg="add del">
          <ac:chgData name="Kaitlyn Malone" userId="S::kmalone8@gmu.edu::dbb09e88-1b7a-49a2-a1db-51b814723125" providerId="AD" clId="Web-{4A0BEEC7-1B0E-4BB5-A8A8-67043838E9AC}" dt="2021-12-16T16:43:51.927" v="37"/>
          <ac:picMkLst>
            <pc:docMk/>
            <pc:sldMk cId="955958326" sldId="298"/>
            <ac:picMk id="11" creationId="{D8329A9C-C335-45B8-B86A-EFD58BAC9C7C}"/>
          </ac:picMkLst>
        </pc:picChg>
      </pc:sldChg>
      <pc:sldChg chg="addSp modSp">
        <pc:chgData name="Kaitlyn Malone" userId="S::kmalone8@gmu.edu::dbb09e88-1b7a-49a2-a1db-51b814723125" providerId="AD" clId="Web-{4A0BEEC7-1B0E-4BB5-A8A8-67043838E9AC}" dt="2021-12-16T17:08:02.900" v="1022" actId="20577"/>
        <pc:sldMkLst>
          <pc:docMk/>
          <pc:sldMk cId="682015006" sldId="299"/>
        </pc:sldMkLst>
        <pc:spChg chg="mod">
          <ac:chgData name="Kaitlyn Malone" userId="S::kmalone8@gmu.edu::dbb09e88-1b7a-49a2-a1db-51b814723125" providerId="AD" clId="Web-{4A0BEEC7-1B0E-4BB5-A8A8-67043838E9AC}" dt="2021-12-16T16:43:44.426" v="35" actId="20577"/>
          <ac:spMkLst>
            <pc:docMk/>
            <pc:sldMk cId="682015006" sldId="299"/>
            <ac:spMk id="3" creationId="{84F95BE7-B24A-4EAB-8280-2CF7BAD20FBE}"/>
          </ac:spMkLst>
        </pc:spChg>
        <pc:spChg chg="add mod">
          <ac:chgData name="Kaitlyn Malone" userId="S::kmalone8@gmu.edu::dbb09e88-1b7a-49a2-a1db-51b814723125" providerId="AD" clId="Web-{4A0BEEC7-1B0E-4BB5-A8A8-67043838E9AC}" dt="2021-12-16T17:08:02.900" v="1022" actId="20577"/>
          <ac:spMkLst>
            <pc:docMk/>
            <pc:sldMk cId="682015006" sldId="299"/>
            <ac:spMk id="6" creationId="{34A6FBDB-9FDA-4DE3-98B4-F71C3A781E2E}"/>
          </ac:spMkLst>
        </pc:spChg>
        <pc:spChg chg="mod">
          <ac:chgData name="Kaitlyn Malone" userId="S::kmalone8@gmu.edu::dbb09e88-1b7a-49a2-a1db-51b814723125" providerId="AD" clId="Web-{4A0BEEC7-1B0E-4BB5-A8A8-67043838E9AC}" dt="2021-12-16T16:43:33.270" v="28" actId="20577"/>
          <ac:spMkLst>
            <pc:docMk/>
            <pc:sldMk cId="682015006" sldId="299"/>
            <ac:spMk id="7" creationId="{80C9D11F-AF08-4A9A-9131-03BDF5BB928D}"/>
          </ac:spMkLst>
        </pc:spChg>
      </pc:sldChg>
      <pc:sldChg chg="modSp">
        <pc:chgData name="Kaitlyn Malone" userId="S::kmalone8@gmu.edu::dbb09e88-1b7a-49a2-a1db-51b814723125" providerId="AD" clId="Web-{4A0BEEC7-1B0E-4BB5-A8A8-67043838E9AC}" dt="2021-12-16T17:10:31.937" v="1034" actId="20577"/>
        <pc:sldMkLst>
          <pc:docMk/>
          <pc:sldMk cId="1603286269" sldId="301"/>
        </pc:sldMkLst>
        <pc:spChg chg="mod">
          <ac:chgData name="Kaitlyn Malone" userId="S::kmalone8@gmu.edu::dbb09e88-1b7a-49a2-a1db-51b814723125" providerId="AD" clId="Web-{4A0BEEC7-1B0E-4BB5-A8A8-67043838E9AC}" dt="2021-12-16T17:10:31.937" v="1034" actId="20577"/>
          <ac:spMkLst>
            <pc:docMk/>
            <pc:sldMk cId="1603286269" sldId="301"/>
            <ac:spMk id="3" creationId="{C040D980-3873-44F3-BBC1-BBBC73D4581E}"/>
          </ac:spMkLst>
        </pc:spChg>
        <pc:spChg chg="mod">
          <ac:chgData name="Kaitlyn Malone" userId="S::kmalone8@gmu.edu::dbb09e88-1b7a-49a2-a1db-51b814723125" providerId="AD" clId="Web-{4A0BEEC7-1B0E-4BB5-A8A8-67043838E9AC}" dt="2021-12-16T16:43:37.567" v="33" actId="20577"/>
          <ac:spMkLst>
            <pc:docMk/>
            <pc:sldMk cId="1603286269" sldId="301"/>
            <ac:spMk id="7" creationId="{BEC8452E-2AAA-4CF6-8081-B04F726E4270}"/>
          </ac:spMkLst>
        </pc:spChg>
      </pc:sldChg>
      <pc:sldChg chg="modSp del">
        <pc:chgData name="Kaitlyn Malone" userId="S::kmalone8@gmu.edu::dbb09e88-1b7a-49a2-a1db-51b814723125" providerId="AD" clId="Web-{4A0BEEC7-1B0E-4BB5-A8A8-67043838E9AC}" dt="2021-12-16T16:44:59.070" v="80"/>
        <pc:sldMkLst>
          <pc:docMk/>
          <pc:sldMk cId="3210777384" sldId="302"/>
        </pc:sldMkLst>
        <pc:spChg chg="mod">
          <ac:chgData name="Kaitlyn Malone" userId="S::kmalone8@gmu.edu::dbb09e88-1b7a-49a2-a1db-51b814723125" providerId="AD" clId="Web-{4A0BEEC7-1B0E-4BB5-A8A8-67043838E9AC}" dt="2021-12-16T16:43:18.301" v="20" actId="20577"/>
          <ac:spMkLst>
            <pc:docMk/>
            <pc:sldMk cId="3210777384" sldId="302"/>
            <ac:spMk id="7" creationId="{E45DC5CC-824C-40CF-8D42-56C597003735}"/>
          </ac:spMkLst>
        </pc:spChg>
      </pc:sldChg>
    </pc:docChg>
  </pc:docChgLst>
  <pc:docChgLst>
    <pc:chgData name="Jack W Raymond" userId="S::jraymon@gmu.edu::3eeb1546-111f-4a70-9527-9e3d8db8208f" providerId="AD" clId="Web-{2B6C3120-15EC-0CE1-F513-886E1B9F9A5B}"/>
    <pc:docChg chg="modSld">
      <pc:chgData name="Jack W Raymond" userId="S::jraymon@gmu.edu::3eeb1546-111f-4a70-9527-9e3d8db8208f" providerId="AD" clId="Web-{2B6C3120-15EC-0CE1-F513-886E1B9F9A5B}" dt="2021-11-22T19:51:40.975" v="10" actId="1076"/>
      <pc:docMkLst>
        <pc:docMk/>
      </pc:docMkLst>
      <pc:sldChg chg="modSp">
        <pc:chgData name="Jack W Raymond" userId="S::jraymon@gmu.edu::3eeb1546-111f-4a70-9527-9e3d8db8208f" providerId="AD" clId="Web-{2B6C3120-15EC-0CE1-F513-886E1B9F9A5B}" dt="2021-11-22T19:51:40.975" v="10" actId="1076"/>
        <pc:sldMkLst>
          <pc:docMk/>
          <pc:sldMk cId="955958326" sldId="298"/>
        </pc:sldMkLst>
        <pc:picChg chg="mod">
          <ac:chgData name="Jack W Raymond" userId="S::jraymon@gmu.edu::3eeb1546-111f-4a70-9527-9e3d8db8208f" providerId="AD" clId="Web-{2B6C3120-15EC-0CE1-F513-886E1B9F9A5B}" dt="2021-11-22T19:51:40.975" v="10" actId="1076"/>
          <ac:picMkLst>
            <pc:docMk/>
            <pc:sldMk cId="955958326" sldId="298"/>
            <ac:picMk id="11" creationId="{D8329A9C-C335-45B8-B86A-EFD58BAC9C7C}"/>
          </ac:picMkLst>
        </pc:picChg>
      </pc:sldChg>
    </pc:docChg>
  </pc:docChgLst>
  <pc:docChgLst>
    <pc:chgData name="Kaitlyn Malone" userId="S::kmalone8@gmu.edu::dbb09e88-1b7a-49a2-a1db-51b814723125" providerId="AD" clId="Web-{83408BBE-497A-4D09-B0FE-897F047CC11E}"/>
    <pc:docChg chg="modSld">
      <pc:chgData name="Kaitlyn Malone" userId="S::kmalone8@gmu.edu::dbb09e88-1b7a-49a2-a1db-51b814723125" providerId="AD" clId="Web-{83408BBE-497A-4D09-B0FE-897F047CC11E}" dt="2021-11-01T22:27:52.138" v="67" actId="20577"/>
      <pc:docMkLst>
        <pc:docMk/>
      </pc:docMkLst>
      <pc:sldChg chg="modSp">
        <pc:chgData name="Kaitlyn Malone" userId="S::kmalone8@gmu.edu::dbb09e88-1b7a-49a2-a1db-51b814723125" providerId="AD" clId="Web-{83408BBE-497A-4D09-B0FE-897F047CC11E}" dt="2021-11-01T22:27:52.138" v="67" actId="20577"/>
        <pc:sldMkLst>
          <pc:docMk/>
          <pc:sldMk cId="4014377812" sldId="292"/>
        </pc:sldMkLst>
        <pc:spChg chg="mod">
          <ac:chgData name="Kaitlyn Malone" userId="S::kmalone8@gmu.edu::dbb09e88-1b7a-49a2-a1db-51b814723125" providerId="AD" clId="Web-{83408BBE-497A-4D09-B0FE-897F047CC11E}" dt="2021-11-01T22:27:52.138" v="67" actId="20577"/>
          <ac:spMkLst>
            <pc:docMk/>
            <pc:sldMk cId="4014377812" sldId="292"/>
            <ac:spMk id="3" creationId="{A550E1CE-58B0-4E1A-BDDB-DEBAE590D254}"/>
          </ac:spMkLst>
        </pc:spChg>
      </pc:sldChg>
    </pc:docChg>
  </pc:docChgLst>
  <pc:docChgLst>
    <pc:chgData name="Kaitlyn Malone" userId="S::kmalone8@gmu.edu::dbb09e88-1b7a-49a2-a1db-51b814723125" providerId="AD" clId="Web-{2F7AEF73-0928-4C86-85A0-FEAFC8F68727}"/>
    <pc:docChg chg="modSld sldOrd">
      <pc:chgData name="Kaitlyn Malone" userId="S::kmalone8@gmu.edu::dbb09e88-1b7a-49a2-a1db-51b814723125" providerId="AD" clId="Web-{2F7AEF73-0928-4C86-85A0-FEAFC8F68727}" dt="2021-11-22T22:35:53.011" v="752" actId="1076"/>
      <pc:docMkLst>
        <pc:docMk/>
      </pc:docMkLst>
      <pc:sldChg chg="addSp delSp">
        <pc:chgData name="Kaitlyn Malone" userId="S::kmalone8@gmu.edu::dbb09e88-1b7a-49a2-a1db-51b814723125" providerId="AD" clId="Web-{2F7AEF73-0928-4C86-85A0-FEAFC8F68727}" dt="2021-11-22T22:13:16.176" v="6"/>
        <pc:sldMkLst>
          <pc:docMk/>
          <pc:sldMk cId="433194311" sldId="290"/>
        </pc:sldMkLst>
        <pc:spChg chg="add">
          <ac:chgData name="Kaitlyn Malone" userId="S::kmalone8@gmu.edu::dbb09e88-1b7a-49a2-a1db-51b814723125" providerId="AD" clId="Web-{2F7AEF73-0928-4C86-85A0-FEAFC8F68727}" dt="2021-11-22T22:13:16.176" v="6"/>
          <ac:spMkLst>
            <pc:docMk/>
            <pc:sldMk cId="433194311" sldId="290"/>
            <ac:spMk id="2" creationId="{71714F27-E779-4C4C-A732-FEA5547CAB43}"/>
          </ac:spMkLst>
        </pc:spChg>
        <pc:spChg chg="del">
          <ac:chgData name="Kaitlyn Malone" userId="S::kmalone8@gmu.edu::dbb09e88-1b7a-49a2-a1db-51b814723125" providerId="AD" clId="Web-{2F7AEF73-0928-4C86-85A0-FEAFC8F68727}" dt="2021-11-22T22:13:15.973" v="5"/>
          <ac:spMkLst>
            <pc:docMk/>
            <pc:sldMk cId="433194311" sldId="290"/>
            <ac:spMk id="5" creationId="{C7D53F4D-E331-4D4D-8E73-0F3F5BA5D0F5}"/>
          </ac:spMkLst>
        </pc:spChg>
      </pc:sldChg>
      <pc:sldChg chg="addSp delSp modSp">
        <pc:chgData name="Kaitlyn Malone" userId="S::kmalone8@gmu.edu::dbb09e88-1b7a-49a2-a1db-51b814723125" providerId="AD" clId="Web-{2F7AEF73-0928-4C86-85A0-FEAFC8F68727}" dt="2021-11-22T22:35:53.011" v="752" actId="1076"/>
        <pc:sldMkLst>
          <pc:docMk/>
          <pc:sldMk cId="4024180648" sldId="293"/>
        </pc:sldMkLst>
        <pc:spChg chg="mod">
          <ac:chgData name="Kaitlyn Malone" userId="S::kmalone8@gmu.edu::dbb09e88-1b7a-49a2-a1db-51b814723125" providerId="AD" clId="Web-{2F7AEF73-0928-4C86-85A0-FEAFC8F68727}" dt="2021-11-22T22:35:53.011" v="752" actId="1076"/>
          <ac:spMkLst>
            <pc:docMk/>
            <pc:sldMk cId="4024180648" sldId="293"/>
            <ac:spMk id="3" creationId="{46DEAC87-C997-4601-8889-1B91BC6999A1}"/>
          </ac:spMkLst>
        </pc:spChg>
        <pc:spChg chg="add">
          <ac:chgData name="Kaitlyn Malone" userId="S::kmalone8@gmu.edu::dbb09e88-1b7a-49a2-a1db-51b814723125" providerId="AD" clId="Web-{2F7AEF73-0928-4C86-85A0-FEAFC8F68727}" dt="2021-11-22T22:13:19.364" v="8"/>
          <ac:spMkLst>
            <pc:docMk/>
            <pc:sldMk cId="4024180648" sldId="293"/>
            <ac:spMk id="6" creationId="{005C302E-1140-4A46-833D-3BB4194A9B11}"/>
          </ac:spMkLst>
        </pc:spChg>
        <pc:spChg chg="del">
          <ac:chgData name="Kaitlyn Malone" userId="S::kmalone8@gmu.edu::dbb09e88-1b7a-49a2-a1db-51b814723125" providerId="AD" clId="Web-{2F7AEF73-0928-4C86-85A0-FEAFC8F68727}" dt="2021-11-22T22:13:19.176" v="7"/>
          <ac:spMkLst>
            <pc:docMk/>
            <pc:sldMk cId="4024180648" sldId="293"/>
            <ac:spMk id="7" creationId="{76B69B7C-6C25-4C42-B435-11A3992D4294}"/>
          </ac:spMkLst>
        </pc:spChg>
      </pc:sldChg>
      <pc:sldChg chg="addSp delSp modSp ord">
        <pc:chgData name="Kaitlyn Malone" userId="S::kmalone8@gmu.edu::dbb09e88-1b7a-49a2-a1db-51b814723125" providerId="AD" clId="Web-{2F7AEF73-0928-4C86-85A0-FEAFC8F68727}" dt="2021-11-22T22:31:48.676" v="534"/>
        <pc:sldMkLst>
          <pc:docMk/>
          <pc:sldMk cId="4175369228" sldId="294"/>
        </pc:sldMkLst>
        <pc:spChg chg="mod">
          <ac:chgData name="Kaitlyn Malone" userId="S::kmalone8@gmu.edu::dbb09e88-1b7a-49a2-a1db-51b814723125" providerId="AD" clId="Web-{2F7AEF73-0928-4C86-85A0-FEAFC8F68727}" dt="2021-11-22T22:28:18.405" v="498" actId="14100"/>
          <ac:spMkLst>
            <pc:docMk/>
            <pc:sldMk cId="4175369228" sldId="294"/>
            <ac:spMk id="3" creationId="{843774E8-6D5B-402C-B005-82E5A57291F9}"/>
          </ac:spMkLst>
        </pc:spChg>
        <pc:spChg chg="add">
          <ac:chgData name="Kaitlyn Malone" userId="S::kmalone8@gmu.edu::dbb09e88-1b7a-49a2-a1db-51b814723125" providerId="AD" clId="Web-{2F7AEF73-0928-4C86-85A0-FEAFC8F68727}" dt="2021-11-22T22:13:11.114" v="4"/>
          <ac:spMkLst>
            <pc:docMk/>
            <pc:sldMk cId="4175369228" sldId="294"/>
            <ac:spMk id="6" creationId="{E4D2188B-89BA-4681-8CBE-B3BD85BC742F}"/>
          </ac:spMkLst>
        </pc:spChg>
        <pc:spChg chg="del">
          <ac:chgData name="Kaitlyn Malone" userId="S::kmalone8@gmu.edu::dbb09e88-1b7a-49a2-a1db-51b814723125" providerId="AD" clId="Web-{2F7AEF73-0928-4C86-85A0-FEAFC8F68727}" dt="2021-11-22T22:13:09.801" v="3"/>
          <ac:spMkLst>
            <pc:docMk/>
            <pc:sldMk cId="4175369228" sldId="294"/>
            <ac:spMk id="7" creationId="{2BD2F742-F782-4084-B049-C142111132B4}"/>
          </ac:spMkLst>
        </pc:spChg>
      </pc:sldChg>
      <pc:sldChg chg="addSp delSp">
        <pc:chgData name="Kaitlyn Malone" userId="S::kmalone8@gmu.edu::dbb09e88-1b7a-49a2-a1db-51b814723125" providerId="AD" clId="Web-{2F7AEF73-0928-4C86-85A0-FEAFC8F68727}" dt="2021-11-22T22:13:04.363" v="2"/>
        <pc:sldMkLst>
          <pc:docMk/>
          <pc:sldMk cId="842019071" sldId="295"/>
        </pc:sldMkLst>
        <pc:spChg chg="add">
          <ac:chgData name="Kaitlyn Malone" userId="S::kmalone8@gmu.edu::dbb09e88-1b7a-49a2-a1db-51b814723125" providerId="AD" clId="Web-{2F7AEF73-0928-4C86-85A0-FEAFC8F68727}" dt="2021-11-22T22:12:59.254" v="1"/>
          <ac:spMkLst>
            <pc:docMk/>
            <pc:sldMk cId="842019071" sldId="295"/>
            <ac:spMk id="6" creationId="{C481DC01-D66C-41C4-A4C2-1A82EA147C23}"/>
          </ac:spMkLst>
        </pc:spChg>
        <pc:spChg chg="del">
          <ac:chgData name="Kaitlyn Malone" userId="S::kmalone8@gmu.edu::dbb09e88-1b7a-49a2-a1db-51b814723125" providerId="AD" clId="Web-{2F7AEF73-0928-4C86-85A0-FEAFC8F68727}" dt="2021-11-22T22:13:04.363" v="2"/>
          <ac:spMkLst>
            <pc:docMk/>
            <pc:sldMk cId="842019071" sldId="295"/>
            <ac:spMk id="7" creationId="{E45DC5CC-824C-40CF-8D42-56C597003735}"/>
          </ac:spMkLst>
        </pc:spChg>
      </pc:sldChg>
      <pc:sldChg chg="addSp modSp">
        <pc:chgData name="Kaitlyn Malone" userId="S::kmalone8@gmu.edu::dbb09e88-1b7a-49a2-a1db-51b814723125" providerId="AD" clId="Web-{2F7AEF73-0928-4C86-85A0-FEAFC8F68727}" dt="2021-11-22T22:14:04.646" v="16" actId="20577"/>
        <pc:sldMkLst>
          <pc:docMk/>
          <pc:sldMk cId="2545102891" sldId="296"/>
        </pc:sldMkLst>
        <pc:spChg chg="mod">
          <ac:chgData name="Kaitlyn Malone" userId="S::kmalone8@gmu.edu::dbb09e88-1b7a-49a2-a1db-51b814723125" providerId="AD" clId="Web-{2F7AEF73-0928-4C86-85A0-FEAFC8F68727}" dt="2021-11-22T22:14:04.646" v="16" actId="20577"/>
          <ac:spMkLst>
            <pc:docMk/>
            <pc:sldMk cId="2545102891" sldId="296"/>
            <ac:spMk id="6" creationId="{52F4A72C-51DE-4E6D-967E-755A06E5ACBE}"/>
          </ac:spMkLst>
        </pc:spChg>
        <pc:spChg chg="add">
          <ac:chgData name="Kaitlyn Malone" userId="S::kmalone8@gmu.edu::dbb09e88-1b7a-49a2-a1db-51b814723125" providerId="AD" clId="Web-{2F7AEF73-0928-4C86-85A0-FEAFC8F68727}" dt="2021-11-22T22:13:25.989" v="9"/>
          <ac:spMkLst>
            <pc:docMk/>
            <pc:sldMk cId="2545102891" sldId="296"/>
            <ac:spMk id="8" creationId="{41A0FA00-C1C2-4A43-A724-52AFEF0D5422}"/>
          </ac:spMkLst>
        </pc:spChg>
      </pc:sldChg>
      <pc:sldChg chg="addSp">
        <pc:chgData name="Kaitlyn Malone" userId="S::kmalone8@gmu.edu::dbb09e88-1b7a-49a2-a1db-51b814723125" providerId="AD" clId="Web-{2F7AEF73-0928-4C86-85A0-FEAFC8F68727}" dt="2021-11-22T22:13:27.567" v="10"/>
        <pc:sldMkLst>
          <pc:docMk/>
          <pc:sldMk cId="955958326" sldId="298"/>
        </pc:sldMkLst>
        <pc:spChg chg="add">
          <ac:chgData name="Kaitlyn Malone" userId="S::kmalone8@gmu.edu::dbb09e88-1b7a-49a2-a1db-51b814723125" providerId="AD" clId="Web-{2F7AEF73-0928-4C86-85A0-FEAFC8F68727}" dt="2021-11-22T22:13:27.567" v="10"/>
          <ac:spMkLst>
            <pc:docMk/>
            <pc:sldMk cId="955958326" sldId="298"/>
            <ac:spMk id="6" creationId="{8A41A7AB-2DD5-40E0-8ED0-ABF9FA4ED66E}"/>
          </ac:spMkLst>
        </pc:spChg>
      </pc:sldChg>
      <pc:sldChg chg="addSp">
        <pc:chgData name="Kaitlyn Malone" userId="S::kmalone8@gmu.edu::dbb09e88-1b7a-49a2-a1db-51b814723125" providerId="AD" clId="Web-{2F7AEF73-0928-4C86-85A0-FEAFC8F68727}" dt="2021-11-22T22:13:29.161" v="11"/>
        <pc:sldMkLst>
          <pc:docMk/>
          <pc:sldMk cId="682015006" sldId="299"/>
        </pc:sldMkLst>
        <pc:spChg chg="add">
          <ac:chgData name="Kaitlyn Malone" userId="S::kmalone8@gmu.edu::dbb09e88-1b7a-49a2-a1db-51b814723125" providerId="AD" clId="Web-{2F7AEF73-0928-4C86-85A0-FEAFC8F68727}" dt="2021-11-22T22:13:29.161" v="11"/>
          <ac:spMkLst>
            <pc:docMk/>
            <pc:sldMk cId="682015006" sldId="299"/>
            <ac:spMk id="7" creationId="{80C9D11F-AF08-4A9A-9131-03BDF5BB928D}"/>
          </ac:spMkLst>
        </pc:spChg>
      </pc:sldChg>
      <pc:sldChg chg="addSp">
        <pc:chgData name="Kaitlyn Malone" userId="S::kmalone8@gmu.edu::dbb09e88-1b7a-49a2-a1db-51b814723125" providerId="AD" clId="Web-{2F7AEF73-0928-4C86-85A0-FEAFC8F68727}" dt="2021-11-22T22:13:30.911" v="12"/>
        <pc:sldMkLst>
          <pc:docMk/>
          <pc:sldMk cId="248564936" sldId="300"/>
        </pc:sldMkLst>
        <pc:spChg chg="add">
          <ac:chgData name="Kaitlyn Malone" userId="S::kmalone8@gmu.edu::dbb09e88-1b7a-49a2-a1db-51b814723125" providerId="AD" clId="Web-{2F7AEF73-0928-4C86-85A0-FEAFC8F68727}" dt="2021-11-22T22:13:30.911" v="12"/>
          <ac:spMkLst>
            <pc:docMk/>
            <pc:sldMk cId="248564936" sldId="300"/>
            <ac:spMk id="7" creationId="{EB3D64B6-07AF-4B79-8263-23054C7EF455}"/>
          </ac:spMkLst>
        </pc:spChg>
      </pc:sldChg>
      <pc:sldChg chg="addSp">
        <pc:chgData name="Kaitlyn Malone" userId="S::kmalone8@gmu.edu::dbb09e88-1b7a-49a2-a1db-51b814723125" providerId="AD" clId="Web-{2F7AEF73-0928-4C86-85A0-FEAFC8F68727}" dt="2021-11-22T22:13:32.817" v="13"/>
        <pc:sldMkLst>
          <pc:docMk/>
          <pc:sldMk cId="1603286269" sldId="301"/>
        </pc:sldMkLst>
        <pc:spChg chg="add">
          <ac:chgData name="Kaitlyn Malone" userId="S::kmalone8@gmu.edu::dbb09e88-1b7a-49a2-a1db-51b814723125" providerId="AD" clId="Web-{2F7AEF73-0928-4C86-85A0-FEAFC8F68727}" dt="2021-11-22T22:13:32.817" v="13"/>
          <ac:spMkLst>
            <pc:docMk/>
            <pc:sldMk cId="1603286269" sldId="301"/>
            <ac:spMk id="7" creationId="{BEC8452E-2AAA-4CF6-8081-B04F726E4270}"/>
          </ac:spMkLst>
        </pc:spChg>
      </pc:sldChg>
      <pc:sldChg chg="modSp">
        <pc:chgData name="Kaitlyn Malone" userId="S::kmalone8@gmu.edu::dbb09e88-1b7a-49a2-a1db-51b814723125" providerId="AD" clId="Web-{2F7AEF73-0928-4C86-85A0-FEAFC8F68727}" dt="2021-11-22T22:12:51.332" v="0" actId="14100"/>
        <pc:sldMkLst>
          <pc:docMk/>
          <pc:sldMk cId="3210777384" sldId="302"/>
        </pc:sldMkLst>
        <pc:spChg chg="mod">
          <ac:chgData name="Kaitlyn Malone" userId="S::kmalone8@gmu.edu::dbb09e88-1b7a-49a2-a1db-51b814723125" providerId="AD" clId="Web-{2F7AEF73-0928-4C86-85A0-FEAFC8F68727}" dt="2021-11-22T22:12:51.332" v="0" actId="14100"/>
          <ac:spMkLst>
            <pc:docMk/>
            <pc:sldMk cId="3210777384" sldId="302"/>
            <ac:spMk id="7" creationId="{E45DC5CC-824C-40CF-8D42-56C597003735}"/>
          </ac:spMkLst>
        </pc:spChg>
      </pc:sldChg>
    </pc:docChg>
  </pc:docChgLst>
  <pc:docChgLst>
    <pc:chgData name="Kelly Ann Jessica Downer" userId="cf6fee6e-2cad-496f-9cf2-f5f81b2030f2" providerId="ADAL" clId="{5E83EAC9-39F1-B74E-8D20-6D4EA8DF9ECB}"/>
    <pc:docChg chg="custSel modSld">
      <pc:chgData name="Kelly Ann Jessica Downer" userId="cf6fee6e-2cad-496f-9cf2-f5f81b2030f2" providerId="ADAL" clId="{5E83EAC9-39F1-B74E-8D20-6D4EA8DF9ECB}" dt="2021-10-25T17:33:44.164" v="936" actId="20577"/>
      <pc:docMkLst>
        <pc:docMk/>
      </pc:docMkLst>
      <pc:sldChg chg="delSp modSp mod">
        <pc:chgData name="Kelly Ann Jessica Downer" userId="cf6fee6e-2cad-496f-9cf2-f5f81b2030f2" providerId="ADAL" clId="{5E83EAC9-39F1-B74E-8D20-6D4EA8DF9ECB}" dt="2021-10-25T17:04:35.167" v="6" actId="478"/>
        <pc:sldMkLst>
          <pc:docMk/>
          <pc:sldMk cId="433194311" sldId="290"/>
        </pc:sldMkLst>
        <pc:spChg chg="del mod">
          <ac:chgData name="Kelly Ann Jessica Downer" userId="cf6fee6e-2cad-496f-9cf2-f5f81b2030f2" providerId="ADAL" clId="{5E83EAC9-39F1-B74E-8D20-6D4EA8DF9ECB}" dt="2021-10-25T17:04:35.167" v="6" actId="478"/>
          <ac:spMkLst>
            <pc:docMk/>
            <pc:sldMk cId="433194311" sldId="290"/>
            <ac:spMk id="2" creationId="{56B3C80F-2AEF-4308-9A83-B3EDD25A6186}"/>
          </ac:spMkLst>
        </pc:spChg>
        <pc:spChg chg="mod">
          <ac:chgData name="Kelly Ann Jessica Downer" userId="cf6fee6e-2cad-496f-9cf2-f5f81b2030f2" providerId="ADAL" clId="{5E83EAC9-39F1-B74E-8D20-6D4EA8DF9ECB}" dt="2021-10-25T17:04:17.263" v="2" actId="20577"/>
          <ac:spMkLst>
            <pc:docMk/>
            <pc:sldMk cId="433194311" sldId="290"/>
            <ac:spMk id="4" creationId="{C449250A-6D0F-4964-8702-E98497154BF3}"/>
          </ac:spMkLst>
        </pc:spChg>
      </pc:sldChg>
      <pc:sldChg chg="addSp delSp modSp mod">
        <pc:chgData name="Kelly Ann Jessica Downer" userId="cf6fee6e-2cad-496f-9cf2-f5f81b2030f2" providerId="ADAL" clId="{5E83EAC9-39F1-B74E-8D20-6D4EA8DF9ECB}" dt="2021-10-25T17:32:52.918" v="869" actId="1076"/>
        <pc:sldMkLst>
          <pc:docMk/>
          <pc:sldMk cId="2948692998" sldId="291"/>
        </pc:sldMkLst>
        <pc:spChg chg="mod">
          <ac:chgData name="Kelly Ann Jessica Downer" userId="cf6fee6e-2cad-496f-9cf2-f5f81b2030f2" providerId="ADAL" clId="{5E83EAC9-39F1-B74E-8D20-6D4EA8DF9ECB}" dt="2021-10-25T17:29:52.920" v="864" actId="20577"/>
          <ac:spMkLst>
            <pc:docMk/>
            <pc:sldMk cId="2948692998" sldId="291"/>
            <ac:spMk id="3" creationId="{465BAC44-2F8B-428E-A8B2-42C52273DCBB}"/>
          </ac:spMkLst>
        </pc:spChg>
        <pc:spChg chg="mod">
          <ac:chgData name="Kelly Ann Jessica Downer" userId="cf6fee6e-2cad-496f-9cf2-f5f81b2030f2" providerId="ADAL" clId="{5E83EAC9-39F1-B74E-8D20-6D4EA8DF9ECB}" dt="2021-10-25T17:04:23.347" v="3" actId="20577"/>
          <ac:spMkLst>
            <pc:docMk/>
            <pc:sldMk cId="2948692998" sldId="291"/>
            <ac:spMk id="4" creationId="{4C32FD12-FDB3-436F-BF21-8E8F168519B3}"/>
          </ac:spMkLst>
        </pc:spChg>
        <pc:spChg chg="del">
          <ac:chgData name="Kelly Ann Jessica Downer" userId="cf6fee6e-2cad-496f-9cf2-f5f81b2030f2" providerId="ADAL" clId="{5E83EAC9-39F1-B74E-8D20-6D4EA8DF9ECB}" dt="2021-10-25T17:11:22.780" v="297" actId="478"/>
          <ac:spMkLst>
            <pc:docMk/>
            <pc:sldMk cId="2948692998" sldId="291"/>
            <ac:spMk id="6" creationId="{995F04A7-45B2-4131-83A1-D814B7CAD07C}"/>
          </ac:spMkLst>
        </pc:spChg>
        <pc:spChg chg="del mod">
          <ac:chgData name="Kelly Ann Jessica Downer" userId="cf6fee6e-2cad-496f-9cf2-f5f81b2030f2" providerId="ADAL" clId="{5E83EAC9-39F1-B74E-8D20-6D4EA8DF9ECB}" dt="2021-10-25T17:11:19.888" v="296" actId="478"/>
          <ac:spMkLst>
            <pc:docMk/>
            <pc:sldMk cId="2948692998" sldId="291"/>
            <ac:spMk id="7" creationId="{2AF7C64A-48C5-4C98-93D8-D48F64B42979}"/>
          </ac:spMkLst>
        </pc:spChg>
        <pc:picChg chg="add mod">
          <ac:chgData name="Kelly Ann Jessica Downer" userId="cf6fee6e-2cad-496f-9cf2-f5f81b2030f2" providerId="ADAL" clId="{5E83EAC9-39F1-B74E-8D20-6D4EA8DF9ECB}" dt="2021-10-25T17:32:52.918" v="869" actId="1076"/>
          <ac:picMkLst>
            <pc:docMk/>
            <pc:sldMk cId="2948692998" sldId="291"/>
            <ac:picMk id="8" creationId="{F859B5D3-C1FF-8943-B5C9-5CA9AD3ECC1A}"/>
          </ac:picMkLst>
        </pc:picChg>
      </pc:sldChg>
      <pc:sldChg chg="addSp modSp mod">
        <pc:chgData name="Kelly Ann Jessica Downer" userId="cf6fee6e-2cad-496f-9cf2-f5f81b2030f2" providerId="ADAL" clId="{5E83EAC9-39F1-B74E-8D20-6D4EA8DF9ECB}" dt="2021-10-25T17:20:07.236" v="668" actId="20577"/>
        <pc:sldMkLst>
          <pc:docMk/>
          <pc:sldMk cId="4014377812" sldId="292"/>
        </pc:sldMkLst>
        <pc:spChg chg="mod">
          <ac:chgData name="Kelly Ann Jessica Downer" userId="cf6fee6e-2cad-496f-9cf2-f5f81b2030f2" providerId="ADAL" clId="{5E83EAC9-39F1-B74E-8D20-6D4EA8DF9ECB}" dt="2021-10-25T17:20:07.236" v="668" actId="20577"/>
          <ac:spMkLst>
            <pc:docMk/>
            <pc:sldMk cId="4014377812" sldId="292"/>
            <ac:spMk id="3" creationId="{A550E1CE-58B0-4E1A-BDDB-DEBAE590D254}"/>
          </ac:spMkLst>
        </pc:spChg>
        <pc:picChg chg="add mod">
          <ac:chgData name="Kelly Ann Jessica Downer" userId="cf6fee6e-2cad-496f-9cf2-f5f81b2030f2" providerId="ADAL" clId="{5E83EAC9-39F1-B74E-8D20-6D4EA8DF9ECB}" dt="2021-10-25T17:19:52.361" v="621" actId="1076"/>
          <ac:picMkLst>
            <pc:docMk/>
            <pc:sldMk cId="4014377812" sldId="292"/>
            <ac:picMk id="6" creationId="{EA5E928A-0391-0141-933A-2BAF78B3633B}"/>
          </ac:picMkLst>
        </pc:picChg>
      </pc:sldChg>
      <pc:sldChg chg="modSp mod">
        <pc:chgData name="Kelly Ann Jessica Downer" userId="cf6fee6e-2cad-496f-9cf2-f5f81b2030f2" providerId="ADAL" clId="{5E83EAC9-39F1-B74E-8D20-6D4EA8DF9ECB}" dt="2021-10-25T17:33:44.164" v="936" actId="20577"/>
        <pc:sldMkLst>
          <pc:docMk/>
          <pc:sldMk cId="2063275464" sldId="293"/>
        </pc:sldMkLst>
        <pc:spChg chg="mod">
          <ac:chgData name="Kelly Ann Jessica Downer" userId="cf6fee6e-2cad-496f-9cf2-f5f81b2030f2" providerId="ADAL" clId="{5E83EAC9-39F1-B74E-8D20-6D4EA8DF9ECB}" dt="2021-10-25T17:11:13.882" v="294" actId="20577"/>
          <ac:spMkLst>
            <pc:docMk/>
            <pc:sldMk cId="2063275464" sldId="293"/>
            <ac:spMk id="2" creationId="{C41DA8C2-2058-40F0-ADD1-B82CC8C90C61}"/>
          </ac:spMkLst>
        </pc:spChg>
        <pc:spChg chg="mod">
          <ac:chgData name="Kelly Ann Jessica Downer" userId="cf6fee6e-2cad-496f-9cf2-f5f81b2030f2" providerId="ADAL" clId="{5E83EAC9-39F1-B74E-8D20-6D4EA8DF9ECB}" dt="2021-10-25T17:33:44.164" v="936" actId="20577"/>
          <ac:spMkLst>
            <pc:docMk/>
            <pc:sldMk cId="2063275464" sldId="293"/>
            <ac:spMk id="3" creationId="{5941B0A3-6DF3-4FD6-A67F-4F21F4A685B4}"/>
          </ac:spMkLst>
        </pc:spChg>
        <pc:spChg chg="mod">
          <ac:chgData name="Kelly Ann Jessica Downer" userId="cf6fee6e-2cad-496f-9cf2-f5f81b2030f2" providerId="ADAL" clId="{5E83EAC9-39F1-B74E-8D20-6D4EA8DF9ECB}" dt="2021-10-25T17:04:27.616" v="4" actId="20577"/>
          <ac:spMkLst>
            <pc:docMk/>
            <pc:sldMk cId="2063275464" sldId="293"/>
            <ac:spMk id="4" creationId="{1B61EE72-402E-4966-86FE-F0DA8B5CDC00}"/>
          </ac:spMkLst>
        </pc:spChg>
      </pc:sldChg>
    </pc:docChg>
  </pc:docChgLst>
  <pc:docChgLst>
    <pc:chgData name="Joshua Michael Allen Minick" userId="S::jminick@gmu.edu::409f0672-f404-42eb-9d67-19dd9e429aa5" providerId="AD" clId="Web-{C205D5A0-B190-44DD-A06C-B4B3670D437A}"/>
    <pc:docChg chg="modSld">
      <pc:chgData name="Joshua Michael Allen Minick" userId="S::jminick@gmu.edu::409f0672-f404-42eb-9d67-19dd9e429aa5" providerId="AD" clId="Web-{C205D5A0-B190-44DD-A06C-B4B3670D437A}" dt="2021-10-25T22:00:55.867" v="29" actId="20577"/>
      <pc:docMkLst>
        <pc:docMk/>
      </pc:docMkLst>
      <pc:sldChg chg="modSp">
        <pc:chgData name="Joshua Michael Allen Minick" userId="S::jminick@gmu.edu::409f0672-f404-42eb-9d67-19dd9e429aa5" providerId="AD" clId="Web-{C205D5A0-B190-44DD-A06C-B4B3670D437A}" dt="2021-10-25T22:00:55.867" v="29" actId="20577"/>
        <pc:sldMkLst>
          <pc:docMk/>
          <pc:sldMk cId="4014377812" sldId="292"/>
        </pc:sldMkLst>
        <pc:spChg chg="mod">
          <ac:chgData name="Joshua Michael Allen Minick" userId="S::jminick@gmu.edu::409f0672-f404-42eb-9d67-19dd9e429aa5" providerId="AD" clId="Web-{C205D5A0-B190-44DD-A06C-B4B3670D437A}" dt="2021-10-25T21:23:27.049" v="10" actId="20577"/>
          <ac:spMkLst>
            <pc:docMk/>
            <pc:sldMk cId="4014377812" sldId="292"/>
            <ac:spMk id="2" creationId="{72C6131A-54CA-43D3-BB16-5F219D4EFAB4}"/>
          </ac:spMkLst>
        </pc:spChg>
        <pc:spChg chg="mod">
          <ac:chgData name="Joshua Michael Allen Minick" userId="S::jminick@gmu.edu::409f0672-f404-42eb-9d67-19dd9e429aa5" providerId="AD" clId="Web-{C205D5A0-B190-44DD-A06C-B4B3670D437A}" dt="2021-10-25T22:00:55.867" v="29" actId="20577"/>
          <ac:spMkLst>
            <pc:docMk/>
            <pc:sldMk cId="4014377812" sldId="292"/>
            <ac:spMk id="3" creationId="{A550E1CE-58B0-4E1A-BDDB-DEBAE590D254}"/>
          </ac:spMkLst>
        </pc:spChg>
      </pc:sldChg>
    </pc:docChg>
  </pc:docChgLst>
  <pc:docChgLst>
    <pc:chgData name="Jack W Raymond" userId="S::jraymon@gmu.edu::3eeb1546-111f-4a70-9527-9e3d8db8208f" providerId="AD" clId="Web-{87C19BED-029B-49C9-7AE3-C4D901BD99FB}"/>
    <pc:docChg chg="delSld modSld">
      <pc:chgData name="Jack W Raymond" userId="S::jraymon@gmu.edu::3eeb1546-111f-4a70-9527-9e3d8db8208f" providerId="AD" clId="Web-{87C19BED-029B-49C9-7AE3-C4D901BD99FB}" dt="2021-11-22T22:12:07.006" v="740" actId="20577"/>
      <pc:docMkLst>
        <pc:docMk/>
      </pc:docMkLst>
      <pc:sldChg chg="del">
        <pc:chgData name="Jack W Raymond" userId="S::jraymon@gmu.edu::3eeb1546-111f-4a70-9527-9e3d8db8208f" providerId="AD" clId="Web-{87C19BED-029B-49C9-7AE3-C4D901BD99FB}" dt="2021-11-22T21:51:18.263" v="656"/>
        <pc:sldMkLst>
          <pc:docMk/>
          <pc:sldMk cId="3619548149" sldId="291"/>
        </pc:sldMkLst>
      </pc:sldChg>
      <pc:sldChg chg="del">
        <pc:chgData name="Jack W Raymond" userId="S::jraymon@gmu.edu::3eeb1546-111f-4a70-9527-9e3d8db8208f" providerId="AD" clId="Web-{87C19BED-029B-49C9-7AE3-C4D901BD99FB}" dt="2021-11-22T21:51:20.075" v="657"/>
        <pc:sldMkLst>
          <pc:docMk/>
          <pc:sldMk cId="3721334836" sldId="292"/>
        </pc:sldMkLst>
      </pc:sldChg>
      <pc:sldChg chg="modSp">
        <pc:chgData name="Jack W Raymond" userId="S::jraymon@gmu.edu::3eeb1546-111f-4a70-9527-9e3d8db8208f" providerId="AD" clId="Web-{87C19BED-029B-49C9-7AE3-C4D901BD99FB}" dt="2021-11-22T21:13:49.079" v="102" actId="20577"/>
        <pc:sldMkLst>
          <pc:docMk/>
          <pc:sldMk cId="842019071" sldId="295"/>
        </pc:sldMkLst>
        <pc:spChg chg="mod">
          <ac:chgData name="Jack W Raymond" userId="S::jraymon@gmu.edu::3eeb1546-111f-4a70-9527-9e3d8db8208f" providerId="AD" clId="Web-{87C19BED-029B-49C9-7AE3-C4D901BD99FB}" dt="2021-11-22T21:13:49.079" v="102" actId="20577"/>
          <ac:spMkLst>
            <pc:docMk/>
            <pc:sldMk cId="842019071" sldId="295"/>
            <ac:spMk id="3" creationId="{E114DC6F-637A-4357-AE33-B4E77A15E5A9}"/>
          </ac:spMkLst>
        </pc:spChg>
      </pc:sldChg>
      <pc:sldChg chg="addSp modSp">
        <pc:chgData name="Jack W Raymond" userId="S::jraymon@gmu.edu::3eeb1546-111f-4a70-9527-9e3d8db8208f" providerId="AD" clId="Web-{87C19BED-029B-49C9-7AE3-C4D901BD99FB}" dt="2021-11-22T21:57:17.614" v="726" actId="20577"/>
        <pc:sldMkLst>
          <pc:docMk/>
          <pc:sldMk cId="2545102891" sldId="296"/>
        </pc:sldMkLst>
        <pc:spChg chg="mod">
          <ac:chgData name="Jack W Raymond" userId="S::jraymon@gmu.edu::3eeb1546-111f-4a70-9527-9e3d8db8208f" providerId="AD" clId="Web-{87C19BED-029B-49C9-7AE3-C4D901BD99FB}" dt="2021-11-22T21:57:17.614" v="726" actId="20577"/>
          <ac:spMkLst>
            <pc:docMk/>
            <pc:sldMk cId="2545102891" sldId="296"/>
            <ac:spMk id="3" creationId="{EDFB8B22-D2EC-44CD-8DCA-940683D15087}"/>
          </ac:spMkLst>
        </pc:spChg>
        <pc:spChg chg="add mod">
          <ac:chgData name="Jack W Raymond" userId="S::jraymon@gmu.edu::3eeb1546-111f-4a70-9527-9e3d8db8208f" providerId="AD" clId="Web-{87C19BED-029B-49C9-7AE3-C4D901BD99FB}" dt="2021-11-22T21:56:51.285" v="721"/>
          <ac:spMkLst>
            <pc:docMk/>
            <pc:sldMk cId="2545102891" sldId="296"/>
            <ac:spMk id="6" creationId="{52F4A72C-51DE-4E6D-967E-755A06E5ACBE}"/>
          </ac:spMkLst>
        </pc:spChg>
      </pc:sldChg>
      <pc:sldChg chg="del">
        <pc:chgData name="Jack W Raymond" userId="S::jraymon@gmu.edu::3eeb1546-111f-4a70-9527-9e3d8db8208f" providerId="AD" clId="Web-{87C19BED-029B-49C9-7AE3-C4D901BD99FB}" dt="2021-11-22T22:03:22.636" v="739"/>
        <pc:sldMkLst>
          <pc:docMk/>
          <pc:sldMk cId="1514260181" sldId="297"/>
        </pc:sldMkLst>
      </pc:sldChg>
      <pc:sldChg chg="modSp">
        <pc:chgData name="Jack W Raymond" userId="S::jraymon@gmu.edu::3eeb1546-111f-4a70-9527-9e3d8db8208f" providerId="AD" clId="Web-{87C19BED-029B-49C9-7AE3-C4D901BD99FB}" dt="2021-11-22T22:02:39.635" v="738" actId="20577"/>
        <pc:sldMkLst>
          <pc:docMk/>
          <pc:sldMk cId="1603286269" sldId="301"/>
        </pc:sldMkLst>
        <pc:spChg chg="mod">
          <ac:chgData name="Jack W Raymond" userId="S::jraymon@gmu.edu::3eeb1546-111f-4a70-9527-9e3d8db8208f" providerId="AD" clId="Web-{87C19BED-029B-49C9-7AE3-C4D901BD99FB}" dt="2021-11-22T22:02:39.635" v="738" actId="20577"/>
          <ac:spMkLst>
            <pc:docMk/>
            <pc:sldMk cId="1603286269" sldId="301"/>
            <ac:spMk id="3" creationId="{C040D980-3873-44F3-BBC1-BBBC73D4581E}"/>
          </ac:spMkLst>
        </pc:spChg>
      </pc:sldChg>
      <pc:sldChg chg="modSp">
        <pc:chgData name="Jack W Raymond" userId="S::jraymon@gmu.edu::3eeb1546-111f-4a70-9527-9e3d8db8208f" providerId="AD" clId="Web-{87C19BED-029B-49C9-7AE3-C4D901BD99FB}" dt="2021-11-22T22:12:07.006" v="740" actId="20577"/>
        <pc:sldMkLst>
          <pc:docMk/>
          <pc:sldMk cId="3210777384" sldId="302"/>
        </pc:sldMkLst>
        <pc:spChg chg="mod">
          <ac:chgData name="Jack W Raymond" userId="S::jraymon@gmu.edu::3eeb1546-111f-4a70-9527-9e3d8db8208f" providerId="AD" clId="Web-{87C19BED-029B-49C9-7AE3-C4D901BD99FB}" dt="2021-11-22T22:12:07.006" v="740" actId="20577"/>
          <ac:spMkLst>
            <pc:docMk/>
            <pc:sldMk cId="3210777384" sldId="302"/>
            <ac:spMk id="3" creationId="{E114DC6F-637A-4357-AE33-B4E77A15E5A9}"/>
          </ac:spMkLst>
        </pc:spChg>
      </pc:sldChg>
    </pc:docChg>
  </pc:docChgLst>
  <pc:docChgLst>
    <pc:chgData name="Kaitlyn Malone" userId="S::kmalone8@gmu.edu::dbb09e88-1b7a-49a2-a1db-51b814723125" providerId="AD" clId="Web-{2A5BCF34-42B0-40EA-B1FC-CB24223378E1}"/>
    <pc:docChg chg="modSld">
      <pc:chgData name="Kaitlyn Malone" userId="S::kmalone8@gmu.edu::dbb09e88-1b7a-49a2-a1db-51b814723125" providerId="AD" clId="Web-{2A5BCF34-42B0-40EA-B1FC-CB24223378E1}" dt="2021-11-22T19:07:02.107" v="0"/>
      <pc:docMkLst>
        <pc:docMk/>
      </pc:docMkLst>
      <pc:sldChg chg="addSp">
        <pc:chgData name="Kaitlyn Malone" userId="S::kmalone8@gmu.edu::dbb09e88-1b7a-49a2-a1db-51b814723125" providerId="AD" clId="Web-{2A5BCF34-42B0-40EA-B1FC-CB24223378E1}" dt="2021-11-22T19:07:02.107" v="0"/>
        <pc:sldMkLst>
          <pc:docMk/>
          <pc:sldMk cId="433194311" sldId="290"/>
        </pc:sldMkLst>
        <pc:spChg chg="add">
          <ac:chgData name="Kaitlyn Malone" userId="S::kmalone8@gmu.edu::dbb09e88-1b7a-49a2-a1db-51b814723125" providerId="AD" clId="Web-{2A5BCF34-42B0-40EA-B1FC-CB24223378E1}" dt="2021-11-22T19:07:02.107" v="0"/>
          <ac:spMkLst>
            <pc:docMk/>
            <pc:sldMk cId="433194311" sldId="290"/>
            <ac:spMk id="2" creationId="{DF3D8C1D-421A-4B16-9F6C-0CEBE206E15C}"/>
          </ac:spMkLst>
        </pc:spChg>
      </pc:sldChg>
    </pc:docChg>
  </pc:docChgLst>
  <pc:docChgLst>
    <pc:chgData name="Kelly Ann Jessica Downer" userId="S::kdowner@gmu.edu::cf6fee6e-2cad-496f-9cf2-f5f81b2030f2" providerId="AD" clId="Web-{138BDF7B-2A6F-483E-8B54-9C5EB7BC48D0}"/>
    <pc:docChg chg="modSld">
      <pc:chgData name="Kelly Ann Jessica Downer" userId="S::kdowner@gmu.edu::cf6fee6e-2cad-496f-9cf2-f5f81b2030f2" providerId="AD" clId="Web-{138BDF7B-2A6F-483E-8B54-9C5EB7BC48D0}" dt="2021-11-01T16:14:12.258" v="6"/>
      <pc:docMkLst>
        <pc:docMk/>
      </pc:docMkLst>
      <pc:sldChg chg="addSp delSp modSp">
        <pc:chgData name="Kelly Ann Jessica Downer" userId="S::kdowner@gmu.edu::cf6fee6e-2cad-496f-9cf2-f5f81b2030f2" providerId="AD" clId="Web-{138BDF7B-2A6F-483E-8B54-9C5EB7BC48D0}" dt="2021-11-01T16:14:12.258" v="6"/>
        <pc:sldMkLst>
          <pc:docMk/>
          <pc:sldMk cId="433194311" sldId="290"/>
        </pc:sldMkLst>
        <pc:spChg chg="add del mod">
          <ac:chgData name="Kelly Ann Jessica Downer" userId="S::kdowner@gmu.edu::cf6fee6e-2cad-496f-9cf2-f5f81b2030f2" providerId="AD" clId="Web-{138BDF7B-2A6F-483E-8B54-9C5EB7BC48D0}" dt="2021-11-01T16:14:05.867" v="2"/>
          <ac:spMkLst>
            <pc:docMk/>
            <pc:sldMk cId="433194311" sldId="290"/>
            <ac:spMk id="2" creationId="{2B0B2BE2-051D-4C3D-B785-2EA81F5D0002}"/>
          </ac:spMkLst>
        </pc:spChg>
        <pc:spChg chg="add">
          <ac:chgData name="Kelly Ann Jessica Downer" userId="S::kdowner@gmu.edu::cf6fee6e-2cad-496f-9cf2-f5f81b2030f2" providerId="AD" clId="Web-{138BDF7B-2A6F-483E-8B54-9C5EB7BC48D0}" dt="2021-11-01T16:14:08.539" v="3"/>
          <ac:spMkLst>
            <pc:docMk/>
            <pc:sldMk cId="433194311" sldId="290"/>
            <ac:spMk id="3" creationId="{9F0EA1FD-3299-48A9-B484-A078A3AC110C}"/>
          </ac:spMkLst>
        </pc:spChg>
        <pc:spChg chg="add">
          <ac:chgData name="Kelly Ann Jessica Downer" userId="S::kdowner@gmu.edu::cf6fee6e-2cad-496f-9cf2-f5f81b2030f2" providerId="AD" clId="Web-{138BDF7B-2A6F-483E-8B54-9C5EB7BC48D0}" dt="2021-11-01T16:14:09.930" v="4"/>
          <ac:spMkLst>
            <pc:docMk/>
            <pc:sldMk cId="433194311" sldId="290"/>
            <ac:spMk id="5" creationId="{2E86FA51-AE8E-4DC8-BE46-65661B888DD2}"/>
          </ac:spMkLst>
        </pc:spChg>
        <pc:spChg chg="add">
          <ac:chgData name="Kelly Ann Jessica Downer" userId="S::kdowner@gmu.edu::cf6fee6e-2cad-496f-9cf2-f5f81b2030f2" providerId="AD" clId="Web-{138BDF7B-2A6F-483E-8B54-9C5EB7BC48D0}" dt="2021-11-01T16:14:10.539" v="5"/>
          <ac:spMkLst>
            <pc:docMk/>
            <pc:sldMk cId="433194311" sldId="290"/>
            <ac:spMk id="6" creationId="{19689B54-FC67-418E-A6FF-AFD412D5E260}"/>
          </ac:spMkLst>
        </pc:spChg>
        <pc:spChg chg="add">
          <ac:chgData name="Kelly Ann Jessica Downer" userId="S::kdowner@gmu.edu::cf6fee6e-2cad-496f-9cf2-f5f81b2030f2" providerId="AD" clId="Web-{138BDF7B-2A6F-483E-8B54-9C5EB7BC48D0}" dt="2021-11-01T16:14:12.258" v="6"/>
          <ac:spMkLst>
            <pc:docMk/>
            <pc:sldMk cId="433194311" sldId="290"/>
            <ac:spMk id="8" creationId="{85B18B38-DAAE-4A7B-AEC2-8E92E8511226}"/>
          </ac:spMkLst>
        </pc:spChg>
      </pc:sldChg>
    </pc:docChg>
  </pc:docChgLst>
  <pc:docChgLst>
    <pc:chgData name="Jack W Raymond" userId="S::jraymon@gmu.edu::3eeb1546-111f-4a70-9527-9e3d8db8208f" providerId="AD" clId="Web-{828558BC-B62B-4091-9E7A-5FB33955D843}"/>
    <pc:docChg chg="modSld">
      <pc:chgData name="Jack W Raymond" userId="S::jraymon@gmu.edu::3eeb1546-111f-4a70-9527-9e3d8db8208f" providerId="AD" clId="Web-{828558BC-B62B-4091-9E7A-5FB33955D843}" dt="2021-11-22T20:06:02.551" v="195" actId="20577"/>
      <pc:docMkLst>
        <pc:docMk/>
      </pc:docMkLst>
      <pc:sldChg chg="addSp delSp modSp">
        <pc:chgData name="Jack W Raymond" userId="S::jraymon@gmu.edu::3eeb1546-111f-4a70-9527-9e3d8db8208f" providerId="AD" clId="Web-{828558BC-B62B-4091-9E7A-5FB33955D843}" dt="2021-11-22T19:49:48.393" v="84" actId="1076"/>
        <pc:sldMkLst>
          <pc:docMk/>
          <pc:sldMk cId="955958326" sldId="298"/>
        </pc:sldMkLst>
        <pc:spChg chg="add del mod">
          <ac:chgData name="Jack W Raymond" userId="S::jraymon@gmu.edu::3eeb1546-111f-4a70-9527-9e3d8db8208f" providerId="AD" clId="Web-{828558BC-B62B-4091-9E7A-5FB33955D843}" dt="2021-11-22T19:49:32.564" v="81" actId="20577"/>
          <ac:spMkLst>
            <pc:docMk/>
            <pc:sldMk cId="955958326" sldId="298"/>
            <ac:spMk id="3" creationId="{8F66DF3D-7E84-4218-A511-4EE818B02818}"/>
          </ac:spMkLst>
        </pc:spChg>
        <pc:spChg chg="add del">
          <ac:chgData name="Jack W Raymond" userId="S::jraymon@gmu.edu::3eeb1546-111f-4a70-9527-9e3d8db8208f" providerId="AD" clId="Web-{828558BC-B62B-4091-9E7A-5FB33955D843}" dt="2021-11-22T19:46:09.588" v="10"/>
          <ac:spMkLst>
            <pc:docMk/>
            <pc:sldMk cId="955958326" sldId="298"/>
            <ac:spMk id="7" creationId="{D3AC683B-6AA3-4726-81C8-85CE99BE54CF}"/>
          </ac:spMkLst>
        </pc:spChg>
        <pc:spChg chg="add del mod">
          <ac:chgData name="Jack W Raymond" userId="S::jraymon@gmu.edu::3eeb1546-111f-4a70-9527-9e3d8db8208f" providerId="AD" clId="Web-{828558BC-B62B-4091-9E7A-5FB33955D843}" dt="2021-11-22T19:46:08.744" v="9"/>
          <ac:spMkLst>
            <pc:docMk/>
            <pc:sldMk cId="955958326" sldId="298"/>
            <ac:spMk id="9" creationId="{91A4A0F0-DC49-4EAD-998D-406289FFACC5}"/>
          </ac:spMkLst>
        </pc:spChg>
        <pc:picChg chg="add del mod ord">
          <ac:chgData name="Jack W Raymond" userId="S::jraymon@gmu.edu::3eeb1546-111f-4a70-9527-9e3d8db8208f" providerId="AD" clId="Web-{828558BC-B62B-4091-9E7A-5FB33955D843}" dt="2021-11-22T19:46:17.401" v="16"/>
          <ac:picMkLst>
            <pc:docMk/>
            <pc:sldMk cId="955958326" sldId="298"/>
            <ac:picMk id="6" creationId="{3B66C464-632A-4015-8227-6CA7E025CE7D}"/>
          </ac:picMkLst>
        </pc:picChg>
        <pc:picChg chg="add del mod">
          <ac:chgData name="Jack W Raymond" userId="S::jraymon@gmu.edu::3eeb1546-111f-4a70-9527-9e3d8db8208f" providerId="AD" clId="Web-{828558BC-B62B-4091-9E7A-5FB33955D843}" dt="2021-11-22T19:49:01.047" v="70"/>
          <ac:picMkLst>
            <pc:docMk/>
            <pc:sldMk cId="955958326" sldId="298"/>
            <ac:picMk id="10" creationId="{F83DF670-FCFB-4412-A58C-6BBC78F09F57}"/>
          </ac:picMkLst>
        </pc:picChg>
        <pc:picChg chg="add mod">
          <ac:chgData name="Jack W Raymond" userId="S::jraymon@gmu.edu::3eeb1546-111f-4a70-9527-9e3d8db8208f" providerId="AD" clId="Web-{828558BC-B62B-4091-9E7A-5FB33955D843}" dt="2021-11-22T19:49:48.393" v="84" actId="1076"/>
          <ac:picMkLst>
            <pc:docMk/>
            <pc:sldMk cId="955958326" sldId="298"/>
            <ac:picMk id="11" creationId="{D8329A9C-C335-45B8-B86A-EFD58BAC9C7C}"/>
          </ac:picMkLst>
        </pc:picChg>
      </pc:sldChg>
      <pc:sldChg chg="modSp">
        <pc:chgData name="Jack W Raymond" userId="S::jraymon@gmu.edu::3eeb1546-111f-4a70-9527-9e3d8db8208f" providerId="AD" clId="Web-{828558BC-B62B-4091-9E7A-5FB33955D843}" dt="2021-11-22T20:06:02.551" v="195" actId="20577"/>
        <pc:sldMkLst>
          <pc:docMk/>
          <pc:sldMk cId="682015006" sldId="299"/>
        </pc:sldMkLst>
        <pc:spChg chg="mod">
          <ac:chgData name="Jack W Raymond" userId="S::jraymon@gmu.edu::3eeb1546-111f-4a70-9527-9e3d8db8208f" providerId="AD" clId="Web-{828558BC-B62B-4091-9E7A-5FB33955D843}" dt="2021-11-22T20:06:02.551" v="195" actId="20577"/>
          <ac:spMkLst>
            <pc:docMk/>
            <pc:sldMk cId="682015006" sldId="299"/>
            <ac:spMk id="3" creationId="{84F95BE7-B24A-4EAB-8280-2CF7BAD20FBE}"/>
          </ac:spMkLst>
        </pc:spChg>
      </pc:sldChg>
    </pc:docChg>
  </pc:docChgLst>
  <pc:docChgLst>
    <pc:chgData name="Kelly Ann Jessica Downer" userId="S::kdowner@gmu.edu::cf6fee6e-2cad-496f-9cf2-f5f81b2030f2" providerId="AD" clId="Web-{0A686F0F-00F6-453A-9222-BBD220904EE1}"/>
    <pc:docChg chg="addSld delSld modSld">
      <pc:chgData name="Kelly Ann Jessica Downer" userId="S::kdowner@gmu.edu::cf6fee6e-2cad-496f-9cf2-f5f81b2030f2" providerId="AD" clId="Web-{0A686F0F-00F6-453A-9222-BBD220904EE1}" dt="2021-10-25T17:03:47.879" v="78"/>
      <pc:docMkLst>
        <pc:docMk/>
      </pc:docMkLst>
      <pc:sldChg chg="del">
        <pc:chgData name="Kelly Ann Jessica Downer" userId="S::kdowner@gmu.edu::cf6fee6e-2cad-496f-9cf2-f5f81b2030f2" providerId="AD" clId="Web-{0A686F0F-00F6-453A-9222-BBD220904EE1}" dt="2021-10-25T16:54:55.619" v="2"/>
        <pc:sldMkLst>
          <pc:docMk/>
          <pc:sldMk cId="4269605776" sldId="273"/>
        </pc:sldMkLst>
      </pc:sldChg>
      <pc:sldChg chg="del">
        <pc:chgData name="Kelly Ann Jessica Downer" userId="S::kdowner@gmu.edu::cf6fee6e-2cad-496f-9cf2-f5f81b2030f2" providerId="AD" clId="Web-{0A686F0F-00F6-453A-9222-BBD220904EE1}" dt="2021-10-25T16:54:51.150" v="1"/>
        <pc:sldMkLst>
          <pc:docMk/>
          <pc:sldMk cId="895862985" sldId="274"/>
        </pc:sldMkLst>
      </pc:sldChg>
      <pc:sldChg chg="del">
        <pc:chgData name="Kelly Ann Jessica Downer" userId="S::kdowner@gmu.edu::cf6fee6e-2cad-496f-9cf2-f5f81b2030f2" providerId="AD" clId="Web-{0A686F0F-00F6-453A-9222-BBD220904EE1}" dt="2021-10-25T16:54:56.697" v="3"/>
        <pc:sldMkLst>
          <pc:docMk/>
          <pc:sldMk cId="1828771489" sldId="278"/>
        </pc:sldMkLst>
      </pc:sldChg>
      <pc:sldChg chg="del">
        <pc:chgData name="Kelly Ann Jessica Downer" userId="S::kdowner@gmu.edu::cf6fee6e-2cad-496f-9cf2-f5f81b2030f2" providerId="AD" clId="Web-{0A686F0F-00F6-453A-9222-BBD220904EE1}" dt="2021-10-25T16:55:03.807" v="9"/>
        <pc:sldMkLst>
          <pc:docMk/>
          <pc:sldMk cId="2459410246" sldId="280"/>
        </pc:sldMkLst>
      </pc:sldChg>
      <pc:sldChg chg="del">
        <pc:chgData name="Kelly Ann Jessica Downer" userId="S::kdowner@gmu.edu::cf6fee6e-2cad-496f-9cf2-f5f81b2030f2" providerId="AD" clId="Web-{0A686F0F-00F6-453A-9222-BBD220904EE1}" dt="2021-10-25T16:54:57.963" v="4"/>
        <pc:sldMkLst>
          <pc:docMk/>
          <pc:sldMk cId="2186180698" sldId="282"/>
        </pc:sldMkLst>
      </pc:sldChg>
      <pc:sldChg chg="del">
        <pc:chgData name="Kelly Ann Jessica Downer" userId="S::kdowner@gmu.edu::cf6fee6e-2cad-496f-9cf2-f5f81b2030f2" providerId="AD" clId="Web-{0A686F0F-00F6-453A-9222-BBD220904EE1}" dt="2021-10-25T16:54:58.776" v="5"/>
        <pc:sldMkLst>
          <pc:docMk/>
          <pc:sldMk cId="2158050689" sldId="283"/>
        </pc:sldMkLst>
      </pc:sldChg>
      <pc:sldChg chg="del">
        <pc:chgData name="Kelly Ann Jessica Downer" userId="S::kdowner@gmu.edu::cf6fee6e-2cad-496f-9cf2-f5f81b2030f2" providerId="AD" clId="Web-{0A686F0F-00F6-453A-9222-BBD220904EE1}" dt="2021-10-25T16:55:00.369" v="6"/>
        <pc:sldMkLst>
          <pc:docMk/>
          <pc:sldMk cId="4261618647" sldId="284"/>
        </pc:sldMkLst>
      </pc:sldChg>
      <pc:sldChg chg="del">
        <pc:chgData name="Kelly Ann Jessica Downer" userId="S::kdowner@gmu.edu::cf6fee6e-2cad-496f-9cf2-f5f81b2030f2" providerId="AD" clId="Web-{0A686F0F-00F6-453A-9222-BBD220904EE1}" dt="2021-10-25T16:55:02.182" v="7"/>
        <pc:sldMkLst>
          <pc:docMk/>
          <pc:sldMk cId="2240239195" sldId="285"/>
        </pc:sldMkLst>
      </pc:sldChg>
      <pc:sldChg chg="del">
        <pc:chgData name="Kelly Ann Jessica Downer" userId="S::kdowner@gmu.edu::cf6fee6e-2cad-496f-9cf2-f5f81b2030f2" providerId="AD" clId="Web-{0A686F0F-00F6-453A-9222-BBD220904EE1}" dt="2021-10-25T16:55:02.682" v="8"/>
        <pc:sldMkLst>
          <pc:docMk/>
          <pc:sldMk cId="2966847289" sldId="286"/>
        </pc:sldMkLst>
      </pc:sldChg>
      <pc:sldChg chg="del">
        <pc:chgData name="Kelly Ann Jessica Downer" userId="S::kdowner@gmu.edu::cf6fee6e-2cad-496f-9cf2-f5f81b2030f2" providerId="AD" clId="Web-{0A686F0F-00F6-453A-9222-BBD220904EE1}" dt="2021-10-25T16:55:05.823" v="10"/>
        <pc:sldMkLst>
          <pc:docMk/>
          <pc:sldMk cId="1811527055" sldId="287"/>
        </pc:sldMkLst>
      </pc:sldChg>
      <pc:sldChg chg="del">
        <pc:chgData name="Kelly Ann Jessica Downer" userId="S::kdowner@gmu.edu::cf6fee6e-2cad-496f-9cf2-f5f81b2030f2" providerId="AD" clId="Web-{0A686F0F-00F6-453A-9222-BBD220904EE1}" dt="2021-10-25T16:55:06.838" v="11"/>
        <pc:sldMkLst>
          <pc:docMk/>
          <pc:sldMk cId="1240637688" sldId="288"/>
        </pc:sldMkLst>
      </pc:sldChg>
      <pc:sldChg chg="del">
        <pc:chgData name="Kelly Ann Jessica Downer" userId="S::kdowner@gmu.edu::cf6fee6e-2cad-496f-9cf2-f5f81b2030f2" providerId="AD" clId="Web-{0A686F0F-00F6-453A-9222-BBD220904EE1}" dt="2021-10-25T16:54:50.369" v="0"/>
        <pc:sldMkLst>
          <pc:docMk/>
          <pc:sldMk cId="2213505757" sldId="289"/>
        </pc:sldMkLst>
      </pc:sldChg>
      <pc:sldChg chg="addSp">
        <pc:chgData name="Kelly Ann Jessica Downer" userId="S::kdowner@gmu.edu::cf6fee6e-2cad-496f-9cf2-f5f81b2030f2" providerId="AD" clId="Web-{0A686F0F-00F6-453A-9222-BBD220904EE1}" dt="2021-10-25T17:03:47.879" v="78"/>
        <pc:sldMkLst>
          <pc:docMk/>
          <pc:sldMk cId="433194311" sldId="290"/>
        </pc:sldMkLst>
        <pc:spChg chg="add">
          <ac:chgData name="Kelly Ann Jessica Downer" userId="S::kdowner@gmu.edu::cf6fee6e-2cad-496f-9cf2-f5f81b2030f2" providerId="AD" clId="Web-{0A686F0F-00F6-453A-9222-BBD220904EE1}" dt="2021-10-25T17:03:47.879" v="78"/>
          <ac:spMkLst>
            <pc:docMk/>
            <pc:sldMk cId="433194311" sldId="290"/>
            <ac:spMk id="2" creationId="{56B3C80F-2AEF-4308-9A83-B3EDD25A6186}"/>
          </ac:spMkLst>
        </pc:spChg>
      </pc:sldChg>
      <pc:sldChg chg="addSp modSp new">
        <pc:chgData name="Kelly Ann Jessica Downer" userId="S::kdowner@gmu.edu::cf6fee6e-2cad-496f-9cf2-f5f81b2030f2" providerId="AD" clId="Web-{0A686F0F-00F6-453A-9222-BBD220904EE1}" dt="2021-10-25T17:03:44.957" v="77"/>
        <pc:sldMkLst>
          <pc:docMk/>
          <pc:sldMk cId="2948692998" sldId="291"/>
        </pc:sldMkLst>
        <pc:spChg chg="mod">
          <ac:chgData name="Kelly Ann Jessica Downer" userId="S::kdowner@gmu.edu::cf6fee6e-2cad-496f-9cf2-f5f81b2030f2" providerId="AD" clId="Web-{0A686F0F-00F6-453A-9222-BBD220904EE1}" dt="2021-10-25T17:03:09.581" v="75" actId="20577"/>
          <ac:spMkLst>
            <pc:docMk/>
            <pc:sldMk cId="2948692998" sldId="291"/>
            <ac:spMk id="2" creationId="{501C7C78-04D9-4127-A354-3681C176D99B}"/>
          </ac:spMkLst>
        </pc:spChg>
        <pc:spChg chg="add">
          <ac:chgData name="Kelly Ann Jessica Downer" userId="S::kdowner@gmu.edu::cf6fee6e-2cad-496f-9cf2-f5f81b2030f2" providerId="AD" clId="Web-{0A686F0F-00F6-453A-9222-BBD220904EE1}" dt="2021-10-25T17:03:42.910" v="76"/>
          <ac:spMkLst>
            <pc:docMk/>
            <pc:sldMk cId="2948692998" sldId="291"/>
            <ac:spMk id="6" creationId="{995F04A7-45B2-4131-83A1-D814B7CAD07C}"/>
          </ac:spMkLst>
        </pc:spChg>
        <pc:spChg chg="add">
          <ac:chgData name="Kelly Ann Jessica Downer" userId="S::kdowner@gmu.edu::cf6fee6e-2cad-496f-9cf2-f5f81b2030f2" providerId="AD" clId="Web-{0A686F0F-00F6-453A-9222-BBD220904EE1}" dt="2021-10-25T17:03:44.957" v="77"/>
          <ac:spMkLst>
            <pc:docMk/>
            <pc:sldMk cId="2948692998" sldId="291"/>
            <ac:spMk id="7" creationId="{2AF7C64A-48C5-4C98-93D8-D48F64B42979}"/>
          </ac:spMkLst>
        </pc:spChg>
      </pc:sldChg>
      <pc:sldChg chg="modSp new">
        <pc:chgData name="Kelly Ann Jessica Downer" userId="S::kdowner@gmu.edu::cf6fee6e-2cad-496f-9cf2-f5f81b2030f2" providerId="AD" clId="Web-{0A686F0F-00F6-453A-9222-BBD220904EE1}" dt="2021-10-25T17:03:03.566" v="74" actId="20577"/>
        <pc:sldMkLst>
          <pc:docMk/>
          <pc:sldMk cId="4014377812" sldId="292"/>
        </pc:sldMkLst>
        <pc:spChg chg="mod">
          <ac:chgData name="Kelly Ann Jessica Downer" userId="S::kdowner@gmu.edu::cf6fee6e-2cad-496f-9cf2-f5f81b2030f2" providerId="AD" clId="Web-{0A686F0F-00F6-453A-9222-BBD220904EE1}" dt="2021-10-25T17:03:03.566" v="74" actId="20577"/>
          <ac:spMkLst>
            <pc:docMk/>
            <pc:sldMk cId="4014377812" sldId="292"/>
            <ac:spMk id="2" creationId="{72C6131A-54CA-43D3-BB16-5F219D4EFAB4}"/>
          </ac:spMkLst>
        </pc:spChg>
      </pc:sldChg>
      <pc:sldChg chg="addSp delSp modSp new">
        <pc:chgData name="Kelly Ann Jessica Downer" userId="S::kdowner@gmu.edu::cf6fee6e-2cad-496f-9cf2-f5f81b2030f2" providerId="AD" clId="Web-{0A686F0F-00F6-453A-9222-BBD220904EE1}" dt="2021-10-25T17:02:53.769" v="67" actId="20577"/>
        <pc:sldMkLst>
          <pc:docMk/>
          <pc:sldMk cId="2063275464" sldId="293"/>
        </pc:sldMkLst>
        <pc:spChg chg="mod">
          <ac:chgData name="Kelly Ann Jessica Downer" userId="S::kdowner@gmu.edu::cf6fee6e-2cad-496f-9cf2-f5f81b2030f2" providerId="AD" clId="Web-{0A686F0F-00F6-453A-9222-BBD220904EE1}" dt="2021-10-25T17:02:53.769" v="67" actId="20577"/>
          <ac:spMkLst>
            <pc:docMk/>
            <pc:sldMk cId="2063275464" sldId="293"/>
            <ac:spMk id="2" creationId="{C41DA8C2-2058-40F0-ADD1-B82CC8C90C61}"/>
          </ac:spMkLst>
        </pc:spChg>
        <pc:spChg chg="add del">
          <ac:chgData name="Kelly Ann Jessica Downer" userId="S::kdowner@gmu.edu::cf6fee6e-2cad-496f-9cf2-f5f81b2030f2" providerId="AD" clId="Web-{0A686F0F-00F6-453A-9222-BBD220904EE1}" dt="2021-10-25T17:02:42.097" v="51"/>
          <ac:spMkLst>
            <pc:docMk/>
            <pc:sldMk cId="2063275464" sldId="293"/>
            <ac:spMk id="6" creationId="{D580B418-AE5A-42B0-9FE6-B9A29D22CD96}"/>
          </ac:spMkLst>
        </pc:spChg>
      </pc:sldChg>
    </pc:docChg>
  </pc:docChgLst>
  <pc:docChgLst>
    <pc:chgData name="Kaitlyn Malone" userId="S::kmalone8@gmu.edu::dbb09e88-1b7a-49a2-a1db-51b814723125" providerId="AD" clId="Web-{572BDBF2-0532-4BF8-B467-F6DAD3041411}"/>
    <pc:docChg chg="addSld delSld modSld">
      <pc:chgData name="Kaitlyn Malone" userId="S::kmalone8@gmu.edu::dbb09e88-1b7a-49a2-a1db-51b814723125" providerId="AD" clId="Web-{572BDBF2-0532-4BF8-B467-F6DAD3041411}" dt="2021-11-22T19:10:27.762" v="30"/>
      <pc:docMkLst>
        <pc:docMk/>
      </pc:docMkLst>
      <pc:sldChg chg="addSp delSp modSp">
        <pc:chgData name="Kaitlyn Malone" userId="S::kmalone8@gmu.edu::dbb09e88-1b7a-49a2-a1db-51b814723125" providerId="AD" clId="Web-{572BDBF2-0532-4BF8-B467-F6DAD3041411}" dt="2021-11-22T19:10:21.308" v="28" actId="1076"/>
        <pc:sldMkLst>
          <pc:docMk/>
          <pc:sldMk cId="433194311" sldId="290"/>
        </pc:sldMkLst>
        <pc:spChg chg="add del">
          <ac:chgData name="Kaitlyn Malone" userId="S::kmalone8@gmu.edu::dbb09e88-1b7a-49a2-a1db-51b814723125" providerId="AD" clId="Web-{572BDBF2-0532-4BF8-B467-F6DAD3041411}" dt="2021-11-22T19:07:53.634" v="1"/>
          <ac:spMkLst>
            <pc:docMk/>
            <pc:sldMk cId="433194311" sldId="290"/>
            <ac:spMk id="3" creationId="{85E09C79-1DEF-450B-ACA5-AD5F8827C672}"/>
          </ac:spMkLst>
        </pc:spChg>
        <pc:spChg chg="add mod">
          <ac:chgData name="Kaitlyn Malone" userId="S::kmalone8@gmu.edu::dbb09e88-1b7a-49a2-a1db-51b814723125" providerId="AD" clId="Web-{572BDBF2-0532-4BF8-B467-F6DAD3041411}" dt="2021-11-22T19:10:21.308" v="28" actId="1076"/>
          <ac:spMkLst>
            <pc:docMk/>
            <pc:sldMk cId="433194311" sldId="290"/>
            <ac:spMk id="5" creationId="{C7D53F4D-E331-4D4D-8E73-0F3F5BA5D0F5}"/>
          </ac:spMkLst>
        </pc:spChg>
      </pc:sldChg>
      <pc:sldChg chg="delSp modSp del">
        <pc:chgData name="Kaitlyn Malone" userId="S::kmalone8@gmu.edu::dbb09e88-1b7a-49a2-a1db-51b814723125" providerId="AD" clId="Web-{572BDBF2-0532-4BF8-B467-F6DAD3041411}" dt="2021-11-22T19:08:11.291" v="5"/>
        <pc:sldMkLst>
          <pc:docMk/>
          <pc:sldMk cId="2948692998" sldId="291"/>
        </pc:sldMkLst>
        <pc:spChg chg="del">
          <ac:chgData name="Kaitlyn Malone" userId="S::kmalone8@gmu.edu::dbb09e88-1b7a-49a2-a1db-51b814723125" providerId="AD" clId="Web-{572BDBF2-0532-4BF8-B467-F6DAD3041411}" dt="2021-11-22T19:08:00.447" v="2"/>
          <ac:spMkLst>
            <pc:docMk/>
            <pc:sldMk cId="2948692998" sldId="291"/>
            <ac:spMk id="17" creationId="{54CD86B2-4A5D-5F4B-8AEB-8B4CC5C00838}"/>
          </ac:spMkLst>
        </pc:spChg>
        <pc:spChg chg="mod">
          <ac:chgData name="Kaitlyn Malone" userId="S::kmalone8@gmu.edu::dbb09e88-1b7a-49a2-a1db-51b814723125" providerId="AD" clId="Web-{572BDBF2-0532-4BF8-B467-F6DAD3041411}" dt="2021-11-22T19:08:10.478" v="4" actId="20577"/>
          <ac:spMkLst>
            <pc:docMk/>
            <pc:sldMk cId="2948692998" sldId="291"/>
            <ac:spMk id="18" creationId="{504F915A-7B29-AA4D-B959-F7E283ECA91B}"/>
          </ac:spMkLst>
        </pc:spChg>
      </pc:sldChg>
      <pc:sldChg chg="addSp delSp modSp new">
        <pc:chgData name="Kaitlyn Malone" userId="S::kmalone8@gmu.edu::dbb09e88-1b7a-49a2-a1db-51b814723125" providerId="AD" clId="Web-{572BDBF2-0532-4BF8-B467-F6DAD3041411}" dt="2021-11-22T19:10:25.871" v="29"/>
        <pc:sldMkLst>
          <pc:docMk/>
          <pc:sldMk cId="3619548149" sldId="291"/>
        </pc:sldMkLst>
        <pc:spChg chg="mod">
          <ac:chgData name="Kaitlyn Malone" userId="S::kmalone8@gmu.edu::dbb09e88-1b7a-49a2-a1db-51b814723125" providerId="AD" clId="Web-{572BDBF2-0532-4BF8-B467-F6DAD3041411}" dt="2021-11-22T19:08:38.072" v="15" actId="20577"/>
          <ac:spMkLst>
            <pc:docMk/>
            <pc:sldMk cId="3619548149" sldId="291"/>
            <ac:spMk id="2" creationId="{8F56FF28-2135-4C2F-8B70-6550D56BD457}"/>
          </ac:spMkLst>
        </pc:spChg>
        <pc:spChg chg="mod">
          <ac:chgData name="Kaitlyn Malone" userId="S::kmalone8@gmu.edu::dbb09e88-1b7a-49a2-a1db-51b814723125" providerId="AD" clId="Web-{572BDBF2-0532-4BF8-B467-F6DAD3041411}" dt="2021-11-22T19:08:32.432" v="10" actId="20577"/>
          <ac:spMkLst>
            <pc:docMk/>
            <pc:sldMk cId="3619548149" sldId="291"/>
            <ac:spMk id="3" creationId="{62B1EF69-6A21-4CBD-A006-97B9086B3636}"/>
          </ac:spMkLst>
        </pc:spChg>
        <pc:spChg chg="add del">
          <ac:chgData name="Kaitlyn Malone" userId="S::kmalone8@gmu.edu::dbb09e88-1b7a-49a2-a1db-51b814723125" providerId="AD" clId="Web-{572BDBF2-0532-4BF8-B467-F6DAD3041411}" dt="2021-11-22T19:09:05.760" v="21"/>
          <ac:spMkLst>
            <pc:docMk/>
            <pc:sldMk cId="3619548149" sldId="291"/>
            <ac:spMk id="6" creationId="{34E80A43-869E-48C5-952E-1B1672CDF0CA}"/>
          </ac:spMkLst>
        </pc:spChg>
        <pc:spChg chg="add">
          <ac:chgData name="Kaitlyn Malone" userId="S::kmalone8@gmu.edu::dbb09e88-1b7a-49a2-a1db-51b814723125" providerId="AD" clId="Web-{572BDBF2-0532-4BF8-B467-F6DAD3041411}" dt="2021-11-22T19:10:25.871" v="29"/>
          <ac:spMkLst>
            <pc:docMk/>
            <pc:sldMk cId="3619548149" sldId="291"/>
            <ac:spMk id="8" creationId="{DC4B2A3F-3401-41C3-9BA2-52A82C2DC2B7}"/>
          </ac:spMkLst>
        </pc:spChg>
      </pc:sldChg>
      <pc:sldChg chg="addSp modSp new">
        <pc:chgData name="Kaitlyn Malone" userId="S::kmalone8@gmu.edu::dbb09e88-1b7a-49a2-a1db-51b814723125" providerId="AD" clId="Web-{572BDBF2-0532-4BF8-B467-F6DAD3041411}" dt="2021-11-22T19:10:27.762" v="30"/>
        <pc:sldMkLst>
          <pc:docMk/>
          <pc:sldMk cId="3721334836" sldId="292"/>
        </pc:sldMkLst>
        <pc:spChg chg="mod">
          <ac:chgData name="Kaitlyn Malone" userId="S::kmalone8@gmu.edu::dbb09e88-1b7a-49a2-a1db-51b814723125" providerId="AD" clId="Web-{572BDBF2-0532-4BF8-B467-F6DAD3041411}" dt="2021-11-22T19:08:53.073" v="19" actId="20577"/>
          <ac:spMkLst>
            <pc:docMk/>
            <pc:sldMk cId="3721334836" sldId="292"/>
            <ac:spMk id="3" creationId="{E3F0D4C2-8594-419A-B5B1-261BF3476321}"/>
          </ac:spMkLst>
        </pc:spChg>
        <pc:spChg chg="add">
          <ac:chgData name="Kaitlyn Malone" userId="S::kmalone8@gmu.edu::dbb09e88-1b7a-49a2-a1db-51b814723125" providerId="AD" clId="Web-{572BDBF2-0532-4BF8-B467-F6DAD3041411}" dt="2021-11-22T19:10:27.762" v="30"/>
          <ac:spMkLst>
            <pc:docMk/>
            <pc:sldMk cId="3721334836" sldId="292"/>
            <ac:spMk id="7" creationId="{0B4D5963-D02D-488D-9964-C769EBB3DF7C}"/>
          </ac:spMkLst>
        </pc:spChg>
      </pc:sldChg>
      <pc:sldChg chg="del">
        <pc:chgData name="Kaitlyn Malone" userId="S::kmalone8@gmu.edu::dbb09e88-1b7a-49a2-a1db-51b814723125" providerId="AD" clId="Web-{572BDBF2-0532-4BF8-B467-F6DAD3041411}" dt="2021-11-22T19:08:13.041" v="6"/>
        <pc:sldMkLst>
          <pc:docMk/>
          <pc:sldMk cId="4014377812" sldId="292"/>
        </pc:sldMkLst>
      </pc:sldChg>
      <pc:sldChg chg="del">
        <pc:chgData name="Kaitlyn Malone" userId="S::kmalone8@gmu.edu::dbb09e88-1b7a-49a2-a1db-51b814723125" providerId="AD" clId="Web-{572BDBF2-0532-4BF8-B467-F6DAD3041411}" dt="2021-11-22T19:08:14.041" v="7"/>
        <pc:sldMkLst>
          <pc:docMk/>
          <pc:sldMk cId="2063275464" sldId="29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sz="quarter" idx="1"/>
          </p:nvPr>
        </p:nvSpPr>
        <p:spPr>
          <a:xfrm>
            <a:off x="4008705" y="0"/>
            <a:ext cx="3066733" cy="469780"/>
          </a:xfrm>
          <a:prstGeom prst="rect">
            <a:avLst/>
          </a:prstGeom>
        </p:spPr>
        <p:txBody>
          <a:bodyPr vert="horz" lIns="93936" tIns="46968" rIns="93936" bIns="46968" rtlCol="0"/>
          <a:lstStyle>
            <a:lvl1pPr algn="r">
              <a:defRPr sz="1200"/>
            </a:lvl1pPr>
          </a:lstStyle>
          <a:p>
            <a:fld id="{2BE839E6-1A67-441C-A5E1-5462B0AA7438}" type="datetimeFigureOut">
              <a:rPr lang="en-US" smtClean="0"/>
              <a:t>12/16/2021</a:t>
            </a:fld>
            <a:endParaRPr lang="en-US"/>
          </a:p>
        </p:txBody>
      </p:sp>
      <p:sp>
        <p:nvSpPr>
          <p:cNvPr id="4" name="Footer Placeholder 3"/>
          <p:cNvSpPr>
            <a:spLocks noGrp="1"/>
          </p:cNvSpPr>
          <p:nvPr>
            <p:ph type="ftr" sz="quarter" idx="2"/>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893297"/>
            <a:ext cx="3066733" cy="469779"/>
          </a:xfrm>
          <a:prstGeom prst="rect">
            <a:avLst/>
          </a:prstGeom>
        </p:spPr>
        <p:txBody>
          <a:bodyPr vert="horz" lIns="93936" tIns="46968" rIns="93936" bIns="46968" rtlCol="0" anchor="b"/>
          <a:lstStyle>
            <a:lvl1pPr algn="r">
              <a:defRPr sz="1200"/>
            </a:lvl1pPr>
          </a:lstStyle>
          <a:p>
            <a:fld id="{D48D2021-86B1-4736-B307-BD24A0CACFF8}" type="slidenum">
              <a:rPr lang="en-US" smtClean="0"/>
              <a:t>‹#›</a:t>
            </a:fld>
            <a:endParaRPr lang="en-US"/>
          </a:p>
        </p:txBody>
      </p:sp>
    </p:spTree>
    <p:extLst>
      <p:ext uri="{BB962C8B-B14F-4D97-AF65-F5344CB8AC3E}">
        <p14:creationId xmlns:p14="http://schemas.microsoft.com/office/powerpoint/2010/main" val="327805979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4ED9F417-C9D9-4D48-80E7-F498BDEFDCAE}" type="datetimeFigureOut">
              <a:rPr lang="en-US" smtClean="0"/>
              <a:t>12/16/2021</a:t>
            </a:fld>
            <a:endParaRPr lang="en-US"/>
          </a:p>
        </p:txBody>
      </p:sp>
      <p:sp>
        <p:nvSpPr>
          <p:cNvPr id="4" name="Slide Image Placeholder 3"/>
          <p:cNvSpPr>
            <a:spLocks noGrp="1" noRot="1" noChangeAspect="1"/>
          </p:cNvSpPr>
          <p:nvPr>
            <p:ph type="sldImg" idx="2"/>
          </p:nvPr>
        </p:nvSpPr>
        <p:spPr>
          <a:xfrm>
            <a:off x="1431925" y="1169988"/>
            <a:ext cx="4213225"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766B8453-207F-4C0F-8325-215B2FB3A67A}" type="slidenum">
              <a:rPr lang="en-US" smtClean="0"/>
              <a:t>‹#›</a:t>
            </a:fld>
            <a:endParaRPr lang="en-US"/>
          </a:p>
        </p:txBody>
      </p:sp>
    </p:spTree>
    <p:extLst>
      <p:ext uri="{BB962C8B-B14F-4D97-AF65-F5344CB8AC3E}">
        <p14:creationId xmlns:p14="http://schemas.microsoft.com/office/powerpoint/2010/main" val="216374567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384810" y="6273431"/>
            <a:ext cx="2057400" cy="365125"/>
          </a:xfrm>
        </p:spPr>
        <p:txBody>
          <a:bodyPr/>
          <a:lstStyle>
            <a:lvl1pPr>
              <a:defRPr sz="1200"/>
            </a:lvl1pPr>
          </a:lstStyle>
          <a:p>
            <a:r>
              <a:rPr lang="en-US"/>
              <a:t>11/01/21</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33870" y="6246760"/>
            <a:ext cx="2057400" cy="365125"/>
          </a:xfrm>
        </p:spPr>
        <p:txBody>
          <a:bodyPr/>
          <a:lstStyle>
            <a:lvl1pPr>
              <a:defRPr sz="1200"/>
            </a:lvl1pPr>
          </a:lstStyle>
          <a:p>
            <a:fld id="{2F6FAF79-B0D9-444A-ABDC-4F1DB8DFCFE0}" type="slidenum">
              <a:rPr lang="en-US" smtClean="0"/>
              <a:pPr/>
              <a:t>‹#›</a:t>
            </a:fld>
            <a:endParaRPr lang="en-US"/>
          </a:p>
        </p:txBody>
      </p:sp>
    </p:spTree>
    <p:extLst>
      <p:ext uri="{BB962C8B-B14F-4D97-AF65-F5344CB8AC3E}">
        <p14:creationId xmlns:p14="http://schemas.microsoft.com/office/powerpoint/2010/main" val="76305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11/01/21</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FAF79-B0D9-444A-ABDC-4F1DB8DFCFE0}" type="slidenum">
              <a:rPr lang="en-US" smtClean="0"/>
              <a:t>‹#›</a:t>
            </a:fld>
            <a:endParaRPr lang="en-US"/>
          </a:p>
        </p:txBody>
      </p:sp>
    </p:spTree>
    <p:extLst>
      <p:ext uri="{BB962C8B-B14F-4D97-AF65-F5344CB8AC3E}">
        <p14:creationId xmlns:p14="http://schemas.microsoft.com/office/powerpoint/2010/main" val="30171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11/01/21</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FAF79-B0D9-444A-ABDC-4F1DB8DFCFE0}" type="slidenum">
              <a:rPr lang="en-US" smtClean="0"/>
              <a:t>‹#›</a:t>
            </a:fld>
            <a:endParaRPr lang="en-US"/>
          </a:p>
        </p:txBody>
      </p:sp>
    </p:spTree>
    <p:extLst>
      <p:ext uri="{BB962C8B-B14F-4D97-AF65-F5344CB8AC3E}">
        <p14:creationId xmlns:p14="http://schemas.microsoft.com/office/powerpoint/2010/main" val="134056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3" name="Content Placeholder 2"/>
          <p:cNvSpPr>
            <a:spLocks noGrp="1"/>
          </p:cNvSpPr>
          <p:nvPr>
            <p:ph idx="1"/>
          </p:nvPr>
        </p:nvSpPr>
        <p:spPr>
          <a:xfrm>
            <a:off x="628650" y="1202268"/>
            <a:ext cx="7886700" cy="49746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11/01/21</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FAF79-B0D9-444A-ABDC-4F1DB8DFCFE0}" type="slidenum">
              <a:rPr lang="en-US" smtClean="0"/>
              <a:t>‹#›</a:t>
            </a:fld>
            <a:endParaRPr lang="en-US"/>
          </a:p>
        </p:txBody>
      </p:sp>
    </p:spTree>
    <p:extLst>
      <p:ext uri="{BB962C8B-B14F-4D97-AF65-F5344CB8AC3E}">
        <p14:creationId xmlns:p14="http://schemas.microsoft.com/office/powerpoint/2010/main" val="39346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11/01/21</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FAF79-B0D9-444A-ABDC-4F1DB8DFCFE0}" type="slidenum">
              <a:rPr lang="en-US" smtClean="0"/>
              <a:t>‹#›</a:t>
            </a:fld>
            <a:endParaRPr lang="en-US"/>
          </a:p>
        </p:txBody>
      </p:sp>
    </p:spTree>
    <p:extLst>
      <p:ext uri="{BB962C8B-B14F-4D97-AF65-F5344CB8AC3E}">
        <p14:creationId xmlns:p14="http://schemas.microsoft.com/office/powerpoint/2010/main" val="190524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11/01/21</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FAF79-B0D9-444A-ABDC-4F1DB8DFCFE0}" type="slidenum">
              <a:rPr lang="en-US" smtClean="0"/>
              <a:t>‹#›</a:t>
            </a:fld>
            <a:endParaRPr lang="en-US"/>
          </a:p>
        </p:txBody>
      </p:sp>
    </p:spTree>
    <p:extLst>
      <p:ext uri="{BB962C8B-B14F-4D97-AF65-F5344CB8AC3E}">
        <p14:creationId xmlns:p14="http://schemas.microsoft.com/office/powerpoint/2010/main" val="102571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11/01/21</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6FAF79-B0D9-444A-ABDC-4F1DB8DFCFE0}" type="slidenum">
              <a:rPr lang="en-US" smtClean="0"/>
              <a:t>‹#›</a:t>
            </a:fld>
            <a:endParaRPr lang="en-US"/>
          </a:p>
        </p:txBody>
      </p:sp>
    </p:spTree>
    <p:extLst>
      <p:ext uri="{BB962C8B-B14F-4D97-AF65-F5344CB8AC3E}">
        <p14:creationId xmlns:p14="http://schemas.microsoft.com/office/powerpoint/2010/main" val="27074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10/5/21</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6FAF79-B0D9-444A-ABDC-4F1DB8DFCFE0}" type="slidenum">
              <a:rPr lang="en-US" smtClean="0"/>
              <a:t>‹#›</a:t>
            </a:fld>
            <a:endParaRPr lang="en-US"/>
          </a:p>
        </p:txBody>
      </p:sp>
    </p:spTree>
    <p:extLst>
      <p:ext uri="{BB962C8B-B14F-4D97-AF65-F5344CB8AC3E}">
        <p14:creationId xmlns:p14="http://schemas.microsoft.com/office/powerpoint/2010/main" val="4235656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11/01/21</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6FAF79-B0D9-444A-ABDC-4F1DB8DFCFE0}" type="slidenum">
              <a:rPr lang="en-US" smtClean="0"/>
              <a:t>‹#›</a:t>
            </a:fld>
            <a:endParaRPr lang="en-US"/>
          </a:p>
        </p:txBody>
      </p:sp>
    </p:spTree>
    <p:extLst>
      <p:ext uri="{BB962C8B-B14F-4D97-AF65-F5344CB8AC3E}">
        <p14:creationId xmlns:p14="http://schemas.microsoft.com/office/powerpoint/2010/main" val="71548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11/01/21</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FAF79-B0D9-444A-ABDC-4F1DB8DFCFE0}" type="slidenum">
              <a:rPr lang="en-US" smtClean="0"/>
              <a:t>‹#›</a:t>
            </a:fld>
            <a:endParaRPr lang="en-US"/>
          </a:p>
        </p:txBody>
      </p:sp>
    </p:spTree>
    <p:extLst>
      <p:ext uri="{BB962C8B-B14F-4D97-AF65-F5344CB8AC3E}">
        <p14:creationId xmlns:p14="http://schemas.microsoft.com/office/powerpoint/2010/main" val="210405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11/01/21</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FAF79-B0D9-444A-ABDC-4F1DB8DFCFE0}" type="slidenum">
              <a:rPr lang="en-US" smtClean="0"/>
              <a:t>‹#›</a:t>
            </a:fld>
            <a:endParaRPr lang="en-US"/>
          </a:p>
        </p:txBody>
      </p:sp>
    </p:spTree>
    <p:extLst>
      <p:ext uri="{BB962C8B-B14F-4D97-AF65-F5344CB8AC3E}">
        <p14:creationId xmlns:p14="http://schemas.microsoft.com/office/powerpoint/2010/main" val="71022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479634" y="6576368"/>
            <a:ext cx="184731" cy="230832"/>
          </a:xfrm>
          <a:prstGeom prst="rect">
            <a:avLst/>
          </a:prstGeom>
        </p:spPr>
        <p:txBody>
          <a:bodyPr vert="horz" wrap="none" lIns="91440" tIns="45720" rIns="91440" bIns="45720" rtlCol="0" anchor="b" anchorCtr="1">
            <a:spAutoFit/>
          </a:bodyPr>
          <a:lstStyle>
            <a:lvl1pPr algn="ctr">
              <a:defRPr sz="900">
                <a:solidFill>
                  <a:schemeClr val="tx1">
                    <a:tint val="75000"/>
                  </a:schemeClr>
                </a:solidFill>
              </a:defRPr>
            </a:lvl1pPr>
          </a:lstStyle>
          <a:p>
            <a:endParaRPr lang="en-US"/>
          </a:p>
        </p:txBody>
      </p:sp>
      <p:sp>
        <p:nvSpPr>
          <p:cNvPr id="8" name="Rectangle 7"/>
          <p:cNvSpPr/>
          <p:nvPr userDrawn="1"/>
        </p:nvSpPr>
        <p:spPr>
          <a:xfrm>
            <a:off x="-2" y="0"/>
            <a:ext cx="8448677" cy="904875"/>
          </a:xfrm>
          <a:prstGeom prst="rect">
            <a:avLst/>
          </a:prstGeom>
          <a:solidFill>
            <a:schemeClr val="accent1">
              <a:lumMod val="40000"/>
              <a:lumOff val="6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 y="-33866"/>
            <a:ext cx="5905499" cy="299507"/>
          </a:xfrm>
          <a:prstGeom prst="rect">
            <a:avLst/>
          </a:prstGeom>
          <a:gradFill>
            <a:gsLst>
              <a:gs pos="0">
                <a:schemeClr val="accent1">
                  <a:lumMod val="5000"/>
                  <a:lumOff val="95000"/>
                </a:schemeClr>
              </a:gs>
              <a:gs pos="38000">
                <a:schemeClr val="accent1">
                  <a:lumMod val="45000"/>
                  <a:lumOff val="55000"/>
                </a:schemeClr>
              </a:gs>
              <a:gs pos="81000">
                <a:schemeClr val="accent5">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28650" y="265641"/>
            <a:ext cx="8210550" cy="63923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7625" y="1062698"/>
            <a:ext cx="7886700" cy="47326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Freeform 175"/>
          <p:cNvSpPr>
            <a:spLocks/>
          </p:cNvSpPr>
          <p:nvPr userDrawn="1"/>
        </p:nvSpPr>
        <p:spPr bwMode="auto">
          <a:xfrm rot="10800000">
            <a:off x="3971923" y="-33866"/>
            <a:ext cx="5172075" cy="1298838"/>
          </a:xfrm>
          <a:custGeom>
            <a:avLst/>
            <a:gdLst>
              <a:gd name="T0" fmla="*/ 0 w 1275"/>
              <a:gd name="T1" fmla="*/ 0 h 576"/>
              <a:gd name="T2" fmla="*/ 0 w 1275"/>
              <a:gd name="T3" fmla="*/ 6 h 576"/>
              <a:gd name="T4" fmla="*/ 0 w 1275"/>
              <a:gd name="T5" fmla="*/ 11 h 576"/>
              <a:gd name="T6" fmla="*/ 0 w 1275"/>
              <a:gd name="T7" fmla="*/ 20 h 576"/>
              <a:gd name="T8" fmla="*/ 0 w 1275"/>
              <a:gd name="T9" fmla="*/ 27 h 576"/>
              <a:gd name="T10" fmla="*/ 0 w 1275"/>
              <a:gd name="T11" fmla="*/ 35 h 576"/>
              <a:gd name="T12" fmla="*/ 0 w 1275"/>
              <a:gd name="T13" fmla="*/ 37 h 576"/>
              <a:gd name="T14" fmla="*/ 0 w 1275"/>
              <a:gd name="T15" fmla="*/ 48 h 576"/>
              <a:gd name="T16" fmla="*/ 0 w 1275"/>
              <a:gd name="T17" fmla="*/ 53 h 576"/>
              <a:gd name="T18" fmla="*/ 0 w 1275"/>
              <a:gd name="T19" fmla="*/ 70 h 576"/>
              <a:gd name="T20" fmla="*/ 0 w 1275"/>
              <a:gd name="T21" fmla="*/ 74 h 576"/>
              <a:gd name="T22" fmla="*/ 0 w 1275"/>
              <a:gd name="T23" fmla="*/ 78 h 576"/>
              <a:gd name="T24" fmla="*/ 0 w 1275"/>
              <a:gd name="T25" fmla="*/ 96 h 576"/>
              <a:gd name="T26" fmla="*/ 0 w 1275"/>
              <a:gd name="T27" fmla="*/ 99 h 576"/>
              <a:gd name="T28" fmla="*/ 0 w 1275"/>
              <a:gd name="T29" fmla="*/ 120 h 576"/>
              <a:gd name="T30" fmla="*/ 0 w 1275"/>
              <a:gd name="T31" fmla="*/ 120 h 576"/>
              <a:gd name="T32" fmla="*/ 0 w 1275"/>
              <a:gd name="T33" fmla="*/ 123 h 576"/>
              <a:gd name="T34" fmla="*/ 0 w 1275"/>
              <a:gd name="T35" fmla="*/ 149 h 576"/>
              <a:gd name="T36" fmla="*/ 0 w 1275"/>
              <a:gd name="T37" fmla="*/ 150 h 576"/>
              <a:gd name="T38" fmla="*/ 0 w 1275"/>
              <a:gd name="T39" fmla="*/ 156 h 576"/>
              <a:gd name="T40" fmla="*/ 0 w 1275"/>
              <a:gd name="T41" fmla="*/ 166 h 576"/>
              <a:gd name="T42" fmla="*/ 0 w 1275"/>
              <a:gd name="T43" fmla="*/ 182 h 576"/>
              <a:gd name="T44" fmla="*/ 0 w 1275"/>
              <a:gd name="T45" fmla="*/ 183 h 576"/>
              <a:gd name="T46" fmla="*/ 0 w 1275"/>
              <a:gd name="T47" fmla="*/ 271 h 576"/>
              <a:gd name="T48" fmla="*/ 0 w 1275"/>
              <a:gd name="T49" fmla="*/ 278 h 576"/>
              <a:gd name="T50" fmla="*/ 0 w 1275"/>
              <a:gd name="T51" fmla="*/ 301 h 576"/>
              <a:gd name="T52" fmla="*/ 0 w 1275"/>
              <a:gd name="T53" fmla="*/ 313 h 576"/>
              <a:gd name="T54" fmla="*/ 0 w 1275"/>
              <a:gd name="T55" fmla="*/ 313 h 576"/>
              <a:gd name="T56" fmla="*/ 0 w 1275"/>
              <a:gd name="T57" fmla="*/ 315 h 576"/>
              <a:gd name="T58" fmla="*/ 0 w 1275"/>
              <a:gd name="T59" fmla="*/ 317 h 576"/>
              <a:gd name="T60" fmla="*/ 0 w 1275"/>
              <a:gd name="T61" fmla="*/ 330 h 576"/>
              <a:gd name="T62" fmla="*/ 0 w 1275"/>
              <a:gd name="T63" fmla="*/ 389 h 576"/>
              <a:gd name="T64" fmla="*/ 0 w 1275"/>
              <a:gd name="T65" fmla="*/ 394 h 576"/>
              <a:gd name="T66" fmla="*/ 0 w 1275"/>
              <a:gd name="T67" fmla="*/ 416 h 576"/>
              <a:gd name="T68" fmla="*/ 0 w 1275"/>
              <a:gd name="T69" fmla="*/ 432 h 576"/>
              <a:gd name="T70" fmla="*/ 0 w 1275"/>
              <a:gd name="T71" fmla="*/ 446 h 576"/>
              <a:gd name="T72" fmla="*/ 0 w 1275"/>
              <a:gd name="T73" fmla="*/ 446 h 576"/>
              <a:gd name="T74" fmla="*/ 0 w 1275"/>
              <a:gd name="T75" fmla="*/ 455 h 576"/>
              <a:gd name="T76" fmla="*/ 0 w 1275"/>
              <a:gd name="T77" fmla="*/ 472 h 576"/>
              <a:gd name="T78" fmla="*/ 0 w 1275"/>
              <a:gd name="T79" fmla="*/ 481 h 576"/>
              <a:gd name="T80" fmla="*/ 0 w 1275"/>
              <a:gd name="T81" fmla="*/ 484 h 576"/>
              <a:gd name="T82" fmla="*/ 0 w 1275"/>
              <a:gd name="T83" fmla="*/ 576 h 576"/>
              <a:gd name="T84" fmla="*/ 1275 w 1275"/>
              <a:gd name="T85" fmla="*/ 576 h 576"/>
              <a:gd name="T86" fmla="*/ 0 w 1275"/>
              <a:gd name="T87"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5" h="576">
                <a:moveTo>
                  <a:pt x="0" y="0"/>
                </a:moveTo>
                <a:cubicBezTo>
                  <a:pt x="0" y="6"/>
                  <a:pt x="0" y="6"/>
                  <a:pt x="0" y="6"/>
                </a:cubicBezTo>
                <a:cubicBezTo>
                  <a:pt x="0" y="11"/>
                  <a:pt x="0" y="11"/>
                  <a:pt x="0" y="11"/>
                </a:cubicBezTo>
                <a:cubicBezTo>
                  <a:pt x="0" y="20"/>
                  <a:pt x="0" y="20"/>
                  <a:pt x="0" y="20"/>
                </a:cubicBezTo>
                <a:cubicBezTo>
                  <a:pt x="0" y="27"/>
                  <a:pt x="0" y="27"/>
                  <a:pt x="0" y="27"/>
                </a:cubicBezTo>
                <a:cubicBezTo>
                  <a:pt x="0" y="35"/>
                  <a:pt x="0" y="35"/>
                  <a:pt x="0" y="35"/>
                </a:cubicBezTo>
                <a:cubicBezTo>
                  <a:pt x="0" y="37"/>
                  <a:pt x="0" y="37"/>
                  <a:pt x="0" y="37"/>
                </a:cubicBezTo>
                <a:cubicBezTo>
                  <a:pt x="0" y="48"/>
                  <a:pt x="0" y="48"/>
                  <a:pt x="0" y="48"/>
                </a:cubicBezTo>
                <a:cubicBezTo>
                  <a:pt x="0" y="53"/>
                  <a:pt x="0" y="53"/>
                  <a:pt x="0" y="53"/>
                </a:cubicBezTo>
                <a:cubicBezTo>
                  <a:pt x="0" y="70"/>
                  <a:pt x="0" y="70"/>
                  <a:pt x="0" y="70"/>
                </a:cubicBezTo>
                <a:cubicBezTo>
                  <a:pt x="0" y="74"/>
                  <a:pt x="0" y="74"/>
                  <a:pt x="0" y="74"/>
                </a:cubicBezTo>
                <a:cubicBezTo>
                  <a:pt x="0" y="78"/>
                  <a:pt x="0" y="78"/>
                  <a:pt x="0" y="78"/>
                </a:cubicBezTo>
                <a:cubicBezTo>
                  <a:pt x="0" y="96"/>
                  <a:pt x="0" y="96"/>
                  <a:pt x="0" y="96"/>
                </a:cubicBezTo>
                <a:cubicBezTo>
                  <a:pt x="0" y="99"/>
                  <a:pt x="0" y="99"/>
                  <a:pt x="0" y="99"/>
                </a:cubicBezTo>
                <a:cubicBezTo>
                  <a:pt x="0" y="120"/>
                  <a:pt x="0" y="120"/>
                  <a:pt x="0" y="120"/>
                </a:cubicBezTo>
                <a:cubicBezTo>
                  <a:pt x="0" y="120"/>
                  <a:pt x="0" y="120"/>
                  <a:pt x="0" y="120"/>
                </a:cubicBezTo>
                <a:cubicBezTo>
                  <a:pt x="0" y="123"/>
                  <a:pt x="0" y="123"/>
                  <a:pt x="0" y="123"/>
                </a:cubicBezTo>
                <a:cubicBezTo>
                  <a:pt x="0" y="149"/>
                  <a:pt x="0" y="149"/>
                  <a:pt x="0" y="149"/>
                </a:cubicBezTo>
                <a:cubicBezTo>
                  <a:pt x="0" y="150"/>
                  <a:pt x="0" y="150"/>
                  <a:pt x="0" y="150"/>
                </a:cubicBezTo>
                <a:cubicBezTo>
                  <a:pt x="0" y="156"/>
                  <a:pt x="0" y="156"/>
                  <a:pt x="0" y="156"/>
                </a:cubicBezTo>
                <a:cubicBezTo>
                  <a:pt x="0" y="166"/>
                  <a:pt x="0" y="166"/>
                  <a:pt x="0" y="166"/>
                </a:cubicBezTo>
                <a:cubicBezTo>
                  <a:pt x="0" y="182"/>
                  <a:pt x="0" y="182"/>
                  <a:pt x="0" y="182"/>
                </a:cubicBezTo>
                <a:cubicBezTo>
                  <a:pt x="0" y="183"/>
                  <a:pt x="0" y="183"/>
                  <a:pt x="0" y="183"/>
                </a:cubicBezTo>
                <a:cubicBezTo>
                  <a:pt x="0" y="271"/>
                  <a:pt x="0" y="271"/>
                  <a:pt x="0" y="271"/>
                </a:cubicBezTo>
                <a:cubicBezTo>
                  <a:pt x="0" y="278"/>
                  <a:pt x="0" y="278"/>
                  <a:pt x="0" y="278"/>
                </a:cubicBezTo>
                <a:cubicBezTo>
                  <a:pt x="0" y="301"/>
                  <a:pt x="0" y="301"/>
                  <a:pt x="0" y="301"/>
                </a:cubicBezTo>
                <a:cubicBezTo>
                  <a:pt x="0" y="313"/>
                  <a:pt x="0" y="313"/>
                  <a:pt x="0" y="313"/>
                </a:cubicBezTo>
                <a:cubicBezTo>
                  <a:pt x="0" y="313"/>
                  <a:pt x="0" y="313"/>
                  <a:pt x="0" y="313"/>
                </a:cubicBezTo>
                <a:cubicBezTo>
                  <a:pt x="0" y="315"/>
                  <a:pt x="0" y="315"/>
                  <a:pt x="0" y="315"/>
                </a:cubicBezTo>
                <a:cubicBezTo>
                  <a:pt x="0" y="317"/>
                  <a:pt x="0" y="317"/>
                  <a:pt x="0" y="317"/>
                </a:cubicBezTo>
                <a:cubicBezTo>
                  <a:pt x="0" y="330"/>
                  <a:pt x="0" y="330"/>
                  <a:pt x="0" y="330"/>
                </a:cubicBezTo>
                <a:cubicBezTo>
                  <a:pt x="0" y="389"/>
                  <a:pt x="0" y="389"/>
                  <a:pt x="0" y="389"/>
                </a:cubicBezTo>
                <a:cubicBezTo>
                  <a:pt x="0" y="394"/>
                  <a:pt x="0" y="394"/>
                  <a:pt x="0" y="394"/>
                </a:cubicBezTo>
                <a:cubicBezTo>
                  <a:pt x="0" y="416"/>
                  <a:pt x="0" y="416"/>
                  <a:pt x="0" y="416"/>
                </a:cubicBezTo>
                <a:cubicBezTo>
                  <a:pt x="0" y="432"/>
                  <a:pt x="0" y="432"/>
                  <a:pt x="0" y="432"/>
                </a:cubicBezTo>
                <a:cubicBezTo>
                  <a:pt x="0" y="446"/>
                  <a:pt x="0" y="446"/>
                  <a:pt x="0" y="446"/>
                </a:cubicBezTo>
                <a:cubicBezTo>
                  <a:pt x="0" y="446"/>
                  <a:pt x="0" y="446"/>
                  <a:pt x="0" y="446"/>
                </a:cubicBezTo>
                <a:cubicBezTo>
                  <a:pt x="0" y="455"/>
                  <a:pt x="0" y="455"/>
                  <a:pt x="0" y="455"/>
                </a:cubicBezTo>
                <a:cubicBezTo>
                  <a:pt x="0" y="472"/>
                  <a:pt x="0" y="472"/>
                  <a:pt x="0" y="472"/>
                </a:cubicBezTo>
                <a:cubicBezTo>
                  <a:pt x="0" y="481"/>
                  <a:pt x="0" y="481"/>
                  <a:pt x="0" y="481"/>
                </a:cubicBezTo>
                <a:cubicBezTo>
                  <a:pt x="0" y="484"/>
                  <a:pt x="0" y="484"/>
                  <a:pt x="0" y="484"/>
                </a:cubicBezTo>
                <a:cubicBezTo>
                  <a:pt x="0" y="576"/>
                  <a:pt x="0" y="576"/>
                  <a:pt x="0" y="576"/>
                </a:cubicBezTo>
                <a:cubicBezTo>
                  <a:pt x="1275" y="576"/>
                  <a:pt x="1275" y="576"/>
                  <a:pt x="1275" y="576"/>
                </a:cubicBezTo>
                <a:cubicBezTo>
                  <a:pt x="879" y="493"/>
                  <a:pt x="446" y="315"/>
                  <a:pt x="0" y="0"/>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4" name="Date Placeholder 3"/>
          <p:cNvSpPr>
            <a:spLocks noGrp="1"/>
          </p:cNvSpPr>
          <p:nvPr>
            <p:ph type="dt" sz="half" idx="2"/>
          </p:nvPr>
        </p:nvSpPr>
        <p:spPr>
          <a:xfrm>
            <a:off x="230041" y="6222142"/>
            <a:ext cx="20574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10/5/21</a:t>
            </a:r>
          </a:p>
        </p:txBody>
      </p:sp>
      <p:sp>
        <p:nvSpPr>
          <p:cNvPr id="6" name="Slide Number Placeholder 5"/>
          <p:cNvSpPr>
            <a:spLocks noGrp="1"/>
          </p:cNvSpPr>
          <p:nvPr>
            <p:ph type="sldNum" sz="quarter" idx="4"/>
          </p:nvPr>
        </p:nvSpPr>
        <p:spPr>
          <a:xfrm>
            <a:off x="6557960" y="6214416"/>
            <a:ext cx="20574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F6FAF79-B0D9-444A-ABDC-4F1DB8DFCFE0}" type="slidenum">
              <a:rPr lang="en-US" smtClean="0"/>
              <a:pPr/>
              <a:t>‹#›</a:t>
            </a:fld>
            <a:endParaRPr lang="en-US"/>
          </a:p>
        </p:txBody>
      </p:sp>
      <p:sp>
        <p:nvSpPr>
          <p:cNvPr id="12" name="Freeform 2"/>
          <p:cNvSpPr>
            <a:spLocks/>
          </p:cNvSpPr>
          <p:nvPr userDrawn="1"/>
        </p:nvSpPr>
        <p:spPr bwMode="black">
          <a:xfrm>
            <a:off x="7839075" y="120650"/>
            <a:ext cx="1146161" cy="620713"/>
          </a:xfrm>
          <a:custGeom>
            <a:avLst/>
            <a:gdLst/>
            <a:ahLst/>
            <a:cxnLst>
              <a:cxn ang="0">
                <a:pos x="1158" y="163"/>
              </a:cxn>
              <a:cxn ang="0">
                <a:pos x="950" y="163"/>
              </a:cxn>
              <a:cxn ang="0">
                <a:pos x="1002" y="0"/>
              </a:cxn>
              <a:cxn ang="0">
                <a:pos x="825" y="163"/>
              </a:cxn>
              <a:cxn ang="0">
                <a:pos x="4" y="163"/>
              </a:cxn>
              <a:cxn ang="0">
                <a:pos x="0" y="164"/>
              </a:cxn>
              <a:cxn ang="0">
                <a:pos x="4" y="165"/>
              </a:cxn>
              <a:cxn ang="0">
                <a:pos x="130" y="167"/>
              </a:cxn>
              <a:cxn ang="0">
                <a:pos x="408" y="170"/>
              </a:cxn>
              <a:cxn ang="0">
                <a:pos x="810" y="176"/>
              </a:cxn>
              <a:cxn ang="0">
                <a:pos x="736" y="245"/>
              </a:cxn>
              <a:cxn ang="0">
                <a:pos x="710" y="272"/>
              </a:cxn>
              <a:cxn ang="0">
                <a:pos x="712" y="272"/>
              </a:cxn>
              <a:cxn ang="0">
                <a:pos x="744" y="245"/>
              </a:cxn>
              <a:cxn ang="0">
                <a:pos x="826" y="177"/>
              </a:cxn>
              <a:cxn ang="0">
                <a:pos x="929" y="177"/>
              </a:cxn>
              <a:cxn ang="0">
                <a:pos x="918" y="217"/>
              </a:cxn>
              <a:cxn ang="0">
                <a:pos x="909" y="255"/>
              </a:cxn>
              <a:cxn ang="0">
                <a:pos x="696" y="353"/>
              </a:cxn>
              <a:cxn ang="0">
                <a:pos x="577" y="408"/>
              </a:cxn>
              <a:cxn ang="0">
                <a:pos x="580" y="409"/>
              </a:cxn>
              <a:cxn ang="0">
                <a:pos x="691" y="361"/>
              </a:cxn>
              <a:cxn ang="0">
                <a:pos x="906" y="268"/>
              </a:cxn>
              <a:cxn ang="0">
                <a:pos x="879" y="374"/>
              </a:cxn>
              <a:cxn ang="0">
                <a:pos x="868" y="414"/>
              </a:cxn>
              <a:cxn ang="0">
                <a:pos x="868" y="416"/>
              </a:cxn>
              <a:cxn ang="0">
                <a:pos x="871" y="415"/>
              </a:cxn>
              <a:cxn ang="0">
                <a:pos x="885" y="373"/>
              </a:cxn>
              <a:cxn ang="0">
                <a:pos x="918" y="262"/>
              </a:cxn>
              <a:cxn ang="0">
                <a:pos x="1006" y="225"/>
              </a:cxn>
              <a:cxn ang="0">
                <a:pos x="1084" y="192"/>
              </a:cxn>
              <a:cxn ang="0">
                <a:pos x="1158" y="163"/>
              </a:cxn>
              <a:cxn ang="0">
                <a:pos x="843" y="163"/>
              </a:cxn>
              <a:cxn ang="0">
                <a:pos x="924" y="95"/>
              </a:cxn>
              <a:cxn ang="0">
                <a:pos x="956" y="68"/>
              </a:cxn>
              <a:cxn ang="0">
                <a:pos x="932" y="163"/>
              </a:cxn>
              <a:cxn ang="0">
                <a:pos x="843" y="163"/>
              </a:cxn>
              <a:cxn ang="0">
                <a:pos x="1158" y="163"/>
              </a:cxn>
              <a:cxn ang="0">
                <a:pos x="945" y="179"/>
              </a:cxn>
              <a:cxn ang="0">
                <a:pos x="1068" y="181"/>
              </a:cxn>
              <a:cxn ang="0">
                <a:pos x="1028" y="200"/>
              </a:cxn>
              <a:cxn ang="0">
                <a:pos x="924" y="248"/>
              </a:cxn>
              <a:cxn ang="0">
                <a:pos x="945" y="179"/>
              </a:cxn>
              <a:cxn ang="0">
                <a:pos x="1158" y="163"/>
              </a:cxn>
            </a:cxnLst>
            <a:rect l="0" t="0" r="r" b="b"/>
            <a:pathLst>
              <a:path w="1159" h="417">
                <a:moveTo>
                  <a:pt x="1158" y="163"/>
                </a:moveTo>
                <a:lnTo>
                  <a:pt x="950" y="163"/>
                </a:lnTo>
                <a:lnTo>
                  <a:pt x="1002" y="0"/>
                </a:lnTo>
                <a:lnTo>
                  <a:pt x="825" y="163"/>
                </a:lnTo>
                <a:lnTo>
                  <a:pt x="4" y="163"/>
                </a:lnTo>
                <a:lnTo>
                  <a:pt x="0" y="164"/>
                </a:lnTo>
                <a:lnTo>
                  <a:pt x="4" y="165"/>
                </a:lnTo>
                <a:lnTo>
                  <a:pt x="130" y="167"/>
                </a:lnTo>
                <a:lnTo>
                  <a:pt x="408" y="170"/>
                </a:lnTo>
                <a:lnTo>
                  <a:pt x="810" y="176"/>
                </a:lnTo>
                <a:lnTo>
                  <a:pt x="736" y="245"/>
                </a:lnTo>
                <a:lnTo>
                  <a:pt x="710" y="272"/>
                </a:lnTo>
                <a:lnTo>
                  <a:pt x="712" y="272"/>
                </a:lnTo>
                <a:lnTo>
                  <a:pt x="744" y="245"/>
                </a:lnTo>
                <a:lnTo>
                  <a:pt x="826" y="177"/>
                </a:lnTo>
                <a:lnTo>
                  <a:pt x="929" y="177"/>
                </a:lnTo>
                <a:lnTo>
                  <a:pt x="918" y="217"/>
                </a:lnTo>
                <a:lnTo>
                  <a:pt x="909" y="255"/>
                </a:lnTo>
                <a:lnTo>
                  <a:pt x="696" y="353"/>
                </a:lnTo>
                <a:lnTo>
                  <a:pt x="577" y="408"/>
                </a:lnTo>
                <a:lnTo>
                  <a:pt x="580" y="409"/>
                </a:lnTo>
                <a:lnTo>
                  <a:pt x="691" y="361"/>
                </a:lnTo>
                <a:lnTo>
                  <a:pt x="906" y="268"/>
                </a:lnTo>
                <a:lnTo>
                  <a:pt x="879" y="374"/>
                </a:lnTo>
                <a:lnTo>
                  <a:pt x="868" y="414"/>
                </a:lnTo>
                <a:lnTo>
                  <a:pt x="868" y="416"/>
                </a:lnTo>
                <a:lnTo>
                  <a:pt x="871" y="415"/>
                </a:lnTo>
                <a:lnTo>
                  <a:pt x="885" y="373"/>
                </a:lnTo>
                <a:lnTo>
                  <a:pt x="918" y="262"/>
                </a:lnTo>
                <a:lnTo>
                  <a:pt x="1006" y="225"/>
                </a:lnTo>
                <a:lnTo>
                  <a:pt x="1084" y="192"/>
                </a:lnTo>
                <a:lnTo>
                  <a:pt x="1158" y="163"/>
                </a:lnTo>
                <a:lnTo>
                  <a:pt x="843" y="163"/>
                </a:lnTo>
                <a:lnTo>
                  <a:pt x="924" y="95"/>
                </a:lnTo>
                <a:lnTo>
                  <a:pt x="956" y="68"/>
                </a:lnTo>
                <a:lnTo>
                  <a:pt x="932" y="163"/>
                </a:lnTo>
                <a:lnTo>
                  <a:pt x="843" y="163"/>
                </a:lnTo>
                <a:lnTo>
                  <a:pt x="1158" y="163"/>
                </a:lnTo>
                <a:lnTo>
                  <a:pt x="945" y="179"/>
                </a:lnTo>
                <a:lnTo>
                  <a:pt x="1068" y="181"/>
                </a:lnTo>
                <a:lnTo>
                  <a:pt x="1028" y="200"/>
                </a:lnTo>
                <a:lnTo>
                  <a:pt x="924" y="248"/>
                </a:lnTo>
                <a:lnTo>
                  <a:pt x="945" y="179"/>
                </a:lnTo>
                <a:lnTo>
                  <a:pt x="1158" y="163"/>
                </a:lnTo>
              </a:path>
            </a:pathLst>
          </a:custGeom>
          <a:solidFill>
            <a:schemeClr val="bg1"/>
          </a:solidFill>
          <a:ln w="127000" cap="rnd" cmpd="sng">
            <a:noFill/>
            <a:prstDash val="solid"/>
            <a:round/>
            <a:headEnd type="none" w="med" len="med"/>
            <a:tailEnd type="none" w="med" len="med"/>
          </a:ln>
          <a:effectLst/>
        </p:spPr>
        <p:txBody>
          <a:bodyPr/>
          <a:lstStyle/>
          <a:p>
            <a:pPr eaLnBrk="0" hangingPunct="0">
              <a:defRPr/>
            </a:pPr>
            <a:endParaRPr lang="en-US">
              <a:effectLst>
                <a:outerShdw blurRad="38100" dist="38100" dir="2700000" algn="tl">
                  <a:srgbClr val="C0C0C0"/>
                </a:outerShdw>
              </a:effectLst>
              <a:latin typeface="Arial" charset="0"/>
              <a:ea typeface="ＭＳ Ｐゴシック" pitchFamily="-112" charset="-128"/>
            </a:endParaRPr>
          </a:p>
        </p:txBody>
      </p:sp>
      <p:sp>
        <p:nvSpPr>
          <p:cNvPr id="18" name="Rectangle 17"/>
          <p:cNvSpPr/>
          <p:nvPr userDrawn="1"/>
        </p:nvSpPr>
        <p:spPr>
          <a:xfrm rot="10800000">
            <a:off x="180973" y="6576367"/>
            <a:ext cx="8963026" cy="281632"/>
          </a:xfrm>
          <a:prstGeom prst="rect">
            <a:avLst/>
          </a:prstGeom>
          <a:gradFill>
            <a:gsLst>
              <a:gs pos="0">
                <a:schemeClr val="accent1">
                  <a:lumMod val="5000"/>
                  <a:lumOff val="95000"/>
                </a:schemeClr>
              </a:gs>
              <a:gs pos="45000">
                <a:schemeClr val="accent1">
                  <a:lumMod val="45000"/>
                  <a:lumOff val="55000"/>
                </a:schemeClr>
              </a:gs>
              <a:gs pos="78000">
                <a:schemeClr val="accent5">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75"/>
          <p:cNvSpPr>
            <a:spLocks/>
          </p:cNvSpPr>
          <p:nvPr userDrawn="1"/>
        </p:nvSpPr>
        <p:spPr bwMode="auto">
          <a:xfrm>
            <a:off x="0" y="5613732"/>
            <a:ext cx="2152648" cy="1244268"/>
          </a:xfrm>
          <a:custGeom>
            <a:avLst/>
            <a:gdLst>
              <a:gd name="T0" fmla="*/ 0 w 1275"/>
              <a:gd name="T1" fmla="*/ 0 h 576"/>
              <a:gd name="T2" fmla="*/ 0 w 1275"/>
              <a:gd name="T3" fmla="*/ 6 h 576"/>
              <a:gd name="T4" fmla="*/ 0 w 1275"/>
              <a:gd name="T5" fmla="*/ 11 h 576"/>
              <a:gd name="T6" fmla="*/ 0 w 1275"/>
              <a:gd name="T7" fmla="*/ 20 h 576"/>
              <a:gd name="T8" fmla="*/ 0 w 1275"/>
              <a:gd name="T9" fmla="*/ 27 h 576"/>
              <a:gd name="T10" fmla="*/ 0 w 1275"/>
              <a:gd name="T11" fmla="*/ 35 h 576"/>
              <a:gd name="T12" fmla="*/ 0 w 1275"/>
              <a:gd name="T13" fmla="*/ 37 h 576"/>
              <a:gd name="T14" fmla="*/ 0 w 1275"/>
              <a:gd name="T15" fmla="*/ 48 h 576"/>
              <a:gd name="T16" fmla="*/ 0 w 1275"/>
              <a:gd name="T17" fmla="*/ 53 h 576"/>
              <a:gd name="T18" fmla="*/ 0 w 1275"/>
              <a:gd name="T19" fmla="*/ 70 h 576"/>
              <a:gd name="T20" fmla="*/ 0 w 1275"/>
              <a:gd name="T21" fmla="*/ 74 h 576"/>
              <a:gd name="T22" fmla="*/ 0 w 1275"/>
              <a:gd name="T23" fmla="*/ 78 h 576"/>
              <a:gd name="T24" fmla="*/ 0 w 1275"/>
              <a:gd name="T25" fmla="*/ 96 h 576"/>
              <a:gd name="T26" fmla="*/ 0 w 1275"/>
              <a:gd name="T27" fmla="*/ 99 h 576"/>
              <a:gd name="T28" fmla="*/ 0 w 1275"/>
              <a:gd name="T29" fmla="*/ 120 h 576"/>
              <a:gd name="T30" fmla="*/ 0 w 1275"/>
              <a:gd name="T31" fmla="*/ 120 h 576"/>
              <a:gd name="T32" fmla="*/ 0 w 1275"/>
              <a:gd name="T33" fmla="*/ 123 h 576"/>
              <a:gd name="T34" fmla="*/ 0 w 1275"/>
              <a:gd name="T35" fmla="*/ 149 h 576"/>
              <a:gd name="T36" fmla="*/ 0 w 1275"/>
              <a:gd name="T37" fmla="*/ 150 h 576"/>
              <a:gd name="T38" fmla="*/ 0 w 1275"/>
              <a:gd name="T39" fmla="*/ 156 h 576"/>
              <a:gd name="T40" fmla="*/ 0 w 1275"/>
              <a:gd name="T41" fmla="*/ 166 h 576"/>
              <a:gd name="T42" fmla="*/ 0 w 1275"/>
              <a:gd name="T43" fmla="*/ 182 h 576"/>
              <a:gd name="T44" fmla="*/ 0 w 1275"/>
              <a:gd name="T45" fmla="*/ 183 h 576"/>
              <a:gd name="T46" fmla="*/ 0 w 1275"/>
              <a:gd name="T47" fmla="*/ 271 h 576"/>
              <a:gd name="T48" fmla="*/ 0 w 1275"/>
              <a:gd name="T49" fmla="*/ 278 h 576"/>
              <a:gd name="T50" fmla="*/ 0 w 1275"/>
              <a:gd name="T51" fmla="*/ 301 h 576"/>
              <a:gd name="T52" fmla="*/ 0 w 1275"/>
              <a:gd name="T53" fmla="*/ 313 h 576"/>
              <a:gd name="T54" fmla="*/ 0 w 1275"/>
              <a:gd name="T55" fmla="*/ 313 h 576"/>
              <a:gd name="T56" fmla="*/ 0 w 1275"/>
              <a:gd name="T57" fmla="*/ 315 h 576"/>
              <a:gd name="T58" fmla="*/ 0 w 1275"/>
              <a:gd name="T59" fmla="*/ 317 h 576"/>
              <a:gd name="T60" fmla="*/ 0 w 1275"/>
              <a:gd name="T61" fmla="*/ 330 h 576"/>
              <a:gd name="T62" fmla="*/ 0 w 1275"/>
              <a:gd name="T63" fmla="*/ 389 h 576"/>
              <a:gd name="T64" fmla="*/ 0 w 1275"/>
              <a:gd name="T65" fmla="*/ 394 h 576"/>
              <a:gd name="T66" fmla="*/ 0 w 1275"/>
              <a:gd name="T67" fmla="*/ 416 h 576"/>
              <a:gd name="T68" fmla="*/ 0 w 1275"/>
              <a:gd name="T69" fmla="*/ 432 h 576"/>
              <a:gd name="T70" fmla="*/ 0 w 1275"/>
              <a:gd name="T71" fmla="*/ 446 h 576"/>
              <a:gd name="T72" fmla="*/ 0 w 1275"/>
              <a:gd name="T73" fmla="*/ 446 h 576"/>
              <a:gd name="T74" fmla="*/ 0 w 1275"/>
              <a:gd name="T75" fmla="*/ 455 h 576"/>
              <a:gd name="T76" fmla="*/ 0 w 1275"/>
              <a:gd name="T77" fmla="*/ 472 h 576"/>
              <a:gd name="T78" fmla="*/ 0 w 1275"/>
              <a:gd name="T79" fmla="*/ 481 h 576"/>
              <a:gd name="T80" fmla="*/ 0 w 1275"/>
              <a:gd name="T81" fmla="*/ 484 h 576"/>
              <a:gd name="T82" fmla="*/ 0 w 1275"/>
              <a:gd name="T83" fmla="*/ 576 h 576"/>
              <a:gd name="T84" fmla="*/ 1275 w 1275"/>
              <a:gd name="T85" fmla="*/ 576 h 576"/>
              <a:gd name="T86" fmla="*/ 0 w 1275"/>
              <a:gd name="T87"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5" h="576">
                <a:moveTo>
                  <a:pt x="0" y="0"/>
                </a:moveTo>
                <a:cubicBezTo>
                  <a:pt x="0" y="6"/>
                  <a:pt x="0" y="6"/>
                  <a:pt x="0" y="6"/>
                </a:cubicBezTo>
                <a:cubicBezTo>
                  <a:pt x="0" y="11"/>
                  <a:pt x="0" y="11"/>
                  <a:pt x="0" y="11"/>
                </a:cubicBezTo>
                <a:cubicBezTo>
                  <a:pt x="0" y="20"/>
                  <a:pt x="0" y="20"/>
                  <a:pt x="0" y="20"/>
                </a:cubicBezTo>
                <a:cubicBezTo>
                  <a:pt x="0" y="27"/>
                  <a:pt x="0" y="27"/>
                  <a:pt x="0" y="27"/>
                </a:cubicBezTo>
                <a:cubicBezTo>
                  <a:pt x="0" y="35"/>
                  <a:pt x="0" y="35"/>
                  <a:pt x="0" y="35"/>
                </a:cubicBezTo>
                <a:cubicBezTo>
                  <a:pt x="0" y="37"/>
                  <a:pt x="0" y="37"/>
                  <a:pt x="0" y="37"/>
                </a:cubicBezTo>
                <a:cubicBezTo>
                  <a:pt x="0" y="48"/>
                  <a:pt x="0" y="48"/>
                  <a:pt x="0" y="48"/>
                </a:cubicBezTo>
                <a:cubicBezTo>
                  <a:pt x="0" y="53"/>
                  <a:pt x="0" y="53"/>
                  <a:pt x="0" y="53"/>
                </a:cubicBezTo>
                <a:cubicBezTo>
                  <a:pt x="0" y="70"/>
                  <a:pt x="0" y="70"/>
                  <a:pt x="0" y="70"/>
                </a:cubicBezTo>
                <a:cubicBezTo>
                  <a:pt x="0" y="74"/>
                  <a:pt x="0" y="74"/>
                  <a:pt x="0" y="74"/>
                </a:cubicBezTo>
                <a:cubicBezTo>
                  <a:pt x="0" y="78"/>
                  <a:pt x="0" y="78"/>
                  <a:pt x="0" y="78"/>
                </a:cubicBezTo>
                <a:cubicBezTo>
                  <a:pt x="0" y="96"/>
                  <a:pt x="0" y="96"/>
                  <a:pt x="0" y="96"/>
                </a:cubicBezTo>
                <a:cubicBezTo>
                  <a:pt x="0" y="99"/>
                  <a:pt x="0" y="99"/>
                  <a:pt x="0" y="99"/>
                </a:cubicBezTo>
                <a:cubicBezTo>
                  <a:pt x="0" y="120"/>
                  <a:pt x="0" y="120"/>
                  <a:pt x="0" y="120"/>
                </a:cubicBezTo>
                <a:cubicBezTo>
                  <a:pt x="0" y="120"/>
                  <a:pt x="0" y="120"/>
                  <a:pt x="0" y="120"/>
                </a:cubicBezTo>
                <a:cubicBezTo>
                  <a:pt x="0" y="123"/>
                  <a:pt x="0" y="123"/>
                  <a:pt x="0" y="123"/>
                </a:cubicBezTo>
                <a:cubicBezTo>
                  <a:pt x="0" y="149"/>
                  <a:pt x="0" y="149"/>
                  <a:pt x="0" y="149"/>
                </a:cubicBezTo>
                <a:cubicBezTo>
                  <a:pt x="0" y="150"/>
                  <a:pt x="0" y="150"/>
                  <a:pt x="0" y="150"/>
                </a:cubicBezTo>
                <a:cubicBezTo>
                  <a:pt x="0" y="156"/>
                  <a:pt x="0" y="156"/>
                  <a:pt x="0" y="156"/>
                </a:cubicBezTo>
                <a:cubicBezTo>
                  <a:pt x="0" y="166"/>
                  <a:pt x="0" y="166"/>
                  <a:pt x="0" y="166"/>
                </a:cubicBezTo>
                <a:cubicBezTo>
                  <a:pt x="0" y="182"/>
                  <a:pt x="0" y="182"/>
                  <a:pt x="0" y="182"/>
                </a:cubicBezTo>
                <a:cubicBezTo>
                  <a:pt x="0" y="183"/>
                  <a:pt x="0" y="183"/>
                  <a:pt x="0" y="183"/>
                </a:cubicBezTo>
                <a:cubicBezTo>
                  <a:pt x="0" y="271"/>
                  <a:pt x="0" y="271"/>
                  <a:pt x="0" y="271"/>
                </a:cubicBezTo>
                <a:cubicBezTo>
                  <a:pt x="0" y="278"/>
                  <a:pt x="0" y="278"/>
                  <a:pt x="0" y="278"/>
                </a:cubicBezTo>
                <a:cubicBezTo>
                  <a:pt x="0" y="301"/>
                  <a:pt x="0" y="301"/>
                  <a:pt x="0" y="301"/>
                </a:cubicBezTo>
                <a:cubicBezTo>
                  <a:pt x="0" y="313"/>
                  <a:pt x="0" y="313"/>
                  <a:pt x="0" y="313"/>
                </a:cubicBezTo>
                <a:cubicBezTo>
                  <a:pt x="0" y="313"/>
                  <a:pt x="0" y="313"/>
                  <a:pt x="0" y="313"/>
                </a:cubicBezTo>
                <a:cubicBezTo>
                  <a:pt x="0" y="315"/>
                  <a:pt x="0" y="315"/>
                  <a:pt x="0" y="315"/>
                </a:cubicBezTo>
                <a:cubicBezTo>
                  <a:pt x="0" y="317"/>
                  <a:pt x="0" y="317"/>
                  <a:pt x="0" y="317"/>
                </a:cubicBezTo>
                <a:cubicBezTo>
                  <a:pt x="0" y="330"/>
                  <a:pt x="0" y="330"/>
                  <a:pt x="0" y="330"/>
                </a:cubicBezTo>
                <a:cubicBezTo>
                  <a:pt x="0" y="389"/>
                  <a:pt x="0" y="389"/>
                  <a:pt x="0" y="389"/>
                </a:cubicBezTo>
                <a:cubicBezTo>
                  <a:pt x="0" y="394"/>
                  <a:pt x="0" y="394"/>
                  <a:pt x="0" y="394"/>
                </a:cubicBezTo>
                <a:cubicBezTo>
                  <a:pt x="0" y="416"/>
                  <a:pt x="0" y="416"/>
                  <a:pt x="0" y="416"/>
                </a:cubicBezTo>
                <a:cubicBezTo>
                  <a:pt x="0" y="432"/>
                  <a:pt x="0" y="432"/>
                  <a:pt x="0" y="432"/>
                </a:cubicBezTo>
                <a:cubicBezTo>
                  <a:pt x="0" y="446"/>
                  <a:pt x="0" y="446"/>
                  <a:pt x="0" y="446"/>
                </a:cubicBezTo>
                <a:cubicBezTo>
                  <a:pt x="0" y="446"/>
                  <a:pt x="0" y="446"/>
                  <a:pt x="0" y="446"/>
                </a:cubicBezTo>
                <a:cubicBezTo>
                  <a:pt x="0" y="455"/>
                  <a:pt x="0" y="455"/>
                  <a:pt x="0" y="455"/>
                </a:cubicBezTo>
                <a:cubicBezTo>
                  <a:pt x="0" y="472"/>
                  <a:pt x="0" y="472"/>
                  <a:pt x="0" y="472"/>
                </a:cubicBezTo>
                <a:cubicBezTo>
                  <a:pt x="0" y="481"/>
                  <a:pt x="0" y="481"/>
                  <a:pt x="0" y="481"/>
                </a:cubicBezTo>
                <a:cubicBezTo>
                  <a:pt x="0" y="484"/>
                  <a:pt x="0" y="484"/>
                  <a:pt x="0" y="484"/>
                </a:cubicBezTo>
                <a:cubicBezTo>
                  <a:pt x="0" y="576"/>
                  <a:pt x="0" y="576"/>
                  <a:pt x="0" y="576"/>
                </a:cubicBezTo>
                <a:cubicBezTo>
                  <a:pt x="1275" y="576"/>
                  <a:pt x="1275" y="576"/>
                  <a:pt x="1275" y="576"/>
                </a:cubicBezTo>
                <a:cubicBezTo>
                  <a:pt x="879" y="493"/>
                  <a:pt x="446" y="315"/>
                  <a:pt x="0" y="0"/>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a:p>
        </p:txBody>
      </p:sp>
      <p:pic>
        <p:nvPicPr>
          <p:cNvPr id="13" name="Picture 12">
            <a:extLst>
              <a:ext uri="{FF2B5EF4-FFF2-40B4-BE49-F238E27FC236}">
                <a16:creationId xmlns:a16="http://schemas.microsoft.com/office/drawing/2014/main" id="{F50476F1-8330-2346-8F3B-8211AADD9B36}"/>
              </a:ext>
            </a:extLst>
          </p:cNvPr>
          <p:cNvPicPr>
            <a:picLocks noChangeAspect="1"/>
          </p:cNvPicPr>
          <p:nvPr userDrawn="1"/>
        </p:nvPicPr>
        <p:blipFill>
          <a:blip r:embed="rId13"/>
          <a:stretch>
            <a:fillRect/>
          </a:stretch>
        </p:blipFill>
        <p:spPr>
          <a:xfrm>
            <a:off x="7244080" y="5215680"/>
            <a:ext cx="1507490" cy="879369"/>
          </a:xfrm>
          <a:prstGeom prst="rect">
            <a:avLst/>
          </a:prstGeom>
        </p:spPr>
      </p:pic>
    </p:spTree>
    <p:extLst>
      <p:ext uri="{BB962C8B-B14F-4D97-AF65-F5344CB8AC3E}">
        <p14:creationId xmlns:p14="http://schemas.microsoft.com/office/powerpoint/2010/main" val="3654897179"/>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lacklustre.net/projects/crackle/" TargetMode="External"/><Relationship Id="rId2" Type="http://schemas.openxmlformats.org/officeDocument/2006/relationships/hyperlink" Target="https://github.com/mikeryan/crackle/blob/master/FAQ.md" TargetMode="External"/><Relationship Id="rId1" Type="http://schemas.openxmlformats.org/officeDocument/2006/relationships/slideLayout" Target="../slideLayouts/slideLayout2.xml"/><Relationship Id="rId6" Type="http://schemas.openxmlformats.org/officeDocument/2006/relationships/hyperlink" Target="https://github.com/mikeryan/crackle/pull/36/commits/f9c1fe7c5185735aa6accdc53213db3b33f6ce3d" TargetMode="External"/><Relationship Id="rId5" Type="http://schemas.openxmlformats.org/officeDocument/2006/relationships/hyperlink" Target="https://cdn-learn.adafruit.com/downloads/pdf/introducing-the-adafruit-bluefruit-le-sniffer.pdf" TargetMode="External"/><Relationship Id="rId4" Type="http://schemas.openxmlformats.org/officeDocument/2006/relationships/hyperlink" Target="https://infocenter.nordicsemi.com/index.jsp?topic=%2Fug_sniffer_ble%2FUG%2Fsniffer_ble%2Fintro.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49250A-6D0F-4964-8702-E98497154BF3}"/>
              </a:ext>
            </a:extLst>
          </p:cNvPr>
          <p:cNvSpPr>
            <a:spLocks noGrp="1"/>
          </p:cNvSpPr>
          <p:nvPr>
            <p:ph type="dt" sz="half" idx="10"/>
          </p:nvPr>
        </p:nvSpPr>
        <p:spPr/>
        <p:txBody>
          <a:bodyPr/>
          <a:lstStyle/>
          <a:p>
            <a:r>
              <a:rPr lang="en-US"/>
              <a:t>11/01/21</a:t>
            </a:r>
          </a:p>
        </p:txBody>
      </p:sp>
      <p:pic>
        <p:nvPicPr>
          <p:cNvPr id="7" name="Picture 2" descr="Icon&#10;&#10;Description automatically generated">
            <a:extLst>
              <a:ext uri="{FF2B5EF4-FFF2-40B4-BE49-F238E27FC236}">
                <a16:creationId xmlns:a16="http://schemas.microsoft.com/office/drawing/2014/main" id="{6157D633-AF09-4903-8DEB-473F14726E90}"/>
              </a:ext>
            </a:extLst>
          </p:cNvPr>
          <p:cNvPicPr>
            <a:picLocks noChangeAspect="1" noChangeArrowheads="1"/>
          </p:cNvPicPr>
          <p:nvPr/>
        </p:nvPicPr>
        <p:blipFill>
          <a:blip r:embed="rId2"/>
          <a:srcRect/>
          <a:stretch>
            <a:fillRect/>
          </a:stretch>
        </p:blipFill>
        <p:spPr bwMode="auto">
          <a:xfrm>
            <a:off x="-930" y="366446"/>
            <a:ext cx="1505616" cy="1121676"/>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C3F763E6-BD8F-4406-8966-49BAD9843C2D}"/>
              </a:ext>
            </a:extLst>
          </p:cNvPr>
          <p:cNvSpPr txBox="1">
            <a:spLocks/>
          </p:cNvSpPr>
          <p:nvPr/>
        </p:nvSpPr>
        <p:spPr>
          <a:xfrm>
            <a:off x="1068263" y="1488122"/>
            <a:ext cx="7158990" cy="3266757"/>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a:lstStyle>
          <a:p>
            <a:pPr algn="ctr"/>
            <a:r>
              <a:rPr lang="en-US" sz="4500" b="0" dirty="0"/>
              <a:t>BLUETOOTH VULNERABILITY RESEARCH: CRACKLE EXPLOIT</a:t>
            </a:r>
            <a:br>
              <a:rPr lang="en-US" sz="4500" dirty="0"/>
            </a:br>
            <a:br>
              <a:rPr lang="en-US" sz="4500" dirty="0"/>
            </a:br>
            <a:r>
              <a:rPr lang="en-US" sz="4500" b="0" dirty="0">
                <a:solidFill>
                  <a:srgbClr val="0070C0"/>
                </a:solidFill>
              </a:rPr>
              <a:t>LOCKHEED MARTIN</a:t>
            </a:r>
            <a:br>
              <a:rPr lang="en-US" sz="4500" b="0" dirty="0"/>
            </a:br>
            <a:endParaRPr lang="en-US" sz="4500">
              <a:cs typeface="Calibri Light" panose="020F0302020204030204"/>
            </a:endParaRPr>
          </a:p>
        </p:txBody>
      </p:sp>
      <p:sp>
        <p:nvSpPr>
          <p:cNvPr id="11" name="Subtitle 2">
            <a:extLst>
              <a:ext uri="{FF2B5EF4-FFF2-40B4-BE49-F238E27FC236}">
                <a16:creationId xmlns:a16="http://schemas.microsoft.com/office/drawing/2014/main" id="{19B6D1B1-DEF1-48D4-A3C1-60618AACDE13}"/>
              </a:ext>
            </a:extLst>
          </p:cNvPr>
          <p:cNvSpPr txBox="1">
            <a:spLocks/>
          </p:cNvSpPr>
          <p:nvPr/>
        </p:nvSpPr>
        <p:spPr>
          <a:xfrm>
            <a:off x="384810" y="4401636"/>
            <a:ext cx="8444230" cy="512762"/>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700"/>
              <a:t>Team Evil Smurfs: Josh Minick, Vi Nguyen, Kaitlyn Malone, Kelly-Ann Downer, Jack Raymond </a:t>
            </a:r>
            <a:endParaRPr lang="en-US" sz="1700">
              <a:cs typeface="Calibri"/>
            </a:endParaRPr>
          </a:p>
        </p:txBody>
      </p:sp>
      <p:sp>
        <p:nvSpPr>
          <p:cNvPr id="2" name="Rectangle 1">
            <a:extLst>
              <a:ext uri="{FF2B5EF4-FFF2-40B4-BE49-F238E27FC236}">
                <a16:creationId xmlns:a16="http://schemas.microsoft.com/office/drawing/2014/main" id="{71714F27-E779-4C4C-A732-FEA5547CAB43}"/>
              </a:ext>
            </a:extLst>
          </p:cNvPr>
          <p:cNvSpPr/>
          <p:nvPr/>
        </p:nvSpPr>
        <p:spPr>
          <a:xfrm>
            <a:off x="175404" y="6303175"/>
            <a:ext cx="682219" cy="46424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dirty="0">
                <a:solidFill>
                  <a:schemeClr val="bg2">
                    <a:lumMod val="90000"/>
                  </a:schemeClr>
                </a:solidFill>
                <a:cs typeface="Calibri"/>
              </a:rPr>
              <a:t>12/16/21</a:t>
            </a:r>
            <a:endParaRPr lang="en-US" sz="1000" dirty="0">
              <a:solidFill>
                <a:schemeClr val="bg2">
                  <a:lumMod val="90000"/>
                </a:schemeClr>
              </a:solidFill>
            </a:endParaRPr>
          </a:p>
        </p:txBody>
      </p:sp>
    </p:spTree>
    <p:extLst>
      <p:ext uri="{BB962C8B-B14F-4D97-AF65-F5344CB8AC3E}">
        <p14:creationId xmlns:p14="http://schemas.microsoft.com/office/powerpoint/2010/main" val="43319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8663-AB70-4F02-98FF-734BD86D977B}"/>
              </a:ext>
            </a:extLst>
          </p:cNvPr>
          <p:cNvSpPr>
            <a:spLocks noGrp="1"/>
          </p:cNvSpPr>
          <p:nvPr>
            <p:ph type="title"/>
          </p:nvPr>
        </p:nvSpPr>
        <p:spPr/>
        <p:txBody>
          <a:bodyPr/>
          <a:lstStyle/>
          <a:p>
            <a:r>
              <a:rPr lang="en-US" dirty="0">
                <a:cs typeface="Calibri Light"/>
              </a:rPr>
              <a:t>Objective and Introduction</a:t>
            </a:r>
            <a:endParaRPr lang="en-US" dirty="0"/>
          </a:p>
        </p:txBody>
      </p:sp>
      <p:sp>
        <p:nvSpPr>
          <p:cNvPr id="3" name="Content Placeholder 2">
            <a:extLst>
              <a:ext uri="{FF2B5EF4-FFF2-40B4-BE49-F238E27FC236}">
                <a16:creationId xmlns:a16="http://schemas.microsoft.com/office/drawing/2014/main" id="{843774E8-6D5B-402C-B005-82E5A57291F9}"/>
              </a:ext>
            </a:extLst>
          </p:cNvPr>
          <p:cNvSpPr>
            <a:spLocks noGrp="1"/>
          </p:cNvSpPr>
          <p:nvPr>
            <p:ph idx="1"/>
          </p:nvPr>
        </p:nvSpPr>
        <p:spPr>
          <a:xfrm>
            <a:off x="628650" y="1202268"/>
            <a:ext cx="7886700" cy="5199213"/>
          </a:xfrm>
        </p:spPr>
        <p:txBody>
          <a:bodyPr vert="horz" lIns="91440" tIns="45720" rIns="91440" bIns="45720" rtlCol="0" anchor="t">
            <a:normAutofit/>
          </a:bodyPr>
          <a:lstStyle/>
          <a:p>
            <a:r>
              <a:rPr lang="en-US" dirty="0">
                <a:ea typeface="+mn-lt"/>
                <a:cs typeface="+mn-lt"/>
              </a:rPr>
              <a:t>Obtain the LTK or Long Term Key from the pairing process between a target user and a target Bluetooth device</a:t>
            </a:r>
          </a:p>
          <a:p>
            <a:endParaRPr lang="en-US" dirty="0">
              <a:ea typeface="+mn-lt"/>
              <a:cs typeface="+mn-lt"/>
            </a:endParaRPr>
          </a:p>
          <a:p>
            <a:r>
              <a:rPr lang="en-US" dirty="0">
                <a:cs typeface="Calibri"/>
              </a:rPr>
              <a:t>Bluetooth Sniffing is observing the traffic during a pairing process to obtain information</a:t>
            </a:r>
            <a:endParaRPr lang="en-US" dirty="0"/>
          </a:p>
          <a:p>
            <a:pPr lvl="1"/>
            <a:r>
              <a:rPr lang="en-US" dirty="0">
                <a:cs typeface="Calibri"/>
              </a:rPr>
              <a:t>With the sniffer we used, we needed multiple packets in order to decrypt using crackle</a:t>
            </a:r>
          </a:p>
          <a:p>
            <a:pPr marL="342900" lvl="1" indent="0">
              <a:buNone/>
            </a:pPr>
            <a:endParaRPr lang="en-US">
              <a:cs typeface="Calibri"/>
            </a:endParaRPr>
          </a:p>
          <a:p>
            <a:r>
              <a:rPr lang="en-US" dirty="0">
                <a:cs typeface="Calibri"/>
              </a:rPr>
              <a:t>Crackle</a:t>
            </a:r>
          </a:p>
          <a:p>
            <a:pPr lvl="2"/>
            <a:r>
              <a:rPr lang="en-US" sz="1800" dirty="0">
                <a:cs typeface="Calibri"/>
              </a:rPr>
              <a:t>The required packets for Crackle to successfully decrypt are:</a:t>
            </a:r>
          </a:p>
          <a:p>
            <a:pPr lvl="3"/>
            <a:r>
              <a:rPr lang="en-US" sz="1600" dirty="0">
                <a:cs typeface="Calibri"/>
              </a:rPr>
              <a:t>Connection Request, pairing request and response, two random values (</a:t>
            </a:r>
            <a:r>
              <a:rPr lang="en-US" sz="1600" dirty="0" err="1">
                <a:cs typeface="Calibri"/>
              </a:rPr>
              <a:t>Mrand</a:t>
            </a:r>
            <a:r>
              <a:rPr lang="en-US" sz="1600" dirty="0">
                <a:cs typeface="Calibri"/>
              </a:rPr>
              <a:t> and </a:t>
            </a:r>
            <a:r>
              <a:rPr lang="en-US" sz="1600" dirty="0" err="1">
                <a:cs typeface="Calibri"/>
              </a:rPr>
              <a:t>Srand</a:t>
            </a:r>
            <a:r>
              <a:rPr lang="en-US" sz="1600" dirty="0">
                <a:cs typeface="Calibri"/>
              </a:rPr>
              <a:t>), two confirms (pairing confirm from each device), an encryption request and response, and a start encryption request. </a:t>
            </a:r>
          </a:p>
          <a:p>
            <a:pPr lvl="2"/>
            <a:r>
              <a:rPr lang="en-US" sz="1800" dirty="0">
                <a:cs typeface="Calibri"/>
              </a:rPr>
              <a:t>If you do not obtain all of these packets during the pairing process, </a:t>
            </a:r>
          </a:p>
          <a:p>
            <a:pPr marL="685800" lvl="2" indent="0">
              <a:buNone/>
            </a:pPr>
            <a:r>
              <a:rPr lang="en-US" sz="1800" dirty="0">
                <a:cs typeface="Calibri"/>
              </a:rPr>
              <a:t>   the only troubleshooting tips were to repeat the process to sniff </a:t>
            </a:r>
            <a:endParaRPr lang="en-US"/>
          </a:p>
          <a:p>
            <a:pPr marL="685800" lvl="2" indent="0">
              <a:buNone/>
            </a:pPr>
            <a:r>
              <a:rPr lang="en-US" sz="1800" dirty="0">
                <a:cs typeface="Calibri"/>
              </a:rPr>
              <a:t>   all of the required packets</a:t>
            </a:r>
            <a:endParaRPr lang="en-US" dirty="0">
              <a:cs typeface="Calibri" panose="020F0502020204030204"/>
            </a:endParaRPr>
          </a:p>
        </p:txBody>
      </p:sp>
      <p:sp>
        <p:nvSpPr>
          <p:cNvPr id="4" name="Date Placeholder 3">
            <a:extLst>
              <a:ext uri="{FF2B5EF4-FFF2-40B4-BE49-F238E27FC236}">
                <a16:creationId xmlns:a16="http://schemas.microsoft.com/office/drawing/2014/main" id="{8B7EB3CB-F39C-41EA-B72B-28074BE80F8A}"/>
              </a:ext>
            </a:extLst>
          </p:cNvPr>
          <p:cNvSpPr>
            <a:spLocks noGrp="1"/>
          </p:cNvSpPr>
          <p:nvPr>
            <p:ph type="dt" sz="half" idx="10"/>
          </p:nvPr>
        </p:nvSpPr>
        <p:spPr/>
        <p:txBody>
          <a:bodyPr/>
          <a:lstStyle/>
          <a:p>
            <a:r>
              <a:rPr lang="en-US"/>
              <a:t>11/01/21</a:t>
            </a:r>
          </a:p>
        </p:txBody>
      </p:sp>
      <p:sp>
        <p:nvSpPr>
          <p:cNvPr id="5" name="Slide Number Placeholder 4">
            <a:extLst>
              <a:ext uri="{FF2B5EF4-FFF2-40B4-BE49-F238E27FC236}">
                <a16:creationId xmlns:a16="http://schemas.microsoft.com/office/drawing/2014/main" id="{E2ED0907-4545-49BC-9670-7FACE14AF994}"/>
              </a:ext>
            </a:extLst>
          </p:cNvPr>
          <p:cNvSpPr>
            <a:spLocks noGrp="1"/>
          </p:cNvSpPr>
          <p:nvPr>
            <p:ph type="sldNum" sz="quarter" idx="12"/>
          </p:nvPr>
        </p:nvSpPr>
        <p:spPr/>
        <p:txBody>
          <a:bodyPr/>
          <a:lstStyle/>
          <a:p>
            <a:fld id="{2F6FAF79-B0D9-444A-ABDC-4F1DB8DFCFE0}" type="slidenum">
              <a:rPr lang="en-US" smtClean="0"/>
              <a:t>2</a:t>
            </a:fld>
            <a:endParaRPr lang="en-US"/>
          </a:p>
        </p:txBody>
      </p:sp>
      <p:sp>
        <p:nvSpPr>
          <p:cNvPr id="6" name="Rectangle 5">
            <a:extLst>
              <a:ext uri="{FF2B5EF4-FFF2-40B4-BE49-F238E27FC236}">
                <a16:creationId xmlns:a16="http://schemas.microsoft.com/office/drawing/2014/main" id="{E4D2188B-89BA-4681-8CBE-B3BD85BC742F}"/>
              </a:ext>
            </a:extLst>
          </p:cNvPr>
          <p:cNvSpPr/>
          <p:nvPr/>
        </p:nvSpPr>
        <p:spPr>
          <a:xfrm>
            <a:off x="175404" y="6303175"/>
            <a:ext cx="682219" cy="46424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dirty="0">
                <a:solidFill>
                  <a:schemeClr val="bg2">
                    <a:lumMod val="90000"/>
                  </a:schemeClr>
                </a:solidFill>
                <a:cs typeface="Calibri"/>
              </a:rPr>
              <a:t>12/16/21</a:t>
            </a:r>
            <a:endParaRPr lang="en-US" sz="1000" dirty="0">
              <a:solidFill>
                <a:schemeClr val="bg2">
                  <a:lumMod val="90000"/>
                </a:schemeClr>
              </a:solidFill>
            </a:endParaRPr>
          </a:p>
        </p:txBody>
      </p:sp>
    </p:spTree>
    <p:extLst>
      <p:ext uri="{BB962C8B-B14F-4D97-AF65-F5344CB8AC3E}">
        <p14:creationId xmlns:p14="http://schemas.microsoft.com/office/powerpoint/2010/main" val="417536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28D2-D92B-4EC5-BEFD-6B97D0B59B58}"/>
              </a:ext>
            </a:extLst>
          </p:cNvPr>
          <p:cNvSpPr>
            <a:spLocks noGrp="1"/>
          </p:cNvSpPr>
          <p:nvPr>
            <p:ph type="title"/>
          </p:nvPr>
        </p:nvSpPr>
        <p:spPr/>
        <p:txBody>
          <a:bodyPr/>
          <a:lstStyle/>
          <a:p>
            <a:r>
              <a:rPr lang="en-US" dirty="0">
                <a:cs typeface="Calibri Light"/>
              </a:rPr>
              <a:t>Challenges Faced </a:t>
            </a:r>
            <a:endParaRPr lang="en-US" dirty="0"/>
          </a:p>
        </p:txBody>
      </p:sp>
      <p:sp>
        <p:nvSpPr>
          <p:cNvPr id="3" name="Content Placeholder 2">
            <a:extLst>
              <a:ext uri="{FF2B5EF4-FFF2-40B4-BE49-F238E27FC236}">
                <a16:creationId xmlns:a16="http://schemas.microsoft.com/office/drawing/2014/main" id="{E114DC6F-637A-4357-AE33-B4E77A15E5A9}"/>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1. Downloading the dependencies in the proper locations</a:t>
            </a:r>
            <a:endParaRPr lang="en-US" dirty="0"/>
          </a:p>
          <a:p>
            <a:pPr lvl="1"/>
            <a:r>
              <a:rPr lang="en-US" dirty="0">
                <a:cs typeface="Calibri" panose="020F0502020204030204"/>
              </a:rPr>
              <a:t>This wasn't too much of an issue as it was fairly easy to fix, however the guides and examples online varied with what dependencies were required as well as download location for the crackle program itself.</a:t>
            </a:r>
          </a:p>
          <a:p>
            <a:pPr marL="0" indent="0">
              <a:buNone/>
            </a:pPr>
            <a:r>
              <a:rPr lang="en-US" dirty="0">
                <a:cs typeface="Calibri" panose="020F0502020204030204"/>
              </a:rPr>
              <a:t>2. Knowing which key type was being used for each device we tested</a:t>
            </a:r>
          </a:p>
          <a:p>
            <a:pPr lvl="1"/>
            <a:r>
              <a:rPr lang="en-US" dirty="0">
                <a:ea typeface="+mn-lt"/>
                <a:cs typeface="+mn-lt"/>
              </a:rPr>
              <a:t>Companies don't usually freely publish which pairing key type is used for their Bluetooth devices. There are a few pairing types such as Just Works, Passkey, and Out-Of-Band. </a:t>
            </a:r>
          </a:p>
          <a:p>
            <a:pPr lvl="1"/>
            <a:r>
              <a:rPr lang="en-US" dirty="0">
                <a:ea typeface="+mn-lt"/>
                <a:cs typeface="+mn-lt"/>
              </a:rPr>
              <a:t>To get around this issue we just tried each device multiple times using the different pairing key settings within Wireshark to see which delivered the most information. </a:t>
            </a:r>
          </a:p>
          <a:p>
            <a:pPr marL="0" indent="0">
              <a:buNone/>
            </a:pPr>
            <a:r>
              <a:rPr lang="en-US" dirty="0">
                <a:ea typeface="+mn-lt"/>
                <a:cs typeface="+mn-lt"/>
              </a:rPr>
              <a:t>3. Using the wrong Bluetooth sniffer</a:t>
            </a:r>
          </a:p>
          <a:p>
            <a:pPr marL="685800" lvl="1" indent="-342900">
              <a:buFont typeface="Arial"/>
              <a:buChar char="•"/>
            </a:pPr>
            <a:r>
              <a:rPr lang="en-US" dirty="0">
                <a:cs typeface="Calibri" panose="020F0502020204030204"/>
              </a:rPr>
              <a:t>Crackle apparently did not work with a Nordic brand Bluetooth sniffer during its earlier version. This was not mentioned except for in the closed issue comments in the GitHub.</a:t>
            </a:r>
          </a:p>
          <a:p>
            <a:pPr marL="685800" lvl="1" indent="-342900">
              <a:buFont typeface="Arial"/>
              <a:buChar char="•"/>
            </a:pPr>
            <a:r>
              <a:rPr lang="en-US" dirty="0">
                <a:cs typeface="Calibri" panose="020F0502020204030204"/>
              </a:rPr>
              <a:t>This was fixed in the later version of Crackle, so we downloaded </a:t>
            </a:r>
          </a:p>
          <a:p>
            <a:pPr marL="342900" lvl="1" indent="0">
              <a:buNone/>
            </a:pPr>
            <a:r>
              <a:rPr lang="en-US" dirty="0">
                <a:cs typeface="Calibri" panose="020F0502020204030204"/>
              </a:rPr>
              <a:t>       the proper version that supported Nordic sniffers.</a:t>
            </a:r>
          </a:p>
          <a:p>
            <a:pPr marL="1085850" lvl="1" indent="-285750"/>
            <a:endParaRPr lang="en-US">
              <a:cs typeface="Calibri" panose="020F0502020204030204"/>
            </a:endParaRPr>
          </a:p>
          <a:p>
            <a:pPr marL="457200" indent="-457200">
              <a:buAutoNum type="arabicPeriod"/>
            </a:pPr>
            <a:endParaRPr lang="en-US">
              <a:cs typeface="Calibri" panose="020F0502020204030204"/>
            </a:endParaRPr>
          </a:p>
        </p:txBody>
      </p:sp>
      <p:sp>
        <p:nvSpPr>
          <p:cNvPr id="4" name="Date Placeholder 3">
            <a:extLst>
              <a:ext uri="{FF2B5EF4-FFF2-40B4-BE49-F238E27FC236}">
                <a16:creationId xmlns:a16="http://schemas.microsoft.com/office/drawing/2014/main" id="{8925C8FE-F6BB-4296-99E0-F9BE86627CD7}"/>
              </a:ext>
            </a:extLst>
          </p:cNvPr>
          <p:cNvSpPr>
            <a:spLocks noGrp="1"/>
          </p:cNvSpPr>
          <p:nvPr>
            <p:ph type="dt" sz="half" idx="10"/>
          </p:nvPr>
        </p:nvSpPr>
        <p:spPr/>
        <p:txBody>
          <a:bodyPr/>
          <a:lstStyle/>
          <a:p>
            <a:r>
              <a:rPr lang="en-US"/>
              <a:t>11/01/21</a:t>
            </a:r>
          </a:p>
        </p:txBody>
      </p:sp>
      <p:sp>
        <p:nvSpPr>
          <p:cNvPr id="5" name="Slide Number Placeholder 4">
            <a:extLst>
              <a:ext uri="{FF2B5EF4-FFF2-40B4-BE49-F238E27FC236}">
                <a16:creationId xmlns:a16="http://schemas.microsoft.com/office/drawing/2014/main" id="{96658B54-46EA-4B45-97A8-7ADBBCB14C41}"/>
              </a:ext>
            </a:extLst>
          </p:cNvPr>
          <p:cNvSpPr>
            <a:spLocks noGrp="1"/>
          </p:cNvSpPr>
          <p:nvPr>
            <p:ph type="sldNum" sz="quarter" idx="12"/>
          </p:nvPr>
        </p:nvSpPr>
        <p:spPr/>
        <p:txBody>
          <a:bodyPr/>
          <a:lstStyle/>
          <a:p>
            <a:fld id="{2F6FAF79-B0D9-444A-ABDC-4F1DB8DFCFE0}" type="slidenum">
              <a:rPr lang="en-US" smtClean="0"/>
              <a:t>3</a:t>
            </a:fld>
            <a:endParaRPr lang="en-US"/>
          </a:p>
        </p:txBody>
      </p:sp>
      <p:sp>
        <p:nvSpPr>
          <p:cNvPr id="6" name="Rectangle 5">
            <a:extLst>
              <a:ext uri="{FF2B5EF4-FFF2-40B4-BE49-F238E27FC236}">
                <a16:creationId xmlns:a16="http://schemas.microsoft.com/office/drawing/2014/main" id="{C481DC01-D66C-41C4-A4C2-1A82EA147C23}"/>
              </a:ext>
            </a:extLst>
          </p:cNvPr>
          <p:cNvSpPr/>
          <p:nvPr/>
        </p:nvSpPr>
        <p:spPr>
          <a:xfrm>
            <a:off x="175404" y="6303175"/>
            <a:ext cx="682219" cy="46424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dirty="0">
                <a:solidFill>
                  <a:schemeClr val="bg2">
                    <a:lumMod val="90000"/>
                  </a:schemeClr>
                </a:solidFill>
                <a:cs typeface="Calibri"/>
              </a:rPr>
              <a:t>12/16/21</a:t>
            </a:r>
            <a:endParaRPr lang="en-US" sz="1000" dirty="0">
              <a:solidFill>
                <a:schemeClr val="bg2">
                  <a:lumMod val="90000"/>
                </a:schemeClr>
              </a:solidFill>
            </a:endParaRPr>
          </a:p>
        </p:txBody>
      </p:sp>
    </p:spTree>
    <p:extLst>
      <p:ext uri="{BB962C8B-B14F-4D97-AF65-F5344CB8AC3E}">
        <p14:creationId xmlns:p14="http://schemas.microsoft.com/office/powerpoint/2010/main" val="84201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F81A2-D463-4A33-8D92-A75DE1885F62}"/>
              </a:ext>
            </a:extLst>
          </p:cNvPr>
          <p:cNvSpPr>
            <a:spLocks noGrp="1"/>
          </p:cNvSpPr>
          <p:nvPr>
            <p:ph type="title"/>
          </p:nvPr>
        </p:nvSpPr>
        <p:spPr/>
        <p:txBody>
          <a:bodyPr/>
          <a:lstStyle/>
          <a:p>
            <a:r>
              <a:rPr lang="en-US">
                <a:ea typeface="+mj-lt"/>
                <a:cs typeface="+mj-lt"/>
              </a:rPr>
              <a:t>Key Steps For Exploitation</a:t>
            </a:r>
          </a:p>
        </p:txBody>
      </p:sp>
      <p:sp>
        <p:nvSpPr>
          <p:cNvPr id="3" name="Content Placeholder 2">
            <a:extLst>
              <a:ext uri="{FF2B5EF4-FFF2-40B4-BE49-F238E27FC236}">
                <a16:creationId xmlns:a16="http://schemas.microsoft.com/office/drawing/2014/main" id="{EDFB8B22-D2EC-44CD-8DCA-940683D15087}"/>
              </a:ext>
            </a:extLst>
          </p:cNvPr>
          <p:cNvSpPr>
            <a:spLocks noGrp="1"/>
          </p:cNvSpPr>
          <p:nvPr>
            <p:ph idx="1"/>
          </p:nvPr>
        </p:nvSpPr>
        <p:spPr/>
        <p:txBody>
          <a:bodyPr vert="horz" lIns="91440" tIns="45720" rIns="91440" bIns="45720" rtlCol="0" anchor="t">
            <a:normAutofit/>
          </a:bodyPr>
          <a:lstStyle/>
          <a:p>
            <a:pPr marL="0" indent="0">
              <a:buNone/>
            </a:pPr>
            <a:endParaRPr lang="en-US">
              <a:cs typeface="Calibri" panose="020F0502020204030204"/>
            </a:endParaRPr>
          </a:p>
          <a:p>
            <a:pPr marL="457200" indent="-457200">
              <a:buAutoNum type="arabicPeriod"/>
            </a:pPr>
            <a:endParaRPr lang="en-US">
              <a:cs typeface="Calibri" panose="020F0502020204030204"/>
            </a:endParaRPr>
          </a:p>
          <a:p>
            <a:pPr marL="0" indent="0">
              <a:buNone/>
            </a:pPr>
            <a:endParaRPr lang="en-US" u="sng">
              <a:cs typeface="Calibri" panose="020F0502020204030204"/>
            </a:endParaRPr>
          </a:p>
          <a:p>
            <a:pPr marL="0" indent="0">
              <a:buNone/>
            </a:pPr>
            <a:r>
              <a:rPr lang="en-US" u="sng" dirty="0">
                <a:cs typeface="Calibri" panose="020F0502020204030204"/>
              </a:rPr>
              <a:t>Steps:</a:t>
            </a:r>
          </a:p>
          <a:p>
            <a:pPr marL="457200" indent="-457200">
              <a:buAutoNum type="arabicPeriod"/>
            </a:pPr>
            <a:r>
              <a:rPr lang="en-US" dirty="0">
                <a:cs typeface="Calibri" panose="020F0502020204030204"/>
              </a:rPr>
              <a:t>Scan for the Bluetooth device sending advertising packets</a:t>
            </a:r>
          </a:p>
          <a:p>
            <a:pPr marL="457200" indent="-457200">
              <a:buAutoNum type="arabicPeriod"/>
            </a:pPr>
            <a:r>
              <a:rPr lang="en-US" dirty="0">
                <a:cs typeface="Calibri" panose="020F0502020204030204"/>
              </a:rPr>
              <a:t>Collect the Bluetooth Low Energy packets through Wireshark</a:t>
            </a:r>
          </a:p>
          <a:p>
            <a:pPr marL="457200" indent="-457200">
              <a:buAutoNum type="arabicPeriod"/>
            </a:pPr>
            <a:r>
              <a:rPr lang="en-US" dirty="0">
                <a:cs typeface="Calibri" panose="020F0502020204030204"/>
              </a:rPr>
              <a:t>Decrypt the packets using Crackle</a:t>
            </a:r>
          </a:p>
        </p:txBody>
      </p:sp>
      <p:sp>
        <p:nvSpPr>
          <p:cNvPr id="4" name="Date Placeholder 3">
            <a:extLst>
              <a:ext uri="{FF2B5EF4-FFF2-40B4-BE49-F238E27FC236}">
                <a16:creationId xmlns:a16="http://schemas.microsoft.com/office/drawing/2014/main" id="{EDF6961E-1C6F-47F8-AD91-6BE38EB6BBF0}"/>
              </a:ext>
            </a:extLst>
          </p:cNvPr>
          <p:cNvSpPr>
            <a:spLocks noGrp="1"/>
          </p:cNvSpPr>
          <p:nvPr>
            <p:ph type="dt" sz="half" idx="10"/>
          </p:nvPr>
        </p:nvSpPr>
        <p:spPr/>
        <p:txBody>
          <a:bodyPr/>
          <a:lstStyle/>
          <a:p>
            <a:r>
              <a:rPr lang="en-US"/>
              <a:t>11/01/21</a:t>
            </a:r>
          </a:p>
        </p:txBody>
      </p:sp>
      <p:sp>
        <p:nvSpPr>
          <p:cNvPr id="5" name="Slide Number Placeholder 4">
            <a:extLst>
              <a:ext uri="{FF2B5EF4-FFF2-40B4-BE49-F238E27FC236}">
                <a16:creationId xmlns:a16="http://schemas.microsoft.com/office/drawing/2014/main" id="{A2943E84-73CE-406D-A7B3-5A30406490B2}"/>
              </a:ext>
            </a:extLst>
          </p:cNvPr>
          <p:cNvSpPr>
            <a:spLocks noGrp="1"/>
          </p:cNvSpPr>
          <p:nvPr>
            <p:ph type="sldNum" sz="quarter" idx="12"/>
          </p:nvPr>
        </p:nvSpPr>
        <p:spPr/>
        <p:txBody>
          <a:bodyPr/>
          <a:lstStyle/>
          <a:p>
            <a:fld id="{2F6FAF79-B0D9-444A-ABDC-4F1DB8DFCFE0}" type="slidenum">
              <a:rPr lang="en-US" smtClean="0"/>
              <a:t>4</a:t>
            </a:fld>
            <a:endParaRPr lang="en-US"/>
          </a:p>
        </p:txBody>
      </p:sp>
      <p:sp>
        <p:nvSpPr>
          <p:cNvPr id="6" name="TextBox 5">
            <a:extLst>
              <a:ext uri="{FF2B5EF4-FFF2-40B4-BE49-F238E27FC236}">
                <a16:creationId xmlns:a16="http://schemas.microsoft.com/office/drawing/2014/main" id="{52F4A72C-51DE-4E6D-967E-755A06E5ACBE}"/>
              </a:ext>
            </a:extLst>
          </p:cNvPr>
          <p:cNvSpPr txBox="1"/>
          <p:nvPr/>
        </p:nvSpPr>
        <p:spPr>
          <a:xfrm>
            <a:off x="631790" y="1203290"/>
            <a:ext cx="7886698" cy="415498"/>
          </a:xfrm>
          <a:prstGeom prst="rect">
            <a:avLst/>
          </a:prstGeom>
          <a:noFill/>
          <a:ln>
            <a:solidFill>
              <a:srgbClr val="2F5597"/>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dirty="0">
                <a:ea typeface="+mn-lt"/>
                <a:cs typeface="+mn-lt"/>
              </a:rPr>
              <a:t>Prerequisite: Ensure the victim is attempting to pair a Bluetooth device</a:t>
            </a:r>
            <a:endParaRPr lang="en-US" sz="2100" dirty="0">
              <a:cs typeface="Calibri"/>
            </a:endParaRPr>
          </a:p>
        </p:txBody>
      </p:sp>
      <p:sp>
        <p:nvSpPr>
          <p:cNvPr id="8" name="Rectangle 7">
            <a:extLst>
              <a:ext uri="{FF2B5EF4-FFF2-40B4-BE49-F238E27FC236}">
                <a16:creationId xmlns:a16="http://schemas.microsoft.com/office/drawing/2014/main" id="{41A0FA00-C1C2-4A43-A724-52AFEF0D5422}"/>
              </a:ext>
            </a:extLst>
          </p:cNvPr>
          <p:cNvSpPr/>
          <p:nvPr/>
        </p:nvSpPr>
        <p:spPr>
          <a:xfrm>
            <a:off x="175404" y="6303175"/>
            <a:ext cx="682219" cy="46424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dirty="0">
                <a:solidFill>
                  <a:schemeClr val="bg2">
                    <a:lumMod val="90000"/>
                  </a:schemeClr>
                </a:solidFill>
                <a:cs typeface="Calibri"/>
              </a:rPr>
              <a:t>12/16/21</a:t>
            </a:r>
            <a:endParaRPr lang="en-US" sz="1000" dirty="0">
              <a:solidFill>
                <a:schemeClr val="bg2">
                  <a:lumMod val="90000"/>
                </a:schemeClr>
              </a:solidFill>
            </a:endParaRPr>
          </a:p>
        </p:txBody>
      </p:sp>
    </p:spTree>
    <p:extLst>
      <p:ext uri="{BB962C8B-B14F-4D97-AF65-F5344CB8AC3E}">
        <p14:creationId xmlns:p14="http://schemas.microsoft.com/office/powerpoint/2010/main" val="254510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5894-AF2A-40E5-8B05-DA5F00E3F5C6}"/>
              </a:ext>
            </a:extLst>
          </p:cNvPr>
          <p:cNvSpPr>
            <a:spLocks noGrp="1"/>
          </p:cNvSpPr>
          <p:nvPr>
            <p:ph type="title"/>
          </p:nvPr>
        </p:nvSpPr>
        <p:spPr/>
        <p:txBody>
          <a:bodyPr/>
          <a:lstStyle/>
          <a:p>
            <a:r>
              <a:rPr lang="en-US">
                <a:cs typeface="Calibri Light"/>
              </a:rPr>
              <a:t>Mitigation</a:t>
            </a:r>
            <a:endParaRPr lang="en-US"/>
          </a:p>
        </p:txBody>
      </p:sp>
      <p:sp>
        <p:nvSpPr>
          <p:cNvPr id="3" name="Content Placeholder 2">
            <a:extLst>
              <a:ext uri="{FF2B5EF4-FFF2-40B4-BE49-F238E27FC236}">
                <a16:creationId xmlns:a16="http://schemas.microsoft.com/office/drawing/2014/main" id="{84F95BE7-B24A-4EAB-8280-2CF7BAD20FBE}"/>
              </a:ext>
            </a:extLst>
          </p:cNvPr>
          <p:cNvSpPr>
            <a:spLocks noGrp="1"/>
          </p:cNvSpPr>
          <p:nvPr>
            <p:ph idx="1"/>
          </p:nvPr>
        </p:nvSpPr>
        <p:spPr/>
        <p:txBody>
          <a:bodyPr vert="horz" lIns="91440" tIns="45720" rIns="91440" bIns="45720" rtlCol="0" anchor="t">
            <a:normAutofit/>
          </a:bodyPr>
          <a:lstStyle/>
          <a:p>
            <a:endParaRPr lang="en-US" dirty="0">
              <a:ea typeface="+mn-lt"/>
              <a:cs typeface="+mn-lt"/>
            </a:endParaRPr>
          </a:p>
          <a:p>
            <a:endParaRPr lang="en-US">
              <a:cs typeface="Calibri"/>
            </a:endParaRPr>
          </a:p>
        </p:txBody>
      </p:sp>
      <p:sp>
        <p:nvSpPr>
          <p:cNvPr id="4" name="Date Placeholder 3">
            <a:extLst>
              <a:ext uri="{FF2B5EF4-FFF2-40B4-BE49-F238E27FC236}">
                <a16:creationId xmlns:a16="http://schemas.microsoft.com/office/drawing/2014/main" id="{7E4C1950-DC4A-4DBD-9262-D1B7ACB9918C}"/>
              </a:ext>
            </a:extLst>
          </p:cNvPr>
          <p:cNvSpPr>
            <a:spLocks noGrp="1"/>
          </p:cNvSpPr>
          <p:nvPr>
            <p:ph type="dt" sz="half" idx="10"/>
          </p:nvPr>
        </p:nvSpPr>
        <p:spPr/>
        <p:txBody>
          <a:bodyPr/>
          <a:lstStyle/>
          <a:p>
            <a:r>
              <a:rPr lang="en-US"/>
              <a:t>11/01/21</a:t>
            </a:r>
          </a:p>
        </p:txBody>
      </p:sp>
      <p:sp>
        <p:nvSpPr>
          <p:cNvPr id="5" name="Slide Number Placeholder 4">
            <a:extLst>
              <a:ext uri="{FF2B5EF4-FFF2-40B4-BE49-F238E27FC236}">
                <a16:creationId xmlns:a16="http://schemas.microsoft.com/office/drawing/2014/main" id="{B82D631A-C506-446E-91CC-87BE8023A7D6}"/>
              </a:ext>
            </a:extLst>
          </p:cNvPr>
          <p:cNvSpPr>
            <a:spLocks noGrp="1"/>
          </p:cNvSpPr>
          <p:nvPr>
            <p:ph type="sldNum" sz="quarter" idx="12"/>
          </p:nvPr>
        </p:nvSpPr>
        <p:spPr/>
        <p:txBody>
          <a:bodyPr/>
          <a:lstStyle/>
          <a:p>
            <a:fld id="{2F6FAF79-B0D9-444A-ABDC-4F1DB8DFCFE0}" type="slidenum">
              <a:rPr lang="en-US" smtClean="0"/>
              <a:t>5</a:t>
            </a:fld>
            <a:endParaRPr lang="en-US"/>
          </a:p>
        </p:txBody>
      </p:sp>
      <p:sp>
        <p:nvSpPr>
          <p:cNvPr id="7" name="Rectangle 6">
            <a:extLst>
              <a:ext uri="{FF2B5EF4-FFF2-40B4-BE49-F238E27FC236}">
                <a16:creationId xmlns:a16="http://schemas.microsoft.com/office/drawing/2014/main" id="{80C9D11F-AF08-4A9A-9131-03BDF5BB928D}"/>
              </a:ext>
            </a:extLst>
          </p:cNvPr>
          <p:cNvSpPr/>
          <p:nvPr/>
        </p:nvSpPr>
        <p:spPr>
          <a:xfrm>
            <a:off x="175404" y="6303175"/>
            <a:ext cx="682219" cy="46424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dirty="0">
                <a:solidFill>
                  <a:schemeClr val="bg2">
                    <a:lumMod val="90000"/>
                  </a:schemeClr>
                </a:solidFill>
                <a:cs typeface="Calibri"/>
              </a:rPr>
              <a:t>12/16/21</a:t>
            </a:r>
            <a:endParaRPr lang="en-US" sz="1000" dirty="0">
              <a:solidFill>
                <a:schemeClr val="bg2">
                  <a:lumMod val="90000"/>
                </a:schemeClr>
              </a:solidFill>
            </a:endParaRPr>
          </a:p>
        </p:txBody>
      </p:sp>
      <p:sp>
        <p:nvSpPr>
          <p:cNvPr id="6" name="TextBox 5">
            <a:extLst>
              <a:ext uri="{FF2B5EF4-FFF2-40B4-BE49-F238E27FC236}">
                <a16:creationId xmlns:a16="http://schemas.microsoft.com/office/drawing/2014/main" id="{34A6FBDB-9FDA-4DE3-98B4-F71C3A781E2E}"/>
              </a:ext>
            </a:extLst>
          </p:cNvPr>
          <p:cNvSpPr txBox="1"/>
          <p:nvPr/>
        </p:nvSpPr>
        <p:spPr>
          <a:xfrm>
            <a:off x="628651" y="1200150"/>
            <a:ext cx="7896903"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en-US" sz="2100" dirty="0"/>
              <a:t>Only pair Bluetooth devices when you are alone. </a:t>
            </a:r>
            <a:endParaRPr lang="en-US"/>
          </a:p>
          <a:p>
            <a:pPr marL="800100" lvl="1" indent="-342900">
              <a:buFont typeface="Arial"/>
              <a:buChar char="•"/>
            </a:pPr>
            <a:r>
              <a:rPr lang="en-US" dirty="0">
                <a:cs typeface="Calibri"/>
              </a:rPr>
              <a:t>By pairing when you know there are no bad actors around, they can't know that you're going to pair a device unless they see the process about to happen.</a:t>
            </a:r>
          </a:p>
          <a:p>
            <a:pPr lvl="1"/>
            <a:endParaRPr lang="en-US" dirty="0">
              <a:cs typeface="Calibri"/>
            </a:endParaRPr>
          </a:p>
          <a:p>
            <a:pPr marL="457200" indent="-457200">
              <a:buAutoNum type="arabicPeriod"/>
            </a:pPr>
            <a:r>
              <a:rPr lang="en-US" sz="2100" dirty="0">
                <a:cs typeface="Calibri"/>
              </a:rPr>
              <a:t>Keep devices out of pairing mode until you're ready to pair.</a:t>
            </a:r>
          </a:p>
          <a:p>
            <a:pPr marL="800100" lvl="1" indent="-342900">
              <a:buFont typeface="Arial"/>
              <a:buChar char="•"/>
            </a:pPr>
            <a:r>
              <a:rPr lang="en-US" dirty="0">
                <a:cs typeface="Calibri"/>
              </a:rPr>
              <a:t>When a device is in pairing mode it is sending advertising packets to devices within range which bad actors can use to gain information.</a:t>
            </a:r>
          </a:p>
        </p:txBody>
      </p:sp>
    </p:spTree>
    <p:extLst>
      <p:ext uri="{BB962C8B-B14F-4D97-AF65-F5344CB8AC3E}">
        <p14:creationId xmlns:p14="http://schemas.microsoft.com/office/powerpoint/2010/main" val="68201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5EB7-B237-4AC3-8DDE-C709223A9A80}"/>
              </a:ext>
            </a:extLst>
          </p:cNvPr>
          <p:cNvSpPr>
            <a:spLocks noGrp="1"/>
          </p:cNvSpPr>
          <p:nvPr>
            <p:ph type="title"/>
          </p:nvPr>
        </p:nvSpPr>
        <p:spPr/>
        <p:txBody>
          <a:bodyPr/>
          <a:lstStyle/>
          <a:p>
            <a:r>
              <a:rPr lang="en-US">
                <a:cs typeface="Calibri Light"/>
              </a:rPr>
              <a:t>References</a:t>
            </a:r>
            <a:endParaRPr lang="en-US"/>
          </a:p>
        </p:txBody>
      </p:sp>
      <p:sp>
        <p:nvSpPr>
          <p:cNvPr id="3" name="Content Placeholder 2">
            <a:extLst>
              <a:ext uri="{FF2B5EF4-FFF2-40B4-BE49-F238E27FC236}">
                <a16:creationId xmlns:a16="http://schemas.microsoft.com/office/drawing/2014/main" id="{C040D980-3873-44F3-BBC1-BBBC73D4581E}"/>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https://github.com/mikeryan/crackle/blob/master/FAQ.md</a:t>
            </a:r>
            <a:endParaRPr lang="en-US" dirty="0">
              <a:ea typeface="+mn-lt"/>
              <a:cs typeface="+mn-lt"/>
            </a:endParaRPr>
          </a:p>
          <a:p>
            <a:r>
              <a:rPr lang="en-US" dirty="0">
                <a:ea typeface="+mn-lt"/>
                <a:cs typeface="+mn-lt"/>
                <a:hlinkClick r:id="rId3"/>
              </a:rPr>
              <a:t>http://lacklustre.net/projects/crackle/</a:t>
            </a:r>
          </a:p>
          <a:p>
            <a:r>
              <a:rPr lang="en-US" dirty="0">
                <a:ea typeface="+mn-lt"/>
                <a:cs typeface="+mn-lt"/>
                <a:hlinkClick r:id="rId4"/>
              </a:rPr>
              <a:t>https://infocenter.nordicsemi.com/index.jsp?topic=%2Fug_sniffer_ble%2FUG%2Fsniffer_ble%2Fintro.html</a:t>
            </a:r>
          </a:p>
          <a:p>
            <a:r>
              <a:rPr lang="en-US" dirty="0">
                <a:ea typeface="+mn-lt"/>
                <a:cs typeface="+mn-lt"/>
                <a:hlinkClick r:id="rId5"/>
              </a:rPr>
              <a:t>https://cdn-learn.adafruit.com/downloads/pdf/introducing-the-adafruit-bluefruit-le-sniffer.pdf</a:t>
            </a:r>
            <a:endParaRPr lang="en-US" dirty="0">
              <a:ea typeface="+mn-lt"/>
              <a:cs typeface="+mn-lt"/>
            </a:endParaRPr>
          </a:p>
          <a:p>
            <a:r>
              <a:rPr lang="en-US" dirty="0">
                <a:ea typeface="+mn-lt"/>
                <a:cs typeface="+mn-lt"/>
                <a:hlinkClick r:id="rId6"/>
              </a:rPr>
              <a:t>https://github.com/mikeryan/crackle/pull/36/commits/f9c1fe7c5185735aa6accdc53213db3b33f6ce3d</a:t>
            </a:r>
            <a:endParaRPr lang="en-US" dirty="0">
              <a:ea typeface="+mn-lt"/>
              <a:cs typeface="+mn-lt"/>
            </a:endParaRPr>
          </a:p>
          <a:p>
            <a:endParaRPr lang="en-US" dirty="0">
              <a:ea typeface="+mn-lt"/>
              <a:cs typeface="+mn-lt"/>
            </a:endParaRPr>
          </a:p>
        </p:txBody>
      </p:sp>
      <p:sp>
        <p:nvSpPr>
          <p:cNvPr id="4" name="Date Placeholder 3">
            <a:extLst>
              <a:ext uri="{FF2B5EF4-FFF2-40B4-BE49-F238E27FC236}">
                <a16:creationId xmlns:a16="http://schemas.microsoft.com/office/drawing/2014/main" id="{2542B3BE-DE97-4F72-A70E-580D417EABC9}"/>
              </a:ext>
            </a:extLst>
          </p:cNvPr>
          <p:cNvSpPr>
            <a:spLocks noGrp="1"/>
          </p:cNvSpPr>
          <p:nvPr>
            <p:ph type="dt" sz="half" idx="10"/>
          </p:nvPr>
        </p:nvSpPr>
        <p:spPr/>
        <p:txBody>
          <a:bodyPr/>
          <a:lstStyle/>
          <a:p>
            <a:r>
              <a:rPr lang="en-US"/>
              <a:t>11/01/21</a:t>
            </a:r>
          </a:p>
        </p:txBody>
      </p:sp>
      <p:sp>
        <p:nvSpPr>
          <p:cNvPr id="5" name="Slide Number Placeholder 4">
            <a:extLst>
              <a:ext uri="{FF2B5EF4-FFF2-40B4-BE49-F238E27FC236}">
                <a16:creationId xmlns:a16="http://schemas.microsoft.com/office/drawing/2014/main" id="{75474003-9285-4AE7-8620-793FF605E410}"/>
              </a:ext>
            </a:extLst>
          </p:cNvPr>
          <p:cNvSpPr>
            <a:spLocks noGrp="1"/>
          </p:cNvSpPr>
          <p:nvPr>
            <p:ph type="sldNum" sz="quarter" idx="12"/>
          </p:nvPr>
        </p:nvSpPr>
        <p:spPr/>
        <p:txBody>
          <a:bodyPr/>
          <a:lstStyle/>
          <a:p>
            <a:fld id="{2F6FAF79-B0D9-444A-ABDC-4F1DB8DFCFE0}" type="slidenum">
              <a:rPr lang="en-US" dirty="0" smtClean="0"/>
              <a:t>6</a:t>
            </a:fld>
            <a:endParaRPr lang="en-US"/>
          </a:p>
        </p:txBody>
      </p:sp>
      <p:sp>
        <p:nvSpPr>
          <p:cNvPr id="7" name="Rectangle 6">
            <a:extLst>
              <a:ext uri="{FF2B5EF4-FFF2-40B4-BE49-F238E27FC236}">
                <a16:creationId xmlns:a16="http://schemas.microsoft.com/office/drawing/2014/main" id="{BEC8452E-2AAA-4CF6-8081-B04F726E4270}"/>
              </a:ext>
            </a:extLst>
          </p:cNvPr>
          <p:cNvSpPr/>
          <p:nvPr/>
        </p:nvSpPr>
        <p:spPr>
          <a:xfrm>
            <a:off x="175404" y="6303175"/>
            <a:ext cx="682219" cy="46424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dirty="0">
                <a:solidFill>
                  <a:schemeClr val="bg2">
                    <a:lumMod val="90000"/>
                  </a:schemeClr>
                </a:solidFill>
                <a:cs typeface="Calibri"/>
              </a:rPr>
              <a:t>12/16/21</a:t>
            </a:r>
            <a:endParaRPr lang="en-US" sz="1000" dirty="0">
              <a:solidFill>
                <a:schemeClr val="bg2">
                  <a:lumMod val="90000"/>
                </a:schemeClr>
              </a:solidFill>
            </a:endParaRPr>
          </a:p>
        </p:txBody>
      </p:sp>
    </p:spTree>
    <p:extLst>
      <p:ext uri="{BB962C8B-B14F-4D97-AF65-F5344CB8AC3E}">
        <p14:creationId xmlns:p14="http://schemas.microsoft.com/office/powerpoint/2010/main" val="160328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4705279841C4A4A9616E081740E9101" ma:contentTypeVersion="8" ma:contentTypeDescription="Create a new document." ma:contentTypeScope="" ma:versionID="fb9edc11153217bb609a2088eafb11dd">
  <xsd:schema xmlns:xsd="http://www.w3.org/2001/XMLSchema" xmlns:xs="http://www.w3.org/2001/XMLSchema" xmlns:p="http://schemas.microsoft.com/office/2006/metadata/properties" xmlns:ns2="78bbcca3-33fe-44b7-adaf-21a0cba9b611" targetNamespace="http://schemas.microsoft.com/office/2006/metadata/properties" ma:root="true" ma:fieldsID="a5f681deba6aa94272bfab39e3ebb565" ns2:_="">
    <xsd:import namespace="78bbcca3-33fe-44b7-adaf-21a0cba9b61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bcca3-33fe-44b7-adaf-21a0cba9b6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EFB333-6B6C-4454-AB31-AA33FF0EE4EF}">
  <ds:schemaRefs>
    <ds:schemaRef ds:uri="78bbcca3-33fe-44b7-adaf-21a0cba9b61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EA4E106-93CD-4FBD-AB83-654E710B4A6D}">
  <ds:schemaRefs>
    <ds:schemaRef ds:uri="78bbcca3-33fe-44b7-adaf-21a0cba9b61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6C9B899-CE8F-4FFE-8093-C2E141C479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Objective and Introduction</vt:lpstr>
      <vt:lpstr>Challenges Faced </vt:lpstr>
      <vt:lpstr>Key Steps For Exploitation</vt:lpstr>
      <vt:lpstr>Mitigation</vt:lpstr>
      <vt:lpstr>References</vt:lpstr>
    </vt:vector>
  </TitlesOfParts>
  <Company>Lockheed Martin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Hintzel, Shelby K</dc:creator>
  <cp:revision>152</cp:revision>
  <cp:lastPrinted>2016-04-26T14:14:13Z</cp:lastPrinted>
  <dcterms:created xsi:type="dcterms:W3CDTF">2016-02-24T21:36:27Z</dcterms:created>
  <dcterms:modified xsi:type="dcterms:W3CDTF">2021-12-16T17:11:43Z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Author">
    <vt:lpwstr>ACCT04\e311236</vt:lpwstr>
  </property>
  <property fmtid="{D5CDD505-2E9C-101B-9397-08002B2CF9AE}" pid="3" name="Document Sensitivity">
    <vt:lpwstr>1</vt:lpwstr>
  </property>
  <property fmtid="{D5CDD505-2E9C-101B-9397-08002B2CF9AE}" pid="4" name="ThirdParty">
    <vt:lpwstr/>
  </property>
  <property fmtid="{D5CDD505-2E9C-101B-9397-08002B2CF9AE}" pid="5" name="OCI Restriction">
    <vt:bool>false</vt:bool>
  </property>
  <property fmtid="{D5CDD505-2E9C-101B-9397-08002B2CF9AE}" pid="6" name="OCI Additional Info">
    <vt:lpwstr/>
  </property>
  <property fmtid="{D5CDD505-2E9C-101B-9397-08002B2CF9AE}" pid="7" name="Allow Header Overwrite">
    <vt:bool>true</vt:bool>
  </property>
  <property fmtid="{D5CDD505-2E9C-101B-9397-08002B2CF9AE}" pid="8" name="Allow Footer Overwrite">
    <vt:bool>true</vt:bool>
  </property>
  <property fmtid="{D5CDD505-2E9C-101B-9397-08002B2CF9AE}" pid="9" name="Multiple Selected">
    <vt:lpwstr>-1</vt:lpwstr>
  </property>
  <property fmtid="{D5CDD505-2E9C-101B-9397-08002B2CF9AE}" pid="10" name="SIPLongWording">
    <vt:lpwstr/>
  </property>
  <property fmtid="{D5CDD505-2E9C-101B-9397-08002B2CF9AE}" pid="11" name="checkedProgramsCount">
    <vt:i4>0</vt:i4>
  </property>
  <property fmtid="{D5CDD505-2E9C-101B-9397-08002B2CF9AE}" pid="12" name="ExpCountry">
    <vt:lpwstr/>
  </property>
  <property fmtid="{D5CDD505-2E9C-101B-9397-08002B2CF9AE}" pid="13" name="ContentTypeId">
    <vt:lpwstr>0x01010084705279841C4A4A9616E081740E9101</vt:lpwstr>
  </property>
</Properties>
</file>