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Shah" initials="NS" lastIdx="1" clrIdx="0">
    <p:extLst>
      <p:ext uri="{19B8F6BF-5375-455C-9EA6-DF929625EA0E}">
        <p15:presenceInfo xmlns:p15="http://schemas.microsoft.com/office/powerpoint/2012/main" userId="1d37be75da74a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8:02:38.699" idx="1">
    <p:pos x="2963" y="288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D56-AED4-4BE9-A1C4-4988C99C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6792-AFA4-4872-9C4C-2D1D67A4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E57F-E70B-4F19-A64A-2222EC0D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24F2-6936-4BEB-8932-B8A75C7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B2C-CCBB-4815-9513-A18BFD4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E15-63CB-4260-B7E0-EB4E003B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EAB2-F7CD-4182-94E7-5BBD030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922B-8486-48A5-B138-775F6A5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3F8-BA60-4DE0-8B58-425F791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298F-4FEF-4B9B-9776-A4F14734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E8C2-BAD9-411C-9F5A-7EADA27D5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0FBB-6BEB-4F09-839B-CBDE9E30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D8DB-7A2E-4D75-86C6-65D2F49A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DFE4-B67C-43D2-BFE5-081FD557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D0D7-151B-4A80-ACBA-9889F9C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91A-726F-46C1-8AE4-166C703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2A51-83F1-4224-8CBF-65597933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3D93-D342-4CCD-A251-40C49F6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2F19-A09C-4399-8360-8029B214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3308-5211-4F91-A3E4-086BC31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B748-3AF3-4AAA-97F8-46C72D58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334-B249-47C6-83E1-C9FFC548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0A9A-843D-4242-8226-C447D48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AF7F-F1DC-4B28-865A-3FA24F4A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4DD5-F500-4441-928A-1499A23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C816-0CA1-465A-81C3-DE12F9DB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49B8-8749-49D2-87B3-4851FA86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2637-E815-4B3E-B4F8-B6DA3972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078B-2EB6-48C1-896A-D359312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0032-B98C-44D5-BCE8-7076874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A38D-B5C5-4C69-85A9-2D053F1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DADE-E3DE-4E2C-A88A-9A57350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CAC8-D199-4646-960F-02E1C0D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5308-312C-484F-BD74-D9376F05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0EAC-7FFD-41CC-B905-1600D9EC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276-7882-41B6-8C23-CA68CAD8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0B11-86B9-42BF-8CA8-6C2A098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FED4-7809-4979-A4AA-93EF07A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8E41-2038-4250-ACA6-6D22544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9A07-FF51-4836-8BC6-8A92A70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12DA-A05B-4FE3-85F3-FE274EB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31D1-04E6-418F-8C62-B4063DAC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2C5C-B02B-4058-9605-D164E90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7EDB3-B651-4F09-870A-C88F61E6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2BE0-AE8C-4850-844B-7201CF2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67AA-BE1E-4A5E-9785-74C93157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4E2B-8437-4A7A-9552-9C50C85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F8B-854C-4316-ABA8-8E4841D1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A5B6-BADA-4C6C-B772-0F94F72D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0781-39DB-449F-83B4-4F17669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6A26-C8BE-4948-8775-0DC4DF5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4343-9644-4548-AEEC-4EC80A4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2BE-4BAF-42BC-8C03-AF7DA6B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41A5-4AF6-4E7A-AAD1-B0ED03B54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A50B-1BA5-4E61-9F25-7B18BFB3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17C-1313-4DBC-B4E7-F452B33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BAAA-19D3-4FA1-9A39-BA73DE1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F257-2520-49E0-A2CB-9AAFEBB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6021-9AD4-4802-8EEB-5A1D0365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02EF-DBA5-4CDD-9289-6048CCB5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4717-3C53-4249-9FEA-60D981D9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0A04-CDF7-4D76-BC6D-0B3E0AA8FBC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FBFA-1DBC-4FC0-BE33-FB842D6E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5AC5-0926-4BEA-AA28-7D83E672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1C73-2869-4BDB-9B5E-1301FD9B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92088"/>
            <a:ext cx="4277264" cy="2862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Assessing the Impact of Banning Internal Combustible Engines (ICE) on California Emissions 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75E9-0250-4F49-9F5B-14716948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978" y="1338724"/>
            <a:ext cx="4583821" cy="4415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DATA 621: Fall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Group 3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 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Zach Alexander, Sam Bellows, Donny Lofland, Joshua Registe, Neil Shah, Aaron Zalki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4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AE870D-D8B2-4E9E-B9BD-A06C551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BE1B-E28B-4705-963E-CED68BAD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/>
              <a:t>Climate Change is a top priority in 2020</a:t>
            </a:r>
          </a:p>
          <a:p>
            <a:pPr lvl="1"/>
            <a:r>
              <a:rPr lang="en-US" sz="1700"/>
              <a:t>Economic damage projected trillions per year by 2100</a:t>
            </a:r>
          </a:p>
          <a:p>
            <a:pPr lvl="1"/>
            <a:r>
              <a:rPr lang="en-US" sz="1700"/>
              <a:t>Supported by majority of Americans</a:t>
            </a:r>
          </a:p>
          <a:p>
            <a:endParaRPr lang="en-US" sz="1700"/>
          </a:p>
          <a:p>
            <a:r>
              <a:rPr lang="en-US" sz="1700"/>
              <a:t>California epicenter of climate change </a:t>
            </a:r>
          </a:p>
          <a:p>
            <a:pPr lvl="1"/>
            <a:r>
              <a:rPr lang="en-US" sz="1700"/>
              <a:t>Most populous state </a:t>
            </a:r>
          </a:p>
          <a:p>
            <a:pPr lvl="1"/>
            <a:r>
              <a:rPr lang="en-US" sz="1700"/>
              <a:t>Extreme temperature rises</a:t>
            </a:r>
          </a:p>
          <a:p>
            <a:pPr lvl="1"/>
            <a:r>
              <a:rPr lang="en-US" sz="1700"/>
              <a:t>Propensity for wild-fires </a:t>
            </a:r>
          </a:p>
          <a:p>
            <a:pPr lvl="1"/>
            <a:endParaRPr lang="en-US" sz="1700"/>
          </a:p>
          <a:p>
            <a:pPr lvl="1"/>
            <a:endParaRPr lang="en-US" sz="1700"/>
          </a:p>
          <a:p>
            <a:pPr lvl="1"/>
            <a:endParaRPr lang="en-US" sz="1700"/>
          </a:p>
        </p:txBody>
      </p:sp>
      <p:pic>
        <p:nvPicPr>
          <p:cNvPr id="4" name="Picture 3" descr="Why California's Wildfires Are So Destructive, In 5 Charts | FiveThirtyEight">
            <a:extLst>
              <a:ext uri="{FF2B5EF4-FFF2-40B4-BE49-F238E27FC236}">
                <a16:creationId xmlns:a16="http://schemas.microsoft.com/office/drawing/2014/main" id="{A9D319D1-B9A8-42E1-8B7F-1D5AC5BA2D6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5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A33B03A-A52D-4244-8EC4-0885CF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A931-081B-465D-9174-D70BB955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September 20</a:t>
            </a:r>
            <a:r>
              <a:rPr lang="en-US" sz="2400" baseline="30000" dirty="0"/>
              <a:t>th</a:t>
            </a:r>
            <a:r>
              <a:rPr lang="en-US" sz="2400" dirty="0"/>
              <a:t>, 2020 Governor Newsom bans internal combustible engines (ICE) by 2035; no new sales by 2045</a:t>
            </a:r>
          </a:p>
          <a:p>
            <a:pPr lvl="1"/>
            <a:r>
              <a:rPr lang="en-US" dirty="0"/>
              <a:t>Strongest action by far against climate change </a:t>
            </a:r>
          </a:p>
        </p:txBody>
      </p:sp>
      <p:pic>
        <p:nvPicPr>
          <p:cNvPr id="2050" name="Picture 2" descr="California to ban new gas-powered car sales by 2035: Q&amp;A - The San Diego  Union-Tribune">
            <a:extLst>
              <a:ext uri="{FF2B5EF4-FFF2-40B4-BE49-F238E27FC236}">
                <a16:creationId xmlns:a16="http://schemas.microsoft.com/office/drawing/2014/main" id="{6DC835D9-BF7E-49CD-A669-0DDFA5E82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r="12291" b="-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21F84-82CA-4212-9AD8-3F5546361978}"/>
              </a:ext>
            </a:extLst>
          </p:cNvPr>
          <p:cNvSpPr txBox="1"/>
          <p:nvPr/>
        </p:nvSpPr>
        <p:spPr>
          <a:xfrm>
            <a:off x="960540" y="5515297"/>
            <a:ext cx="1074655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Question</a:t>
            </a:r>
            <a:endParaRPr lang="en-US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What will be the impacts (quantified) of the ban of gasoline engines do the overall California Emissions?</a:t>
            </a:r>
          </a:p>
          <a:p>
            <a:pPr>
              <a:spcAft>
                <a:spcPts val="600"/>
              </a:spcAft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59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B56BD-32F7-4C04-AA2A-F4A8A84C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2FFA-CF1E-44F7-9CC7-1FB7C44704D8}"/>
              </a:ext>
            </a:extLst>
          </p:cNvPr>
          <p:cNvSpPr txBox="1"/>
          <p:nvPr/>
        </p:nvSpPr>
        <p:spPr>
          <a:xfrm>
            <a:off x="1424905" y="2494450"/>
            <a:ext cx="347840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Previous research focused on different representations of vehicle carbon emissions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Theoretical Physical model of vehicle with rolling resistance, friction and other parameters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Fontaras</a:t>
            </a:r>
            <a:r>
              <a:rPr lang="en-US" sz="1300" dirty="0">
                <a:effectLst/>
              </a:rPr>
              <a:t> &amp; </a:t>
            </a:r>
            <a:r>
              <a:rPr lang="en-US" sz="1300" dirty="0" err="1">
                <a:effectLst/>
              </a:rPr>
              <a:t>Panagiota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Linear model with factors such as mass, car type, engine or fuel </a:t>
            </a:r>
            <a:r>
              <a:rPr lang="en-US" sz="1300" dirty="0">
                <a:effectLst/>
              </a:rPr>
              <a:t>(G. </a:t>
            </a:r>
            <a:r>
              <a:rPr lang="en-US" sz="1300" dirty="0" err="1">
                <a:effectLst/>
              </a:rPr>
              <a:t>Mellios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Aggregate systems of traffic (multiple cars) as a stream </a:t>
            </a:r>
            <a:r>
              <a:rPr lang="en-US" sz="1300" dirty="0">
                <a:effectLst/>
              </a:rPr>
              <a:t>(Kevin R. Gurney, 2012)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Traffic dynamics involving changing population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Kii</a:t>
            </a:r>
            <a:r>
              <a:rPr lang="en-US" sz="1300" dirty="0">
                <a:effectLst/>
              </a:rPr>
              <a:t>, 2020) </a:t>
            </a:r>
            <a:endParaRPr lang="en-US" sz="13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2CC-5BE4-4AFD-9A44-2261C3F1FC96}"/>
              </a:ext>
            </a:extLst>
          </p:cNvPr>
          <p:cNvPicPr/>
          <p:nvPr/>
        </p:nvPicPr>
        <p:blipFill rotWithShape="1">
          <a:blip r:embed="rId2"/>
          <a:srcRect l="6005" r="31296" b="2"/>
          <a:stretch/>
        </p:blipFill>
        <p:spPr>
          <a:xfrm>
            <a:off x="5289466" y="2378076"/>
            <a:ext cx="3282335" cy="3220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8E48-22D6-411C-B571-AC795A805307}"/>
              </a:ext>
            </a:extLst>
          </p:cNvPr>
          <p:cNvPicPr/>
          <p:nvPr/>
        </p:nvPicPr>
        <p:blipFill rotWithShape="1">
          <a:blip r:embed="rId3"/>
          <a:srcRect l="9426" r="28652" b="-2"/>
          <a:stretch/>
        </p:blipFill>
        <p:spPr>
          <a:xfrm>
            <a:off x="9014997" y="2494450"/>
            <a:ext cx="2767293" cy="341257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F4AF-2B2A-4F86-99D7-E539F44D5906}"/>
              </a:ext>
            </a:extLst>
          </p:cNvPr>
          <p:cNvSpPr txBox="1"/>
          <p:nvPr/>
        </p:nvSpPr>
        <p:spPr>
          <a:xfrm>
            <a:off x="1424904" y="2543175"/>
            <a:ext cx="3385635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Generated distribution on categorical and numerical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Engine Size [Displacement]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Fuel Economy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Make of Vehicle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Class of Vehicle [SUV, Compact Mid-Size, etc]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Type of Transmission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of Cylinders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A7CB8-8C8C-4476-B97B-FB4E5B8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39" y="2663332"/>
            <a:ext cx="2650372" cy="307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1C8EC-6F27-4414-BB2F-F5C04D8B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49" y="2486035"/>
            <a:ext cx="2265995" cy="16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DCFB-3E39-47E9-8E28-83E61312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601" y="4272754"/>
            <a:ext cx="1667877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2DE-1496-4DA6-AFF2-3AB0F13D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14A8-164D-4B8A-AA28-65B09AF52FDD}"/>
              </a:ext>
            </a:extLst>
          </p:cNvPr>
          <p:cNvSpPr txBox="1"/>
          <p:nvPr/>
        </p:nvSpPr>
        <p:spPr>
          <a:xfrm>
            <a:off x="1979629" y="1272619"/>
            <a:ext cx="798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GitHub Repo: https://github.com/djlofland/DS621_F2020_Group3/tree/master/Final%20Project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1712D-BA7F-4215-B08E-A6975BD88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725" y="3074015"/>
            <a:ext cx="1574341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Christie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Aschwanden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A. M.-J. (2018, November 16).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 California’s Wildfires Are So Destructive, In 5 Charts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538: https://fivethirtyeight.com/features/why-californias-wildfires-are-so-destructive-in-5-charts/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Fontaras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G., &amp;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Panagiota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D. (2011). The evolution of European passenger car characteristics 2000–2010 and its effects on real-world CO 2 emissions and CO 2 reduction policy 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Energy Policy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Mellios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S. H. (2011).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Parameterisation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of fuel consumption and CO 2.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JRC Scientific and Technical Reports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Hope, C., &amp;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Alberth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S. (2008).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Cost of Climate Change: What We’ll Pay if Global Warming.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NRDC.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J.A.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Paravantis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*, D. G. (2006). Trends in energy consumption and carbon dioxide emissions.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Technology in Forecasting and Societal Change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Kevin R. Gurney, I. R. (2012). Quantification of Fossil Fuel CO 2 Emissions on the Building/Street.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Environmental Science and Technology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M. (2020). Reductions in CO 2 Emissions from Passenger Cars in Japan under Population and Technology.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Sustainability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Nadia, P. (2020, Feb 20).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Climate Change Rises as a Public Priority. But It’s More Partisan Than Ever.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Retrieved from New York Times: https://www.nytimes.com/interactive/2020/02/20/climate/climate-change-polls.html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Newsom, G. (2020, September 23).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Executive Department State of California: N-79-20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https://www.gov.ca.gov/wp-content/uploads/2020/09/9.23.20-EO-N-79-20-Climate.pdf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Rust, S., &amp; Barboza, T. (2020, September 13).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How Climate Change is fueling record-breaking California wildfires, heat and smog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Los Angeles Times : https://www.latimes.com/california/story/2020-09-13/climate-change-wildfires-california-west-coast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Tabuci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H. (2018, April 2).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New York Times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Calling Car Pollution Standards ‘Too High,’ E.P.A. Sets Up Fight With California: https://www.nytimes.com/2018/04/02/climate/trump-auto-emissions-rules.html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Toshiko, N. (2003). Energy Modeling on Cleaner Vehicles in Japan.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Journal of Cleaner Production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Assessing the Impact of Banning Internal Combustible Engines (ICE) on California Emissions  </vt:lpstr>
      <vt:lpstr>Introduction &amp; Motivation</vt:lpstr>
      <vt:lpstr>Introduction &amp; Motivation</vt:lpstr>
      <vt:lpstr>Literature Review</vt:lpstr>
      <vt:lpstr>Exploratory Data Analysis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Banning Internal Combustible Engines (ICE) on California Emissions  </dc:title>
  <dc:creator>Neil Shah</dc:creator>
  <cp:lastModifiedBy>Neil Shah</cp:lastModifiedBy>
  <cp:revision>1</cp:revision>
  <dcterms:created xsi:type="dcterms:W3CDTF">2020-12-16T23:04:01Z</dcterms:created>
  <dcterms:modified xsi:type="dcterms:W3CDTF">2020-12-16T23:04:18Z</dcterms:modified>
</cp:coreProperties>
</file>