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83996-0236-4008-B897-A8A957EF5EA9}" v="669" dt="2019-05-02T11:50:0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z, Joshua" userId="2ef87867-eeda-41aa-9aea-19cd18747ab2" providerId="ADAL" clId="{5EB83996-0236-4008-B897-A8A957EF5EA9}"/>
    <pc:docChg chg="undo custSel addSld modSld">
      <pc:chgData name="Schulz, Joshua" userId="2ef87867-eeda-41aa-9aea-19cd18747ab2" providerId="ADAL" clId="{5EB83996-0236-4008-B897-A8A957EF5EA9}" dt="2019-05-02T11:50:09.159" v="668" actId="113"/>
      <pc:docMkLst>
        <pc:docMk/>
      </pc:docMkLst>
      <pc:sldChg chg="modSp">
        <pc:chgData name="Schulz, Joshua" userId="2ef87867-eeda-41aa-9aea-19cd18747ab2" providerId="ADAL" clId="{5EB83996-0236-4008-B897-A8A957EF5EA9}" dt="2019-05-02T10:48:00.882" v="228" actId="20577"/>
        <pc:sldMkLst>
          <pc:docMk/>
          <pc:sldMk cId="2363654453" sldId="256"/>
        </pc:sldMkLst>
        <pc:spChg chg="mod">
          <ac:chgData name="Schulz, Joshua" userId="2ef87867-eeda-41aa-9aea-19cd18747ab2" providerId="ADAL" clId="{5EB83996-0236-4008-B897-A8A957EF5EA9}" dt="2019-05-02T10:48:00.882" v="228" actId="20577"/>
          <ac:spMkLst>
            <pc:docMk/>
            <pc:sldMk cId="2363654453" sldId="256"/>
            <ac:spMk id="3" creationId="{19100FA3-BDE7-4E08-9BC9-A07CEF17DBD5}"/>
          </ac:spMkLst>
        </pc:spChg>
      </pc:sldChg>
      <pc:sldChg chg="modSp">
        <pc:chgData name="Schulz, Joshua" userId="2ef87867-eeda-41aa-9aea-19cd18747ab2" providerId="ADAL" clId="{5EB83996-0236-4008-B897-A8A957EF5EA9}" dt="2019-05-02T09:54:09.921" v="203" actId="20577"/>
        <pc:sldMkLst>
          <pc:docMk/>
          <pc:sldMk cId="1660642180" sldId="257"/>
        </pc:sldMkLst>
        <pc:spChg chg="mod">
          <ac:chgData name="Schulz, Joshua" userId="2ef87867-eeda-41aa-9aea-19cd18747ab2" providerId="ADAL" clId="{5EB83996-0236-4008-B897-A8A957EF5EA9}" dt="2019-05-02T09:54:09.921" v="203" actId="20577"/>
          <ac:spMkLst>
            <pc:docMk/>
            <pc:sldMk cId="1660642180" sldId="257"/>
            <ac:spMk id="3" creationId="{394E32D7-5B71-48BB-A825-BEAD0008A1CD}"/>
          </ac:spMkLst>
        </pc:spChg>
      </pc:sldChg>
      <pc:sldChg chg="modSp">
        <pc:chgData name="Schulz, Joshua" userId="2ef87867-eeda-41aa-9aea-19cd18747ab2" providerId="ADAL" clId="{5EB83996-0236-4008-B897-A8A957EF5EA9}" dt="2019-05-02T10:53:57.525" v="297" actId="20577"/>
        <pc:sldMkLst>
          <pc:docMk/>
          <pc:sldMk cId="570880647" sldId="258"/>
        </pc:sldMkLst>
        <pc:spChg chg="mod">
          <ac:chgData name="Schulz, Joshua" userId="2ef87867-eeda-41aa-9aea-19cd18747ab2" providerId="ADAL" clId="{5EB83996-0236-4008-B897-A8A957EF5EA9}" dt="2019-05-02T10:53:57.525" v="297" actId="20577"/>
          <ac:spMkLst>
            <pc:docMk/>
            <pc:sldMk cId="570880647" sldId="258"/>
            <ac:spMk id="3" creationId="{5499927A-F9D7-4179-8F81-ACB54D352771}"/>
          </ac:spMkLst>
        </pc:spChg>
      </pc:sldChg>
      <pc:sldChg chg="delSp modSp add">
        <pc:chgData name="Schulz, Joshua" userId="2ef87867-eeda-41aa-9aea-19cd18747ab2" providerId="ADAL" clId="{5EB83996-0236-4008-B897-A8A957EF5EA9}" dt="2019-05-02T10:47:39.575" v="214" actId="20577"/>
        <pc:sldMkLst>
          <pc:docMk/>
          <pc:sldMk cId="1174215377" sldId="259"/>
        </pc:sldMkLst>
        <pc:spChg chg="mod">
          <ac:chgData name="Schulz, Joshua" userId="2ef87867-eeda-41aa-9aea-19cd18747ab2" providerId="ADAL" clId="{5EB83996-0236-4008-B897-A8A957EF5EA9}" dt="2019-05-02T10:47:39.575" v="214" actId="20577"/>
          <ac:spMkLst>
            <pc:docMk/>
            <pc:sldMk cId="1174215377" sldId="259"/>
            <ac:spMk id="2" creationId="{FA6CD166-3539-45B1-9973-350689471F11}"/>
          </ac:spMkLst>
        </pc:spChg>
        <pc:spChg chg="del">
          <ac:chgData name="Schulz, Joshua" userId="2ef87867-eeda-41aa-9aea-19cd18747ab2" providerId="ADAL" clId="{5EB83996-0236-4008-B897-A8A957EF5EA9}" dt="2019-05-02T10:47:31.329" v="205"/>
          <ac:spMkLst>
            <pc:docMk/>
            <pc:sldMk cId="1174215377" sldId="259"/>
            <ac:spMk id="3" creationId="{0A49358E-6597-4695-9921-82041E6B67DA}"/>
          </ac:spMkLst>
        </pc:spChg>
      </pc:sldChg>
      <pc:sldChg chg="modSp add">
        <pc:chgData name="Schulz, Joshua" userId="2ef87867-eeda-41aa-9aea-19cd18747ab2" providerId="ADAL" clId="{5EB83996-0236-4008-B897-A8A957EF5EA9}" dt="2019-05-02T11:35:20.177" v="637" actId="113"/>
        <pc:sldMkLst>
          <pc:docMk/>
          <pc:sldMk cId="923585668" sldId="260"/>
        </pc:sldMkLst>
        <pc:spChg chg="mod">
          <ac:chgData name="Schulz, Joshua" userId="2ef87867-eeda-41aa-9aea-19cd18747ab2" providerId="ADAL" clId="{5EB83996-0236-4008-B897-A8A957EF5EA9}" dt="2019-05-02T11:05:43.467" v="487" actId="20577"/>
          <ac:spMkLst>
            <pc:docMk/>
            <pc:sldMk cId="923585668" sldId="260"/>
            <ac:spMk id="2" creationId="{E3BE4FA4-931F-41F6-AA4F-D5B5D48163EB}"/>
          </ac:spMkLst>
        </pc:spChg>
        <pc:spChg chg="mod">
          <ac:chgData name="Schulz, Joshua" userId="2ef87867-eeda-41aa-9aea-19cd18747ab2" providerId="ADAL" clId="{5EB83996-0236-4008-B897-A8A957EF5EA9}" dt="2019-05-02T11:35:20.177" v="637" actId="113"/>
          <ac:spMkLst>
            <pc:docMk/>
            <pc:sldMk cId="923585668" sldId="260"/>
            <ac:spMk id="3" creationId="{3DA3C58B-E7FC-43E3-9992-6A98C6EC5CD1}"/>
          </ac:spMkLst>
        </pc:spChg>
      </pc:sldChg>
      <pc:sldChg chg="modSp add">
        <pc:chgData name="Schulz, Joshua" userId="2ef87867-eeda-41aa-9aea-19cd18747ab2" providerId="ADAL" clId="{5EB83996-0236-4008-B897-A8A957EF5EA9}" dt="2019-05-02T11:01:43.806" v="452" actId="20577"/>
        <pc:sldMkLst>
          <pc:docMk/>
          <pc:sldMk cId="1755791287" sldId="261"/>
        </pc:sldMkLst>
        <pc:spChg chg="mod">
          <ac:chgData name="Schulz, Joshua" userId="2ef87867-eeda-41aa-9aea-19cd18747ab2" providerId="ADAL" clId="{5EB83996-0236-4008-B897-A8A957EF5EA9}" dt="2019-05-02T10:56:30.554" v="445" actId="313"/>
          <ac:spMkLst>
            <pc:docMk/>
            <pc:sldMk cId="1755791287" sldId="261"/>
            <ac:spMk id="2" creationId="{1E1FF1E8-FC7E-40D5-998E-698CD1803356}"/>
          </ac:spMkLst>
        </pc:spChg>
        <pc:spChg chg="mod">
          <ac:chgData name="Schulz, Joshua" userId="2ef87867-eeda-41aa-9aea-19cd18747ab2" providerId="ADAL" clId="{5EB83996-0236-4008-B897-A8A957EF5EA9}" dt="2019-05-02T11:01:43.806" v="452" actId="20577"/>
          <ac:spMkLst>
            <pc:docMk/>
            <pc:sldMk cId="1755791287" sldId="261"/>
            <ac:spMk id="3" creationId="{2FDAB13F-5937-4319-86A0-6B47AD6DB8DB}"/>
          </ac:spMkLst>
        </pc:spChg>
      </pc:sldChg>
      <pc:sldChg chg="modSp add">
        <pc:chgData name="Schulz, Joshua" userId="2ef87867-eeda-41aa-9aea-19cd18747ab2" providerId="ADAL" clId="{5EB83996-0236-4008-B897-A8A957EF5EA9}" dt="2019-05-02T11:35:02.024" v="633" actId="20577"/>
        <pc:sldMkLst>
          <pc:docMk/>
          <pc:sldMk cId="1006218021" sldId="262"/>
        </pc:sldMkLst>
        <pc:spChg chg="mod">
          <ac:chgData name="Schulz, Joshua" userId="2ef87867-eeda-41aa-9aea-19cd18747ab2" providerId="ADAL" clId="{5EB83996-0236-4008-B897-A8A957EF5EA9}" dt="2019-05-02T11:35:02.024" v="633" actId="20577"/>
          <ac:spMkLst>
            <pc:docMk/>
            <pc:sldMk cId="1006218021" sldId="262"/>
            <ac:spMk id="2" creationId="{19712721-985F-4EAF-970B-71B4BCD47E77}"/>
          </ac:spMkLst>
        </pc:spChg>
      </pc:sldChg>
      <pc:sldChg chg="modSp add">
        <pc:chgData name="Schulz, Joshua" userId="2ef87867-eeda-41aa-9aea-19cd18747ab2" providerId="ADAL" clId="{5EB83996-0236-4008-B897-A8A957EF5EA9}" dt="2019-05-02T11:32:55.778" v="618" actId="113"/>
        <pc:sldMkLst>
          <pc:docMk/>
          <pc:sldMk cId="2029824261" sldId="263"/>
        </pc:sldMkLst>
        <pc:spChg chg="mod">
          <ac:chgData name="Schulz, Joshua" userId="2ef87867-eeda-41aa-9aea-19cd18747ab2" providerId="ADAL" clId="{5EB83996-0236-4008-B897-A8A957EF5EA9}" dt="2019-05-02T11:32:55.778" v="618" actId="113"/>
          <ac:spMkLst>
            <pc:docMk/>
            <pc:sldMk cId="2029824261" sldId="263"/>
            <ac:spMk id="2" creationId="{00DD1E29-670E-48F8-A2B9-B56CF7107F69}"/>
          </ac:spMkLst>
        </pc:spChg>
      </pc:sldChg>
      <pc:sldChg chg="addSp delSp modSp add">
        <pc:chgData name="Schulz, Joshua" userId="2ef87867-eeda-41aa-9aea-19cd18747ab2" providerId="ADAL" clId="{5EB83996-0236-4008-B897-A8A957EF5EA9}" dt="2019-05-02T11:34:37.339" v="632" actId="478"/>
        <pc:sldMkLst>
          <pc:docMk/>
          <pc:sldMk cId="1412480464" sldId="264"/>
        </pc:sldMkLst>
        <pc:spChg chg="mod">
          <ac:chgData name="Schulz, Joshua" userId="2ef87867-eeda-41aa-9aea-19cd18747ab2" providerId="ADAL" clId="{5EB83996-0236-4008-B897-A8A957EF5EA9}" dt="2019-05-02T11:33:06.769" v="622" actId="255"/>
          <ac:spMkLst>
            <pc:docMk/>
            <pc:sldMk cId="1412480464" sldId="264"/>
            <ac:spMk id="2" creationId="{0112D0E3-4638-40B9-8350-35E99AB3D5EF}"/>
          </ac:spMkLst>
        </pc:spChg>
        <pc:spChg chg="add del mod">
          <ac:chgData name="Schulz, Joshua" userId="2ef87867-eeda-41aa-9aea-19cd18747ab2" providerId="ADAL" clId="{5EB83996-0236-4008-B897-A8A957EF5EA9}" dt="2019-05-02T11:31:14.187" v="594"/>
          <ac:spMkLst>
            <pc:docMk/>
            <pc:sldMk cId="1412480464" sldId="264"/>
            <ac:spMk id="4" creationId="{D6C7F4D9-E9D1-4139-BF5E-91361542678E}"/>
          </ac:spMkLst>
        </pc:spChg>
        <pc:spChg chg="add del">
          <ac:chgData name="Schulz, Joshua" userId="2ef87867-eeda-41aa-9aea-19cd18747ab2" providerId="ADAL" clId="{5EB83996-0236-4008-B897-A8A957EF5EA9}" dt="2019-05-02T11:34:37.339" v="632" actId="478"/>
          <ac:spMkLst>
            <pc:docMk/>
            <pc:sldMk cId="1412480464" sldId="264"/>
            <ac:spMk id="5" creationId="{A1D6B32A-5E90-49EC-BCDA-D57309208575}"/>
          </ac:spMkLst>
        </pc:spChg>
        <pc:spChg chg="add del">
          <ac:chgData name="Schulz, Joshua" userId="2ef87867-eeda-41aa-9aea-19cd18747ab2" providerId="ADAL" clId="{5EB83996-0236-4008-B897-A8A957EF5EA9}" dt="2019-05-02T11:34:32.472" v="631" actId="478"/>
          <ac:spMkLst>
            <pc:docMk/>
            <pc:sldMk cId="1412480464" sldId="264"/>
            <ac:spMk id="6" creationId="{E05C2ACC-C80A-409E-9A46-54F904F54D5B}"/>
          </ac:spMkLst>
        </pc:spChg>
        <pc:spChg chg="add del mod">
          <ac:chgData name="Schulz, Joshua" userId="2ef87867-eeda-41aa-9aea-19cd18747ab2" providerId="ADAL" clId="{5EB83996-0236-4008-B897-A8A957EF5EA9}" dt="2019-05-02T11:34:29.626" v="630" actId="478"/>
          <ac:spMkLst>
            <pc:docMk/>
            <pc:sldMk cId="1412480464" sldId="264"/>
            <ac:spMk id="7" creationId="{E5AD4623-2B4F-452F-B73A-CC1F41C87169}"/>
          </ac:spMkLst>
        </pc:spChg>
      </pc:sldChg>
      <pc:sldChg chg="modSp add">
        <pc:chgData name="Schulz, Joshua" userId="2ef87867-eeda-41aa-9aea-19cd18747ab2" providerId="ADAL" clId="{5EB83996-0236-4008-B897-A8A957EF5EA9}" dt="2019-05-02T11:42:58.373" v="639" actId="20577"/>
        <pc:sldMkLst>
          <pc:docMk/>
          <pc:sldMk cId="3756377047" sldId="265"/>
        </pc:sldMkLst>
        <pc:spChg chg="mod">
          <ac:chgData name="Schulz, Joshua" userId="2ef87867-eeda-41aa-9aea-19cd18747ab2" providerId="ADAL" clId="{5EB83996-0236-4008-B897-A8A957EF5EA9}" dt="2019-05-02T11:42:58.373" v="639" actId="20577"/>
          <ac:spMkLst>
            <pc:docMk/>
            <pc:sldMk cId="3756377047" sldId="265"/>
            <ac:spMk id="2" creationId="{00DD1E29-670E-48F8-A2B9-B56CF7107F69}"/>
          </ac:spMkLst>
        </pc:spChg>
      </pc:sldChg>
      <pc:sldChg chg="modSp add">
        <pc:chgData name="Schulz, Joshua" userId="2ef87867-eeda-41aa-9aea-19cd18747ab2" providerId="ADAL" clId="{5EB83996-0236-4008-B897-A8A957EF5EA9}" dt="2019-05-02T11:43:41.122" v="642"/>
        <pc:sldMkLst>
          <pc:docMk/>
          <pc:sldMk cId="4173392635" sldId="266"/>
        </pc:sldMkLst>
        <pc:spChg chg="mod">
          <ac:chgData name="Schulz, Joshua" userId="2ef87867-eeda-41aa-9aea-19cd18747ab2" providerId="ADAL" clId="{5EB83996-0236-4008-B897-A8A957EF5EA9}" dt="2019-05-02T11:43:41.122" v="642"/>
          <ac:spMkLst>
            <pc:docMk/>
            <pc:sldMk cId="4173392635" sldId="266"/>
            <ac:spMk id="2" creationId="{00DD1E29-670E-48F8-A2B9-B56CF7107F69}"/>
          </ac:spMkLst>
        </pc:spChg>
      </pc:sldChg>
      <pc:sldChg chg="modSp add">
        <pc:chgData name="Schulz, Joshua" userId="2ef87867-eeda-41aa-9aea-19cd18747ab2" providerId="ADAL" clId="{5EB83996-0236-4008-B897-A8A957EF5EA9}" dt="2019-05-02T11:46:34.293" v="647" actId="20577"/>
        <pc:sldMkLst>
          <pc:docMk/>
          <pc:sldMk cId="3119138514" sldId="267"/>
        </pc:sldMkLst>
        <pc:spChg chg="mod">
          <ac:chgData name="Schulz, Joshua" userId="2ef87867-eeda-41aa-9aea-19cd18747ab2" providerId="ADAL" clId="{5EB83996-0236-4008-B897-A8A957EF5EA9}" dt="2019-05-02T11:46:34.293" v="647" actId="20577"/>
          <ac:spMkLst>
            <pc:docMk/>
            <pc:sldMk cId="3119138514" sldId="267"/>
            <ac:spMk id="2" creationId="{00DD1E29-670E-48F8-A2B9-B56CF7107F69}"/>
          </ac:spMkLst>
        </pc:spChg>
      </pc:sldChg>
      <pc:sldChg chg="modSp add">
        <pc:chgData name="Schulz, Joshua" userId="2ef87867-eeda-41aa-9aea-19cd18747ab2" providerId="ADAL" clId="{5EB83996-0236-4008-B897-A8A957EF5EA9}" dt="2019-05-02T11:47:31.523" v="661" actId="20577"/>
        <pc:sldMkLst>
          <pc:docMk/>
          <pc:sldMk cId="1520793637" sldId="268"/>
        </pc:sldMkLst>
        <pc:spChg chg="mod">
          <ac:chgData name="Schulz, Joshua" userId="2ef87867-eeda-41aa-9aea-19cd18747ab2" providerId="ADAL" clId="{5EB83996-0236-4008-B897-A8A957EF5EA9}" dt="2019-05-02T11:47:31.523" v="661" actId="20577"/>
          <ac:spMkLst>
            <pc:docMk/>
            <pc:sldMk cId="1520793637" sldId="268"/>
            <ac:spMk id="2" creationId="{00DD1E29-670E-48F8-A2B9-B56CF7107F69}"/>
          </ac:spMkLst>
        </pc:spChg>
      </pc:sldChg>
      <pc:sldChg chg="modSp add">
        <pc:chgData name="Schulz, Joshua" userId="2ef87867-eeda-41aa-9aea-19cd18747ab2" providerId="ADAL" clId="{5EB83996-0236-4008-B897-A8A957EF5EA9}" dt="2019-05-02T11:49:46.126" v="665" actId="20577"/>
        <pc:sldMkLst>
          <pc:docMk/>
          <pc:sldMk cId="2540134044" sldId="269"/>
        </pc:sldMkLst>
        <pc:spChg chg="mod">
          <ac:chgData name="Schulz, Joshua" userId="2ef87867-eeda-41aa-9aea-19cd18747ab2" providerId="ADAL" clId="{5EB83996-0236-4008-B897-A8A957EF5EA9}" dt="2019-05-02T11:49:46.126" v="665" actId="20577"/>
          <ac:spMkLst>
            <pc:docMk/>
            <pc:sldMk cId="2540134044" sldId="269"/>
            <ac:spMk id="2" creationId="{00DD1E29-670E-48F8-A2B9-B56CF7107F69}"/>
          </ac:spMkLst>
        </pc:spChg>
      </pc:sldChg>
      <pc:sldChg chg="modSp add">
        <pc:chgData name="Schulz, Joshua" userId="2ef87867-eeda-41aa-9aea-19cd18747ab2" providerId="ADAL" clId="{5EB83996-0236-4008-B897-A8A957EF5EA9}" dt="2019-05-02T11:50:09.159" v="668" actId="113"/>
        <pc:sldMkLst>
          <pc:docMk/>
          <pc:sldMk cId="3902797187" sldId="270"/>
        </pc:sldMkLst>
        <pc:spChg chg="mod">
          <ac:chgData name="Schulz, Joshua" userId="2ef87867-eeda-41aa-9aea-19cd18747ab2" providerId="ADAL" clId="{5EB83996-0236-4008-B897-A8A957EF5EA9}" dt="2019-05-02T11:50:09.159" v="668" actId="113"/>
          <ac:spMkLst>
            <pc:docMk/>
            <pc:sldMk cId="3902797187" sldId="270"/>
            <ac:spMk id="2" creationId="{00DD1E29-670E-48F8-A2B9-B56CF7107F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antipatterns" TargetMode="External"/><Relationship Id="rId2" Type="http://schemas.openxmlformats.org/officeDocument/2006/relationships/hyperlink" Target="https://en.wikibooks.org/wiki/Introduction_to_Software_Engineering/Architecture/Anti-Patter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A24D-723B-439F-B628-BF219F55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Anti-patterns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00FA3-BDE7-4E08-9BC9-A07CEF17D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Was man bei Projekten nicht tun sollte</a:t>
            </a:r>
          </a:p>
        </p:txBody>
      </p:sp>
    </p:spTree>
    <p:extLst>
      <p:ext uri="{BB962C8B-B14F-4D97-AF65-F5344CB8AC3E}">
        <p14:creationId xmlns:p14="http://schemas.microsoft.com/office/powerpoint/2010/main" val="236365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Brooks’sches</a:t>
            </a:r>
            <a:r>
              <a:rPr lang="de-DE" b="1" dirty="0"/>
              <a:t> Gesetz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13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GOD </a:t>
            </a:r>
            <a:r>
              <a:rPr lang="de-DE" b="1" dirty="0" err="1"/>
              <a:t>class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079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Lava Flow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1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Reinventing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wheel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79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D166-3539-45B1-9973-35068947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57046"/>
            <a:ext cx="9905998" cy="1478570"/>
          </a:xfrm>
        </p:spPr>
        <p:txBody>
          <a:bodyPr/>
          <a:lstStyle/>
          <a:p>
            <a:r>
              <a:rPr lang="de-DE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17421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F1E8-FC7E-40D5-998E-698CD180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findet man Lösungen?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B13F-5937-4319-86A0-6B47AD6D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https://en.wikibooks.org/wiki/Introduction_to_Software_Engineering/Architecture/Anti-Patterns</a:t>
            </a:r>
            <a:endParaRPr lang="de-DE" dirty="0"/>
          </a:p>
          <a:p>
            <a:r>
              <a:rPr lang="de-DE" dirty="0">
                <a:hlinkClick r:id="rId3"/>
              </a:rPr>
              <a:t>https://sourcemaking.com/antipatterns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79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BD7B-8934-4B38-BE7A-5CE39BEB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927A-F9D7-4179-8F81-ACB54D35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anti-patterns?</a:t>
            </a:r>
          </a:p>
          <a:p>
            <a:r>
              <a:rPr lang="de-DE" dirty="0"/>
              <a:t>Die häufigsten anti-patterns und wie sie behoben werden können</a:t>
            </a:r>
          </a:p>
          <a:p>
            <a:r>
              <a:rPr lang="de-DE" dirty="0"/>
              <a:t>Code Beispiel mit anti-patterns</a:t>
            </a:r>
          </a:p>
          <a:p>
            <a:r>
              <a:rPr lang="de-DE" dirty="0"/>
              <a:t>Verweis auf vollständige Listen mit anti-patterns</a:t>
            </a:r>
          </a:p>
        </p:txBody>
      </p:sp>
    </p:spTree>
    <p:extLst>
      <p:ext uri="{BB962C8B-B14F-4D97-AF65-F5344CB8AC3E}">
        <p14:creationId xmlns:p14="http://schemas.microsoft.com/office/powerpoint/2010/main" val="57088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AEA4-80FC-4C96-8DF2-DA58E6D7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32D7-5B71-48BB-A825-BEAD0008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Gegenteil von design </a:t>
            </a:r>
            <a:r>
              <a:rPr lang="de-DE" dirty="0" err="1"/>
              <a:t>patterns</a:t>
            </a:r>
            <a:endParaRPr lang="de-DE" dirty="0"/>
          </a:p>
          <a:p>
            <a:r>
              <a:rPr lang="de-DE" dirty="0"/>
              <a:t>Häufig genutzte, aber qualitativ schlechte Strukturen und Lösungsansätze</a:t>
            </a:r>
          </a:p>
          <a:p>
            <a:r>
              <a:rPr lang="de-DE" dirty="0"/>
              <a:t>Führen zu einer Schädigung des Projekts</a:t>
            </a:r>
          </a:p>
          <a:p>
            <a:r>
              <a:rPr lang="de-DE" dirty="0"/>
              <a:t>Existieren nicht nur für Quellcode, sondern z.B. auch für Projektmanagement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6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4FA4-931F-41F6-AA4F-D5B5D48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Kategorien von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C58B-E7FC-43E3-9992-6A98C6EC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/>
              <a:t>Architektur- bzw. Entwurfs-Anti-Pattern</a:t>
            </a:r>
          </a:p>
          <a:p>
            <a:r>
              <a:rPr lang="de-DE" dirty="0"/>
              <a:t>Projektmanagement-Anti-Pattern</a:t>
            </a:r>
          </a:p>
          <a:p>
            <a:r>
              <a:rPr lang="de-DE" dirty="0"/>
              <a:t>Programmierungs-Anti-Pattern</a:t>
            </a:r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58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2721-985F-4EAF-970B-71B4BCD4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Big ball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mud</a:t>
            </a:r>
            <a:br>
              <a:rPr lang="de-DE" dirty="0"/>
            </a:br>
            <a:r>
              <a:rPr lang="de-DE" sz="2000" dirty="0"/>
              <a:t>Architektur- bzw. Entwurfs-Anti-Pattern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C264-0547-4B2F-9596-1ACC371E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21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Sumo </a:t>
            </a:r>
            <a:r>
              <a:rPr lang="de-DE" b="1" dirty="0" err="1"/>
              <a:t>Marriage</a:t>
            </a:r>
            <a:br>
              <a:rPr lang="de-DE" dirty="0"/>
            </a:br>
            <a:r>
              <a:rPr lang="de-DE" sz="2000" dirty="0"/>
              <a:t>Architektur- bzw. Entwurfs-Anti-Pattern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82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D0E3-4638-40B9-8350-35E99AB3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Vendor</a:t>
            </a:r>
            <a:r>
              <a:rPr lang="de-DE" b="1" dirty="0"/>
              <a:t> Lock-In</a:t>
            </a:r>
            <a:br>
              <a:rPr lang="de-DE" b="1" dirty="0"/>
            </a:br>
            <a:r>
              <a:rPr lang="de-DE" sz="2000" dirty="0"/>
              <a:t>Architektur- bzw. Entwurfs-Anti-Pattern</a:t>
            </a:r>
            <a:endParaRPr lang="de-DE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E8B0-2F87-4ACE-B3D5-1586ADC4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4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Viewgraph</a:t>
            </a:r>
            <a:r>
              <a:rPr lang="de-DE" b="1" dirty="0"/>
              <a:t> Engineering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3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Feature </a:t>
            </a:r>
            <a:r>
              <a:rPr lang="de-DE" b="1" dirty="0" err="1"/>
              <a:t>creep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39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133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Anti-patterns</vt:lpstr>
      <vt:lpstr>Agenda</vt:lpstr>
      <vt:lpstr>Was ist ein Anti-pattern</vt:lpstr>
      <vt:lpstr>Kategorien von anti-patterns</vt:lpstr>
      <vt:lpstr>Big ball of mud Architektur- bzw. Entwurfs-Anti-Pattern</vt:lpstr>
      <vt:lpstr>Sumo Marriage Architektur- bzw. Entwurfs-Anti-Pattern</vt:lpstr>
      <vt:lpstr>Vendor Lock-In Architektur- bzw. Entwurfs-Anti-Pattern</vt:lpstr>
      <vt:lpstr>Viewgraph Engineering Projektmanagement-Anti-Pattern</vt:lpstr>
      <vt:lpstr>Feature creep Projektmanagement-Anti-Pattern</vt:lpstr>
      <vt:lpstr>Brooks’sches Gesetz Projektmanagement-Anti-Pattern</vt:lpstr>
      <vt:lpstr>GOD class Programmierungs-Anti-Pattern</vt:lpstr>
      <vt:lpstr>Lava Flow Programmierungs-Anti-Pattern</vt:lpstr>
      <vt:lpstr>Reinventing the wheel Programmierungs-Anti-Pattern</vt:lpstr>
      <vt:lpstr>Hands-on</vt:lpstr>
      <vt:lpstr>Wo findet man Lösungen?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Anti-patterns</dc:title>
  <dc:creator>Schulz, Joshua</dc:creator>
  <cp:lastModifiedBy>Schulz, Joshua</cp:lastModifiedBy>
  <cp:revision>4</cp:revision>
  <dcterms:created xsi:type="dcterms:W3CDTF">2019-05-02T09:29:24Z</dcterms:created>
  <dcterms:modified xsi:type="dcterms:W3CDTF">2019-05-02T11:50:15Z</dcterms:modified>
</cp:coreProperties>
</file>