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3" r:id="rId7"/>
    <p:sldId id="261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80" y="5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File:Animated_glider_emblem.gif" TargetMode="External"/><Relationship Id="rId1" Type="http://schemas.openxmlformats.org/officeDocument/2006/relationships/image" Target="../media/image2.gif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File:Animated_glider_emblem.gif" TargetMode="External"/><Relationship Id="rId1" Type="http://schemas.openxmlformats.org/officeDocument/2006/relationships/image" Target="../media/image2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DE"/>
        </a:p>
      </dgm:t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dirty="0"/>
            <a:t>Glider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 err="1"/>
            <a:t>Tümmler</a:t>
          </a:r>
          <a:endParaRPr lang="en-US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 err="1"/>
            <a:t>Oktagon</a:t>
          </a:r>
          <a:endParaRPr lang="en-US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/>
      <dgm:spPr/>
    </dgm:pt>
    <dgm:pt modelId="{25E3B37B-74D0-4A88-B4DE-941AD611607D}" type="pres">
      <dgm:prSet presAssocID="{91A66877-AC1C-46D9-BF2C-6024B638DEA9}" presName="iconRect" presStyleLbl="node1" presStyleIdx="1" presStyleCnt="3"/>
      <dgm:spPr>
        <a:ln>
          <a:noFill/>
        </a:ln>
      </dgm:spPr>
      <dgm:extLst/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ln>
          <a:noFill/>
        </a:ln>
      </dgm:spPr>
      <dgm:extLst/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4000" kern="1200" dirty="0"/>
            <a:t>Glider</a:t>
          </a:r>
          <a:endParaRPr lang="en-US" sz="4000" kern="1200" dirty="0"/>
        </a:p>
      </dsp:txBody>
      <dsp:txXfrm>
        <a:off x="50287" y="2784119"/>
        <a:ext cx="3262500" cy="720000"/>
      </dsp:txXfrm>
    </dsp:sp>
    <dsp:sp modelId="{AE6D994C-35CC-4E2D-93F7-0749D531DB38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b="0" i="0" kern="1200" dirty="0" err="1"/>
            <a:t>Tümmler</a:t>
          </a:r>
          <a:endParaRPr lang="en-US" sz="4000" kern="1200" dirty="0"/>
        </a:p>
      </dsp:txBody>
      <dsp:txXfrm>
        <a:off x="3883725" y="2784119"/>
        <a:ext cx="3262500" cy="720000"/>
      </dsp:txXfrm>
    </dsp:sp>
    <dsp:sp modelId="{8B8DA957-4F6D-47EE-BF0F-6ACDA82AAC07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b="0" i="0" kern="1200" dirty="0" err="1"/>
            <a:t>Oktagon</a:t>
          </a:r>
          <a:endParaRPr lang="en-US" sz="4000" kern="1200" dirty="0"/>
        </a:p>
      </dsp:txBody>
      <dsp:txXfrm>
        <a:off x="7717162" y="2784119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Conway’s 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7CEBFF"/>
                </a:solidFill>
              </a:rPr>
              <a:t>Systemnahe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Programmierung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0C60-F220-41FF-8D06-F691C454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3776-3780-4ED7-B37F-2DFA1747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Conway’s Game of Life</a:t>
            </a:r>
          </a:p>
          <a:p>
            <a:r>
              <a:rPr lang="en-US" dirty="0"/>
              <a:t>Code</a:t>
            </a:r>
          </a:p>
          <a:p>
            <a:r>
              <a:rPr lang="en-US" dirty="0" err="1"/>
              <a:t>Probleme</a:t>
            </a:r>
            <a:endParaRPr lang="en-US" dirty="0"/>
          </a:p>
          <a:p>
            <a:r>
              <a:rPr lang="en-US" dirty="0" err="1"/>
              <a:t>Fazit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34454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DA3B-BBE7-493A-8C08-0E916B4C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Conway’s game of life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7BCA-96B2-4468-85A2-95B958D3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Regeln</a:t>
            </a:r>
            <a:r>
              <a:rPr lang="en-US" dirty="0"/>
              <a:t>: </a:t>
            </a:r>
          </a:p>
          <a:p>
            <a:pPr lvl="1"/>
            <a:r>
              <a:rPr lang="de-DE" dirty="0"/>
              <a:t>Ein Lebewesen überlebt, wenn auf den 8 Nachbarfeldern zusammen 2 oder 3 Lebewesen existieren. </a:t>
            </a:r>
            <a:endParaRPr lang="en-DE" dirty="0"/>
          </a:p>
          <a:p>
            <a:pPr lvl="1"/>
            <a:r>
              <a:rPr lang="de-DE" dirty="0"/>
              <a:t>Ein Lebewesen stirbt, wenn auf den 8 Nachbarfeldern zusammen weniger als 2 Lebewesen existieren (sterben an Isolierung) oder mehr als 3 Lebewesen existieren (sterben an Überbevölkerung). </a:t>
            </a:r>
            <a:endParaRPr lang="en-DE" dirty="0"/>
          </a:p>
          <a:p>
            <a:pPr lvl="1"/>
            <a:r>
              <a:rPr lang="de-DE" dirty="0"/>
              <a:t>Ein Lebewesen wird auf ein leeres Feld geboren, wenn auf den 8 Nachbarfeldern zusammen genau 3 Lebewesen existieren.</a:t>
            </a:r>
          </a:p>
        </p:txBody>
      </p:sp>
    </p:spTree>
    <p:extLst>
      <p:ext uri="{BB962C8B-B14F-4D97-AF65-F5344CB8AC3E}">
        <p14:creationId xmlns:p14="http://schemas.microsoft.com/office/powerpoint/2010/main" val="16759387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Conway’s game of life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5415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2g3 z5.gif">
            <a:extLst>
              <a:ext uri="{FF2B5EF4-FFF2-40B4-BE49-F238E27FC236}">
                <a16:creationId xmlns:a16="http://schemas.microsoft.com/office/drawing/2014/main" id="{E9261942-43D2-4AC3-B8C8-11399149591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941" y="2684206"/>
            <a:ext cx="1315065" cy="131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ulsator">
            <a:extLst>
              <a:ext uri="{FF2B5EF4-FFF2-40B4-BE49-F238E27FC236}">
                <a16:creationId xmlns:a16="http://schemas.microsoft.com/office/drawing/2014/main" id="{F06E2EB1-069A-478B-9571-8CFABF1905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53031"/>
            <a:ext cx="1371600" cy="124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0CA1-D6BA-468E-8818-D249B8EA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D95E-8A53-447A-B5CC-128A1558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Zeilenweises Anzeigen der lebenden Zellen auf der 8x8 LED Matrix</a:t>
            </a:r>
            <a:endParaRPr lang="en-DE" dirty="0"/>
          </a:p>
          <a:p>
            <a:pPr lvl="0"/>
            <a:r>
              <a:rPr lang="de-DE" dirty="0"/>
              <a:t>Berechnen der Anzahl der umliegenden lebenden Zellen (auch als lebenden Nachbarn bezeichnet)</a:t>
            </a:r>
          </a:p>
          <a:p>
            <a:pPr lvl="0"/>
            <a:r>
              <a:rPr lang="en-US" dirty="0"/>
              <a:t>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aktuellen</a:t>
            </a:r>
            <a:r>
              <a:rPr lang="en-US" dirty="0"/>
              <a:t> </a:t>
            </a:r>
            <a:r>
              <a:rPr lang="en-US" dirty="0" err="1"/>
              <a:t>Zellen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DE" dirty="0"/>
          </a:p>
          <a:p>
            <a:pPr lvl="0"/>
            <a:r>
              <a:rPr lang="de-DE" dirty="0"/>
              <a:t>Abhängig von der Anzahl der lebenden Nachbarn die aktuelle Zelle leben bzw. sterben lassen (gemäß der definierten Regeln des </a:t>
            </a:r>
            <a:r>
              <a:rPr lang="de-DE" dirty="0" err="1"/>
              <a:t>Conway’s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Life)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7630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E647-2895-463D-8B95-D2A61616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DF918-1946-4307-9B80-FB67D3C15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Anzeigen</a:t>
            </a:r>
            <a:r>
              <a:rPr lang="en-US" dirty="0"/>
              <a:t> der </a:t>
            </a:r>
            <a:r>
              <a:rPr lang="en-US" dirty="0" err="1"/>
              <a:t>lebenden</a:t>
            </a:r>
            <a:r>
              <a:rPr lang="en-US" dirty="0"/>
              <a:t> </a:t>
            </a:r>
            <a:r>
              <a:rPr lang="en-US" dirty="0" err="1"/>
              <a:t>Zellen</a:t>
            </a:r>
            <a:endParaRPr lang="en-US" dirty="0"/>
          </a:p>
          <a:p>
            <a:r>
              <a:rPr lang="en-US" dirty="0" err="1"/>
              <a:t>Behandlung</a:t>
            </a:r>
            <a:r>
              <a:rPr lang="en-US" dirty="0"/>
              <a:t> des </a:t>
            </a:r>
            <a:r>
              <a:rPr lang="en-US" dirty="0" err="1"/>
              <a:t>Randes</a:t>
            </a:r>
            <a:endParaRPr lang="en-US" dirty="0"/>
          </a:p>
          <a:p>
            <a:r>
              <a:rPr lang="en-US" dirty="0" err="1"/>
              <a:t>Langsame</a:t>
            </a:r>
            <a:r>
              <a:rPr lang="en-US" dirty="0"/>
              <a:t> IDE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019953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335286" cy="17467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Dankeschön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4" y="3505095"/>
            <a:ext cx="3234665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Joschua.schulz@sap.com</a:t>
            </a:r>
          </a:p>
          <a:p>
            <a:r>
              <a:rPr lang="en-US" dirty="0">
                <a:solidFill>
                  <a:schemeClr val="bg2"/>
                </a:solidFill>
              </a:rPr>
              <a:t>hewi1997@t-online.de</a:t>
            </a:r>
          </a:p>
          <a:p>
            <a:r>
              <a:rPr lang="en-US" dirty="0">
                <a:solidFill>
                  <a:schemeClr val="bg2"/>
                </a:solidFill>
              </a:rPr>
              <a:t>Raphael.muesseler@sap.com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6c05727-aa75-4e4a-9b5f-8a80a1165891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184</Words>
  <Application>Microsoft Office PowerPoint</Application>
  <PresentationFormat>Widescreen</PresentationFormat>
  <Paragraphs>32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Conway’s Game of life</vt:lpstr>
      <vt:lpstr>Agenda</vt:lpstr>
      <vt:lpstr>Conway’s game of life</vt:lpstr>
      <vt:lpstr>Conway’s game of life</vt:lpstr>
      <vt:lpstr>Code</vt:lpstr>
      <vt:lpstr>Probleme</vt:lpstr>
      <vt:lpstr>Dankeschön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2019-05-29T15:06:17Z</dcterms:created>
  <dcterms:modified xsi:type="dcterms:W3CDTF">2019-05-31T09:58:59Z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