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72" r:id="rId4"/>
  </p:sldMasterIdLst>
  <p:notesMasterIdLst>
    <p:notesMasterId r:id="rId12"/>
  </p:notesMasterIdLst>
  <p:handoutMasterIdLst>
    <p:handoutMasterId r:id="rId13"/>
  </p:handoutMasterIdLst>
  <p:sldIdLst>
    <p:sldId id="256" r:id="rId5"/>
    <p:sldId id="262" r:id="rId6"/>
    <p:sldId id="263" r:id="rId7"/>
    <p:sldId id="261" r:id="rId8"/>
    <p:sldId id="264" r:id="rId9"/>
    <p:sldId id="265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5" autoAdjust="0"/>
    <p:restoredTop sz="94619" autoAdjust="0"/>
  </p:normalViewPr>
  <p:slideViewPr>
    <p:cSldViewPr snapToGrid="0">
      <p:cViewPr varScale="1">
        <p:scale>
          <a:sx n="70" d="100"/>
          <a:sy n="70" d="100"/>
        </p:scale>
        <p:origin x="80" y="78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hyperlink" Target="https://commons.wikimedia.org/wiki/File:Animated_glider_emblem.gif" TargetMode="External"/><Relationship Id="rId1" Type="http://schemas.openxmlformats.org/officeDocument/2006/relationships/image" Target="../media/image2.gif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hyperlink" Target="https://commons.wikimedia.org/wiki/File:Animated_glider_emblem.gif" TargetMode="External"/><Relationship Id="rId1" Type="http://schemas.openxmlformats.org/officeDocument/2006/relationships/image" Target="../media/image2.gif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DE"/>
        </a:p>
      </dgm:t>
    </dgm:pt>
    <dgm:pt modelId="{701D68F5-42F8-47BC-8FED-84C50F595DF0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ZA" dirty="0"/>
            <a:t>Glider</a:t>
          </a:r>
          <a:endParaRPr lang="en-US" dirty="0"/>
        </a:p>
      </dgm:t>
    </dgm:pt>
    <dgm:pt modelId="{9617668C-C38C-4017-8DDF-37855B15D110}" type="parTrans" cxnId="{C4BA385D-31ED-40EF-A5D6-98DFBA64E71A}">
      <dgm:prSet/>
      <dgm:spPr/>
      <dgm:t>
        <a:bodyPr/>
        <a:lstStyle/>
        <a:p>
          <a:endParaRPr lang="en-US"/>
        </a:p>
      </dgm:t>
    </dgm:pt>
    <dgm:pt modelId="{0C95B389-AC0C-4055-9AA3-38815EFC8B0A}" type="sibTrans" cxnId="{C4BA385D-31ED-40EF-A5D6-98DFBA64E71A}">
      <dgm:prSet/>
      <dgm:spPr/>
      <dgm:t>
        <a:bodyPr/>
        <a:lstStyle/>
        <a:p>
          <a:endParaRPr lang="en-US"/>
        </a:p>
      </dgm:t>
    </dgm:pt>
    <dgm:pt modelId="{91A66877-AC1C-46D9-BF2C-6024B638DEA9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 dirty="0" err="1"/>
            <a:t>Tümmler</a:t>
          </a:r>
          <a:endParaRPr lang="en-US" dirty="0"/>
        </a:p>
      </dgm:t>
    </dgm:pt>
    <dgm:pt modelId="{913FED05-DF41-48A7-B1F8-81937A468EF9}" type="parTrans" cxnId="{7F0DAB6F-9257-4F2D-B31A-3418F73F6952}">
      <dgm:prSet/>
      <dgm:spPr/>
      <dgm:t>
        <a:bodyPr/>
        <a:lstStyle/>
        <a:p>
          <a:endParaRPr lang="en-US"/>
        </a:p>
      </dgm:t>
    </dgm:pt>
    <dgm:pt modelId="{BFCE4A28-C381-46FF-935A-B11534EF7D87}" type="sibTrans" cxnId="{7F0DAB6F-9257-4F2D-B31A-3418F73F6952}">
      <dgm:prSet/>
      <dgm:spPr/>
      <dgm:t>
        <a:bodyPr/>
        <a:lstStyle/>
        <a:p>
          <a:endParaRPr lang="en-US"/>
        </a:p>
      </dgm:t>
    </dgm:pt>
    <dgm:pt modelId="{76CC3289-2662-43F0-A3C6-BA04A135F08C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 dirty="0" err="1"/>
            <a:t>Oktagon</a:t>
          </a:r>
          <a:endParaRPr lang="en-US" dirty="0"/>
        </a:p>
      </dgm:t>
    </dgm:pt>
    <dgm:pt modelId="{D46DB4DA-1442-4ECE-89FE-BBB1E3489E3D}" type="parTrans" cxnId="{0400886E-8A1A-44C2-95A7-DB0EF4911494}">
      <dgm:prSet/>
      <dgm:spPr/>
      <dgm:t>
        <a:bodyPr/>
        <a:lstStyle/>
        <a:p>
          <a:endParaRPr lang="en-US"/>
        </a:p>
      </dgm:t>
    </dgm:pt>
    <dgm:pt modelId="{FA28C9D6-476E-43CD-BA23-D6D990FD78D0}" type="sibTrans" cxnId="{0400886E-8A1A-44C2-95A7-DB0EF4911494}">
      <dgm:prSet/>
      <dgm:spPr/>
      <dgm:t>
        <a:bodyPr/>
        <a:lstStyle/>
        <a:p>
          <a:endParaRPr lang="en-US"/>
        </a:p>
      </dgm:t>
    </dgm:pt>
    <dgm:pt modelId="{25C14C25-2A98-4731-B0BF-677AD8191C30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76750689-6C12-4D36-8474-BFC5C125B35E}" type="pres">
      <dgm:prSet presAssocID="{701D68F5-42F8-47BC-8FED-84C50F595DF0}" presName="compNode" presStyleCnt="0"/>
      <dgm:spPr/>
    </dgm:pt>
    <dgm:pt modelId="{A39E2924-EA9B-47F3-B732-8814DF65E2EC}" type="pres">
      <dgm:prSet presAssocID="{701D68F5-42F8-47BC-8FED-84C50F595DF0}" presName="iconBgRect" presStyleLbl="bgShp" presStyleIdx="0" presStyleCnt="3"/>
      <dgm:spPr/>
    </dgm:pt>
    <dgm:pt modelId="{55BDA980-9151-47FF-AF00-AFF61BF7329A}" type="pres">
      <dgm:prSet presAssocID="{701D68F5-42F8-47BC-8FED-84C50F595DF0}" presName="iconRect" presStyleLbl="node1" presStyleIdx="0" presStyleCnt="3"/>
      <dgm:spPr>
        <a:blipFill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/>
    </dgm:pt>
    <dgm:pt modelId="{6813E287-6A9E-4A4E-8848-6B5E098C015B}" type="pres">
      <dgm:prSet presAssocID="{701D68F5-42F8-47BC-8FED-84C50F595DF0}" presName="spaceRect" presStyleCnt="0"/>
      <dgm:spPr/>
    </dgm:pt>
    <dgm:pt modelId="{29C7C433-EF2A-4A44-BC53-B7211D27668D}" type="pres">
      <dgm:prSet presAssocID="{701D68F5-42F8-47BC-8FED-84C50F595DF0}" presName="textRect" presStyleLbl="revTx" presStyleIdx="0" presStyleCnt="3">
        <dgm:presLayoutVars>
          <dgm:chMax val="1"/>
          <dgm:chPref val="1"/>
        </dgm:presLayoutVars>
      </dgm:prSet>
      <dgm:spPr/>
    </dgm:pt>
    <dgm:pt modelId="{68220B65-DC55-4454-B24D-11B29BFBB9D4}" type="pres">
      <dgm:prSet presAssocID="{0C95B389-AC0C-4055-9AA3-38815EFC8B0A}" presName="sibTrans" presStyleCnt="0"/>
      <dgm:spPr/>
    </dgm:pt>
    <dgm:pt modelId="{BE6E5E78-2FF3-4F40-80FF-8626E060970A}" type="pres">
      <dgm:prSet presAssocID="{91A66877-AC1C-46D9-BF2C-6024B638DEA9}" presName="compNode" presStyleCnt="0"/>
      <dgm:spPr/>
    </dgm:pt>
    <dgm:pt modelId="{AE6D994C-35CC-4E2D-93F7-0749D531DB38}" type="pres">
      <dgm:prSet presAssocID="{91A66877-AC1C-46D9-BF2C-6024B638DEA9}" presName="iconBgRect" presStyleLbl="bgShp" presStyleIdx="1" presStyleCnt="3"/>
      <dgm:spPr/>
    </dgm:pt>
    <dgm:pt modelId="{25E3B37B-74D0-4A88-B4DE-941AD611607D}" type="pres">
      <dgm:prSet presAssocID="{91A66877-AC1C-46D9-BF2C-6024B638DEA9}" presName="iconRect" presStyleLbl="node1" presStyleIdx="1" presStyleCnt="3"/>
      <dgm:spPr>
        <a:ln>
          <a:noFill/>
        </a:ln>
      </dgm:spPr>
      <dgm:extLst/>
    </dgm:pt>
    <dgm:pt modelId="{D43D9762-97CA-499D-8A22-68E4735A6BBF}" type="pres">
      <dgm:prSet presAssocID="{91A66877-AC1C-46D9-BF2C-6024B638DEA9}" presName="spaceRect" presStyleCnt="0"/>
      <dgm:spPr/>
    </dgm:pt>
    <dgm:pt modelId="{B87C32D5-7B07-49E2-84BD-BC5A516ABFE6}" type="pres">
      <dgm:prSet presAssocID="{91A66877-AC1C-46D9-BF2C-6024B638DEA9}" presName="textRect" presStyleLbl="revTx" presStyleIdx="1" presStyleCnt="3">
        <dgm:presLayoutVars>
          <dgm:chMax val="1"/>
          <dgm:chPref val="1"/>
        </dgm:presLayoutVars>
      </dgm:prSet>
      <dgm:spPr/>
    </dgm:pt>
    <dgm:pt modelId="{3415AE4C-1FA3-4F9C-B78C-46AB8BC3FA98}" type="pres">
      <dgm:prSet presAssocID="{BFCE4A28-C381-46FF-935A-B11534EF7D87}" presName="sibTrans" presStyleCnt="0"/>
      <dgm:spPr/>
    </dgm:pt>
    <dgm:pt modelId="{8E9FCEE9-BA58-4686-AD8D-3C43F61E54DA}" type="pres">
      <dgm:prSet presAssocID="{76CC3289-2662-43F0-A3C6-BA04A135F08C}" presName="compNode" presStyleCnt="0"/>
      <dgm:spPr/>
    </dgm:pt>
    <dgm:pt modelId="{8B8DA957-4F6D-47EE-BF0F-6ACDA82AAC07}" type="pres">
      <dgm:prSet presAssocID="{76CC3289-2662-43F0-A3C6-BA04A135F08C}" presName="iconBgRect" presStyleLbl="bgShp" presStyleIdx="2" presStyleCnt="3"/>
      <dgm:spPr/>
    </dgm:pt>
    <dgm:pt modelId="{FC76B9EB-DCB2-48BE-8038-BB271187C51D}" type="pres">
      <dgm:prSet presAssocID="{76CC3289-2662-43F0-A3C6-BA04A135F08C}" presName="iconRect" presStyleLbl="node1" presStyleIdx="2" presStyleCnt="3"/>
      <dgm:spPr>
        <a:ln>
          <a:noFill/>
        </a:ln>
      </dgm:spPr>
      <dgm:extLst/>
    </dgm:pt>
    <dgm:pt modelId="{15732EE0-EF0B-40DC-8D5B-13AD1FDF7CF0}" type="pres">
      <dgm:prSet presAssocID="{76CC3289-2662-43F0-A3C6-BA04A135F08C}" presName="spaceRect" presStyleCnt="0"/>
      <dgm:spPr/>
    </dgm:pt>
    <dgm:pt modelId="{E92865A0-8142-4764-BBFC-1FA0DCA8D9E0}" type="pres">
      <dgm:prSet presAssocID="{76CC3289-2662-43F0-A3C6-BA04A135F08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0400886E-8A1A-44C2-95A7-DB0EF4911494}" srcId="{7D9C16A6-8C48-4165-8DAF-8C957C12A8FA}" destId="{76CC3289-2662-43F0-A3C6-BA04A135F08C}" srcOrd="2" destOrd="0" parTransId="{D46DB4DA-1442-4ECE-89FE-BBB1E3489E3D}" sibTransId="{FA28C9D6-476E-43CD-BA23-D6D990FD78D0}"/>
    <dgm:cxn modelId="{7F0DAB6F-9257-4F2D-B31A-3418F73F6952}" srcId="{7D9C16A6-8C48-4165-8DAF-8C957C12A8FA}" destId="{91A66877-AC1C-46D9-BF2C-6024B638DEA9}" srcOrd="1" destOrd="0" parTransId="{913FED05-DF41-48A7-B1F8-81937A468EF9}" sibTransId="{BFCE4A28-C381-46FF-935A-B11534EF7D87}"/>
    <dgm:cxn modelId="{1DCAC474-202E-48E4-8885-832453650F99}" type="presOf" srcId="{7D9C16A6-8C48-4165-8DAF-8C957C12A8FA}" destId="{25C14C25-2A98-4731-B0BF-677AD8191C30}" srcOrd="0" destOrd="0" presId="urn:microsoft.com/office/officeart/2018/5/layout/IconCircleLabelList"/>
    <dgm:cxn modelId="{77F3068B-47FB-4C44-B12F-5B52EA8C8D6F}" type="presOf" srcId="{91A66877-AC1C-46D9-BF2C-6024B638DEA9}" destId="{B87C32D5-7B07-49E2-84BD-BC5A516ABFE6}" srcOrd="0" destOrd="0" presId="urn:microsoft.com/office/officeart/2018/5/layout/IconCircleLabelList"/>
    <dgm:cxn modelId="{1E51D096-D749-4658-8D93-02A059315D09}" type="presOf" srcId="{76CC3289-2662-43F0-A3C6-BA04A135F08C}" destId="{E92865A0-8142-4764-BBFC-1FA0DCA8D9E0}" srcOrd="0" destOrd="0" presId="urn:microsoft.com/office/officeart/2018/5/layout/IconCircleLabelList"/>
    <dgm:cxn modelId="{F44D1E9F-9059-456A-ACD4-C954F5166A16}" type="presOf" srcId="{701D68F5-42F8-47BC-8FED-84C50F595DF0}" destId="{29C7C433-EF2A-4A44-BC53-B7211D27668D}" srcOrd="0" destOrd="0" presId="urn:microsoft.com/office/officeart/2018/5/layout/IconCircleLabelList"/>
    <dgm:cxn modelId="{9B7CB0EB-7F3C-4D17-B355-4090FA01A301}" type="presParOf" srcId="{25C14C25-2A98-4731-B0BF-677AD8191C30}" destId="{76750689-6C12-4D36-8474-BFC5C125B35E}" srcOrd="0" destOrd="0" presId="urn:microsoft.com/office/officeart/2018/5/layout/IconCircleLabelList"/>
    <dgm:cxn modelId="{F736A8DC-8C73-40B1-B9D8-E2ED1B623EC4}" type="presParOf" srcId="{76750689-6C12-4D36-8474-BFC5C125B35E}" destId="{A39E2924-EA9B-47F3-B732-8814DF65E2EC}" srcOrd="0" destOrd="0" presId="urn:microsoft.com/office/officeart/2018/5/layout/IconCircleLabelList"/>
    <dgm:cxn modelId="{E811E0A3-64EB-4B73-B7C1-483CEFD7A521}" type="presParOf" srcId="{76750689-6C12-4D36-8474-BFC5C125B35E}" destId="{55BDA980-9151-47FF-AF00-AFF61BF7329A}" srcOrd="1" destOrd="0" presId="urn:microsoft.com/office/officeart/2018/5/layout/IconCircleLabelList"/>
    <dgm:cxn modelId="{5F50529C-66A6-45D3-914E-3EAF0020FAA5}" type="presParOf" srcId="{76750689-6C12-4D36-8474-BFC5C125B35E}" destId="{6813E287-6A9E-4A4E-8848-6B5E098C015B}" srcOrd="2" destOrd="0" presId="urn:microsoft.com/office/officeart/2018/5/layout/IconCircleLabelList"/>
    <dgm:cxn modelId="{4A2F5C1F-0EEC-4343-A69A-A075A9327DCB}" type="presParOf" srcId="{76750689-6C12-4D36-8474-BFC5C125B35E}" destId="{29C7C433-EF2A-4A44-BC53-B7211D27668D}" srcOrd="3" destOrd="0" presId="urn:microsoft.com/office/officeart/2018/5/layout/IconCircleLabelList"/>
    <dgm:cxn modelId="{11337B15-941E-431B-B38C-2502F8F375A2}" type="presParOf" srcId="{25C14C25-2A98-4731-B0BF-677AD8191C30}" destId="{68220B65-DC55-4454-B24D-11B29BFBB9D4}" srcOrd="1" destOrd="0" presId="urn:microsoft.com/office/officeart/2018/5/layout/IconCircleLabelList"/>
    <dgm:cxn modelId="{43151CC7-C0C3-4F15-997C-17B72C908907}" type="presParOf" srcId="{25C14C25-2A98-4731-B0BF-677AD8191C30}" destId="{BE6E5E78-2FF3-4F40-80FF-8626E060970A}" srcOrd="2" destOrd="0" presId="urn:microsoft.com/office/officeart/2018/5/layout/IconCircleLabelList"/>
    <dgm:cxn modelId="{B36D4B0A-AEE7-4B3F-898A-E200577B6D6B}" type="presParOf" srcId="{BE6E5E78-2FF3-4F40-80FF-8626E060970A}" destId="{AE6D994C-35CC-4E2D-93F7-0749D531DB38}" srcOrd="0" destOrd="0" presId="urn:microsoft.com/office/officeart/2018/5/layout/IconCircleLabelList"/>
    <dgm:cxn modelId="{BE0DFE24-FE93-4079-A9EE-3648D3E1E170}" type="presParOf" srcId="{BE6E5E78-2FF3-4F40-80FF-8626E060970A}" destId="{25E3B37B-74D0-4A88-B4DE-941AD611607D}" srcOrd="1" destOrd="0" presId="urn:microsoft.com/office/officeart/2018/5/layout/IconCircleLabelList"/>
    <dgm:cxn modelId="{F288AFD5-F3CA-46B3-8339-C045C21E9F21}" type="presParOf" srcId="{BE6E5E78-2FF3-4F40-80FF-8626E060970A}" destId="{D43D9762-97CA-499D-8A22-68E4735A6BBF}" srcOrd="2" destOrd="0" presId="urn:microsoft.com/office/officeart/2018/5/layout/IconCircleLabelList"/>
    <dgm:cxn modelId="{18CCBC88-DFE4-411F-876C-0313FF708975}" type="presParOf" srcId="{BE6E5E78-2FF3-4F40-80FF-8626E060970A}" destId="{B87C32D5-7B07-49E2-84BD-BC5A516ABFE6}" srcOrd="3" destOrd="0" presId="urn:microsoft.com/office/officeart/2018/5/layout/IconCircleLabelList"/>
    <dgm:cxn modelId="{D7DFC969-567D-453B-91CA-5B56EC4DF6CE}" type="presParOf" srcId="{25C14C25-2A98-4731-B0BF-677AD8191C30}" destId="{3415AE4C-1FA3-4F9C-B78C-46AB8BC3FA98}" srcOrd="3" destOrd="0" presId="urn:microsoft.com/office/officeart/2018/5/layout/IconCircleLabelList"/>
    <dgm:cxn modelId="{FE865E36-A6AA-4CC5-B6F1-E7C4076F9DA4}" type="presParOf" srcId="{25C14C25-2A98-4731-B0BF-677AD8191C30}" destId="{8E9FCEE9-BA58-4686-AD8D-3C43F61E54DA}" srcOrd="4" destOrd="0" presId="urn:microsoft.com/office/officeart/2018/5/layout/IconCircleLabelList"/>
    <dgm:cxn modelId="{7449518C-03B5-4688-9C60-A09CD7989430}" type="presParOf" srcId="{8E9FCEE9-BA58-4686-AD8D-3C43F61E54DA}" destId="{8B8DA957-4F6D-47EE-BF0F-6ACDA82AAC07}" srcOrd="0" destOrd="0" presId="urn:microsoft.com/office/officeart/2018/5/layout/IconCircleLabelList"/>
    <dgm:cxn modelId="{A05A366F-56A5-494C-9AD7-7CA866ACD136}" type="presParOf" srcId="{8E9FCEE9-BA58-4686-AD8D-3C43F61E54DA}" destId="{FC76B9EB-DCB2-48BE-8038-BB271187C51D}" srcOrd="1" destOrd="0" presId="urn:microsoft.com/office/officeart/2018/5/layout/IconCircleLabelList"/>
    <dgm:cxn modelId="{9029A874-C025-4ECE-A8D4-43E10C4561BD}" type="presParOf" srcId="{8E9FCEE9-BA58-4686-AD8D-3C43F61E54DA}" destId="{15732EE0-EF0B-40DC-8D5B-13AD1FDF7CF0}" srcOrd="2" destOrd="0" presId="urn:microsoft.com/office/officeart/2018/5/layout/IconCircleLabelList"/>
    <dgm:cxn modelId="{F90C855F-3BD4-487B-AD80-67CD5D06AC1A}" type="presParOf" srcId="{8E9FCEE9-BA58-4686-AD8D-3C43F61E54DA}" destId="{E92865A0-8142-4764-BBFC-1FA0DCA8D9E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9E2924-EA9B-47F3-B732-8814DF65E2EC}">
      <dsp:nvSpPr>
        <dsp:cNvPr id="0" name=""/>
        <dsp:cNvSpPr/>
      </dsp:nvSpPr>
      <dsp:spPr>
        <a:xfrm>
          <a:off x="686474" y="174118"/>
          <a:ext cx="1990125" cy="199012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BDA980-9151-47FF-AF00-AFF61BF7329A}">
      <dsp:nvSpPr>
        <dsp:cNvPr id="0" name=""/>
        <dsp:cNvSpPr/>
      </dsp:nvSpPr>
      <dsp:spPr>
        <a:xfrm>
          <a:off x="1110599" y="598243"/>
          <a:ext cx="1141875" cy="1141875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C7C433-EF2A-4A44-BC53-B7211D27668D}">
      <dsp:nvSpPr>
        <dsp:cNvPr id="0" name=""/>
        <dsp:cNvSpPr/>
      </dsp:nvSpPr>
      <dsp:spPr>
        <a:xfrm>
          <a:off x="50287" y="2784119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ZA" sz="4000" kern="1200" dirty="0"/>
            <a:t>Glider</a:t>
          </a:r>
          <a:endParaRPr lang="en-US" sz="4000" kern="1200" dirty="0"/>
        </a:p>
      </dsp:txBody>
      <dsp:txXfrm>
        <a:off x="50287" y="2784119"/>
        <a:ext cx="3262500" cy="720000"/>
      </dsp:txXfrm>
    </dsp:sp>
    <dsp:sp modelId="{AE6D994C-35CC-4E2D-93F7-0749D531DB38}">
      <dsp:nvSpPr>
        <dsp:cNvPr id="0" name=""/>
        <dsp:cNvSpPr/>
      </dsp:nvSpPr>
      <dsp:spPr>
        <a:xfrm>
          <a:off x="4519912" y="174118"/>
          <a:ext cx="1990125" cy="199012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E3B37B-74D0-4A88-B4DE-941AD611607D}">
      <dsp:nvSpPr>
        <dsp:cNvPr id="0" name=""/>
        <dsp:cNvSpPr/>
      </dsp:nvSpPr>
      <dsp:spPr>
        <a:xfrm>
          <a:off x="4944037" y="598243"/>
          <a:ext cx="1141875" cy="11418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7C32D5-7B07-49E2-84BD-BC5A516ABFE6}">
      <dsp:nvSpPr>
        <dsp:cNvPr id="0" name=""/>
        <dsp:cNvSpPr/>
      </dsp:nvSpPr>
      <dsp:spPr>
        <a:xfrm>
          <a:off x="3883725" y="2784119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b="0" i="0" kern="1200" dirty="0" err="1"/>
            <a:t>Tümmler</a:t>
          </a:r>
          <a:endParaRPr lang="en-US" sz="4000" kern="1200" dirty="0"/>
        </a:p>
      </dsp:txBody>
      <dsp:txXfrm>
        <a:off x="3883725" y="2784119"/>
        <a:ext cx="3262500" cy="720000"/>
      </dsp:txXfrm>
    </dsp:sp>
    <dsp:sp modelId="{8B8DA957-4F6D-47EE-BF0F-6ACDA82AAC07}">
      <dsp:nvSpPr>
        <dsp:cNvPr id="0" name=""/>
        <dsp:cNvSpPr/>
      </dsp:nvSpPr>
      <dsp:spPr>
        <a:xfrm>
          <a:off x="8353350" y="174118"/>
          <a:ext cx="1990125" cy="199012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76B9EB-DCB2-48BE-8038-BB271187C51D}">
      <dsp:nvSpPr>
        <dsp:cNvPr id="0" name=""/>
        <dsp:cNvSpPr/>
      </dsp:nvSpPr>
      <dsp:spPr>
        <a:xfrm>
          <a:off x="8777475" y="598243"/>
          <a:ext cx="1141875" cy="11418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2865A0-8142-4764-BBFC-1FA0DCA8D9E0}">
      <dsp:nvSpPr>
        <dsp:cNvPr id="0" name=""/>
        <dsp:cNvSpPr/>
      </dsp:nvSpPr>
      <dsp:spPr>
        <a:xfrm>
          <a:off x="7717162" y="2784119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b="0" i="0" kern="1200" dirty="0" err="1"/>
            <a:t>Oktagon</a:t>
          </a:r>
          <a:endParaRPr lang="en-US" sz="4000" kern="1200" dirty="0"/>
        </a:p>
      </dsp:txBody>
      <dsp:txXfrm>
        <a:off x="7717162" y="2784119"/>
        <a:ext cx="32625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44646B-21C0-410B-BA17-64C59EB2927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89392C-F5C5-4C38-94CE-455C7F4027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29A4FD-FAFB-4CDA-9DC5-D20CA18269A9}" type="datetimeFigureOut">
              <a:rPr lang="en-US" smtClean="0"/>
              <a:t>5/29/2019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F3D2C-86D2-4CEA-B1B8-750885E16DD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D5F72-69F2-4B4B-A943-B04C4B1E36A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EBA49-8001-49C3-9348-7448336215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9060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91E35E-F34C-4F0E-B8A1-D9F5F49CB3AD}" type="datetimeFigureOut">
              <a:rPr lang="en-US" smtClean="0"/>
              <a:t>5/29/2019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3F15BC-4AA1-41C4-8C26-91A7E3BB93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467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052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1566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06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gif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4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Conway’s Game of life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7CEBFF"/>
                </a:solidFill>
              </a:rPr>
              <a:t>Systemnahe</a:t>
            </a:r>
            <a:r>
              <a:rPr lang="en-US" dirty="0">
                <a:solidFill>
                  <a:srgbClr val="7CEBFF"/>
                </a:solidFill>
              </a:rPr>
              <a:t> </a:t>
            </a:r>
            <a:r>
              <a:rPr lang="en-US" dirty="0" err="1">
                <a:solidFill>
                  <a:srgbClr val="7CEBFF"/>
                </a:solidFill>
              </a:rPr>
              <a:t>Programmierung</a:t>
            </a:r>
            <a:endParaRPr lang="en-US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20C60-F220-41FF-8D06-F691C454F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E3776-3780-4ED7-B37F-2DFA1747E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Conway’s Game of Life</a:t>
            </a:r>
          </a:p>
          <a:p>
            <a:r>
              <a:rPr lang="en-US" dirty="0"/>
              <a:t>Code</a:t>
            </a:r>
          </a:p>
          <a:p>
            <a:r>
              <a:rPr lang="en-US" dirty="0" err="1"/>
              <a:t>Probleme</a:t>
            </a:r>
            <a:endParaRPr lang="en-US" dirty="0"/>
          </a:p>
          <a:p>
            <a:r>
              <a:rPr lang="en-US" dirty="0" err="1"/>
              <a:t>Fazit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99344547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BDA3B-BBE7-493A-8C08-0E916B4C7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Conway’s game of life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47BCA-96B2-4468-85A2-95B958D3C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Regeln</a:t>
            </a:r>
            <a:r>
              <a:rPr lang="en-US" dirty="0"/>
              <a:t>: </a:t>
            </a:r>
          </a:p>
          <a:p>
            <a:pPr lvl="1"/>
            <a:r>
              <a:rPr lang="de-DE" dirty="0"/>
              <a:t>Ein Lebewesen überlebt, wenn auf den 8 Nachbarfeldern zusammen 2 oder 3 Lebewesen existieren. </a:t>
            </a:r>
            <a:endParaRPr lang="en-DE" dirty="0"/>
          </a:p>
          <a:p>
            <a:pPr lvl="1"/>
            <a:r>
              <a:rPr lang="de-DE" dirty="0"/>
              <a:t>Ein Lebewesen stirbt, wenn auf den 8 Nachbarfeldern zusammen weniger als 2 Lebewesen existieren (sterben an Isolierung) oder mehr als 3 Lebewesen existieren (sterben an Überbevölkerung). </a:t>
            </a:r>
            <a:endParaRPr lang="en-DE" dirty="0"/>
          </a:p>
          <a:p>
            <a:pPr lvl="1"/>
            <a:r>
              <a:rPr lang="de-DE" dirty="0"/>
              <a:t>Ein Lebewesen wird auf ein leeres Feld geboren, wenn auf den 8 Nachbarfeldern zusammen genau 3 Lebewesen existieren.</a:t>
            </a:r>
          </a:p>
        </p:txBody>
      </p:sp>
    </p:spTree>
    <p:extLst>
      <p:ext uri="{BB962C8B-B14F-4D97-AF65-F5344CB8AC3E}">
        <p14:creationId xmlns:p14="http://schemas.microsoft.com/office/powerpoint/2010/main" val="167593875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Conway’s game of life</a:t>
            </a:r>
          </a:p>
        </p:txBody>
      </p:sp>
      <p:graphicFrame>
        <p:nvGraphicFramePr>
          <p:cNvPr id="4" name="Content Placeholder 3" descr="icon SmartArt graphic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254151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050" name="Picture 2" descr="2g3 z5.gif">
            <a:extLst>
              <a:ext uri="{FF2B5EF4-FFF2-40B4-BE49-F238E27FC236}">
                <a16:creationId xmlns:a16="http://schemas.microsoft.com/office/drawing/2014/main" id="{E9261942-43D2-4AC3-B8C8-113991495916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3941" y="2684206"/>
            <a:ext cx="1315065" cy="1315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ulsator">
            <a:extLst>
              <a:ext uri="{FF2B5EF4-FFF2-40B4-BE49-F238E27FC236}">
                <a16:creationId xmlns:a16="http://schemas.microsoft.com/office/drawing/2014/main" id="{F06E2EB1-069A-478B-9571-8CFABF190532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753031"/>
            <a:ext cx="1371600" cy="1246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10CA1-D6BA-468E-8818-D249B8EA6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BD95E-8A53-447A-B5CC-128A15587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Anzeigen der lebenden Zellen auf der 8x8 LED Matrix</a:t>
            </a:r>
            <a:endParaRPr lang="en-DE" dirty="0"/>
          </a:p>
          <a:p>
            <a:pPr lvl="0"/>
            <a:r>
              <a:rPr lang="de-DE" dirty="0"/>
              <a:t>Berechnen der Anzahl der umliegenden lebenden Zellen (auch als lebenden Nachbarn bezeichnet)</a:t>
            </a:r>
            <a:endParaRPr lang="en-DE" dirty="0"/>
          </a:p>
          <a:p>
            <a:pPr lvl="0"/>
            <a:r>
              <a:rPr lang="de-DE" dirty="0"/>
              <a:t>Abhängig von der Anzahl der lebenden Nachbarn die aktuelle Zelle leben bzw. sterben lassen (gemäß der definierten Regeln des </a:t>
            </a:r>
            <a:r>
              <a:rPr lang="de-DE" dirty="0" err="1"/>
              <a:t>Conway’s</a:t>
            </a:r>
            <a:r>
              <a:rPr lang="de-DE" dirty="0"/>
              <a:t> Game </a:t>
            </a:r>
            <a:r>
              <a:rPr lang="de-DE" dirty="0" err="1"/>
              <a:t>of</a:t>
            </a:r>
            <a:r>
              <a:rPr lang="de-DE" dirty="0"/>
              <a:t> Life)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9763067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3E647-2895-463D-8B95-D2A616167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Probleme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DF918-1946-4307-9B80-FB67D3C15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Anzeigen</a:t>
            </a:r>
            <a:r>
              <a:rPr lang="en-US" dirty="0"/>
              <a:t> der </a:t>
            </a:r>
            <a:r>
              <a:rPr lang="en-US" dirty="0" err="1"/>
              <a:t>lebenden</a:t>
            </a:r>
            <a:r>
              <a:rPr lang="en-US" dirty="0"/>
              <a:t> </a:t>
            </a:r>
            <a:r>
              <a:rPr lang="en-US" dirty="0" err="1"/>
              <a:t>Zellen</a:t>
            </a:r>
            <a:endParaRPr lang="en-US" dirty="0"/>
          </a:p>
          <a:p>
            <a:r>
              <a:rPr lang="en-US" dirty="0" err="1"/>
              <a:t>Behandlung</a:t>
            </a:r>
            <a:r>
              <a:rPr lang="en-US" dirty="0"/>
              <a:t> des </a:t>
            </a:r>
            <a:r>
              <a:rPr lang="en-US" dirty="0" err="1"/>
              <a:t>Randes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70199535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335286" cy="1746762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Dankeschön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4" y="3505095"/>
            <a:ext cx="3234665" cy="2629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Joschua.schulz@sap.com</a:t>
            </a:r>
          </a:p>
          <a:p>
            <a:r>
              <a:rPr lang="en-US" dirty="0">
                <a:solidFill>
                  <a:schemeClr val="bg2"/>
                </a:solidFill>
              </a:rPr>
              <a:t>hewi1997@t-online.de</a:t>
            </a:r>
          </a:p>
          <a:p>
            <a:r>
              <a:rPr lang="en-US" dirty="0">
                <a:solidFill>
                  <a:schemeClr val="bg2"/>
                </a:solidFill>
              </a:rPr>
              <a:t>Raphael.muesseler@sap.com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33568355_Tech Dividend design_SL_V1.potx" id="{467224E0-F025-4A0A-AD92-512F9DFA538F}" vid="{0926D7DA-7D63-4ED6-A5D6-C1696246783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E3FC8A1C-A436-42C0-AC33-FAFFFAF219B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2C2F66B-486F-47B1-BC58-6A0FC1A721C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F5C8BF1-B0E4-49A1-808F-40F2AD30E743}">
  <ds:schemaRefs>
    <ds:schemaRef ds:uri="http://purl.org/dc/elements/1.1/"/>
    <ds:schemaRef ds:uri="http://purl.org/dc/dcmitype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16c05727-aa75-4e4a-9b5f-8a80a1165891"/>
    <ds:schemaRef ds:uri="71af3243-3dd4-4a8d-8c0d-dd76da1f02a5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Dividend design</Template>
  <TotalTime>0</TotalTime>
  <Words>175</Words>
  <Application>Microsoft Office PowerPoint</Application>
  <PresentationFormat>Widescreen</PresentationFormat>
  <Paragraphs>30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Gill Sans MT</vt:lpstr>
      <vt:lpstr>Wingdings 2</vt:lpstr>
      <vt:lpstr>Dividend</vt:lpstr>
      <vt:lpstr>Conway’s Game of life</vt:lpstr>
      <vt:lpstr>Agenda</vt:lpstr>
      <vt:lpstr>Conway’s game of life</vt:lpstr>
      <vt:lpstr>Conway’s game of life</vt:lpstr>
      <vt:lpstr>Code</vt:lpstr>
      <vt:lpstr>Probleme</vt:lpstr>
      <vt:lpstr>Dankeschön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2019-05-29T15:06:17Z</dcterms:created>
  <dcterms:modified xsi:type="dcterms:W3CDTF">2019-05-29T15:17:54Z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