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Mount Wilson Capital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MJMCA Incorporated</a:t>
            </a:r>
          </a:p>
          <a:p>
            <a:r>
              <a:rPr lang="en-US" dirty="0" smtClean="0"/>
              <a:t>(Moshe Josh Max Clauria Alex Incorporated)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Wilson Capital, a hard money lender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Mount Wilson Capital:</a:t>
            </a:r>
          </a:p>
          <a:p>
            <a:r>
              <a:rPr lang="en-US" dirty="0"/>
              <a:t>EERD </a:t>
            </a:r>
            <a:r>
              <a:rPr lang="en-US" dirty="0" smtClean="0"/>
              <a:t>Schema: </a:t>
            </a:r>
          </a:p>
          <a:p>
            <a:r>
              <a:rPr lang="en-US" dirty="0" smtClean="0"/>
              <a:t>Schema and how it was implemented:</a:t>
            </a:r>
            <a:endParaRPr lang="en-US" dirty="0"/>
          </a:p>
          <a:p>
            <a:r>
              <a:rPr lang="en-US" dirty="0" smtClean="0"/>
              <a:t>Work distribution:</a:t>
            </a:r>
          </a:p>
        </p:txBody>
      </p:sp>
    </p:spTree>
    <p:extLst>
      <p:ext uri="{BB962C8B-B14F-4D97-AF65-F5344CB8AC3E}">
        <p14:creationId xmlns:p14="http://schemas.microsoft.com/office/powerpoint/2010/main" val="2280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Wilson Capital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Hard Money lender:</a:t>
            </a:r>
          </a:p>
          <a:p>
            <a:r>
              <a:rPr lang="en-US" dirty="0" smtClean="0"/>
              <a:t>Hard money lenders typically take on loans for people who can’t get a loan from the banks. </a:t>
            </a:r>
          </a:p>
          <a:p>
            <a:r>
              <a:rPr lang="en-US" dirty="0" smtClean="0"/>
              <a:t>Requested DB and GUI for storing applicant info</a:t>
            </a:r>
          </a:p>
          <a:p>
            <a:r>
              <a:rPr lang="en-US" dirty="0" smtClean="0"/>
              <a:t>Also requested employee info storage </a:t>
            </a:r>
          </a:p>
          <a:p>
            <a:r>
              <a:rPr lang="en-US" dirty="0" smtClean="0"/>
              <a:t>Would retrieve requested info on employees and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0" y="13861"/>
            <a:ext cx="9603275" cy="1049235"/>
          </a:xfrm>
        </p:spPr>
        <p:txBody>
          <a:bodyPr/>
          <a:lstStyle/>
          <a:p>
            <a:r>
              <a:rPr lang="en-US" dirty="0" smtClean="0"/>
              <a:t>EERD for Mount Wilson capital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4" y="625565"/>
            <a:ext cx="7995699" cy="6158412"/>
          </a:xfrm>
        </p:spPr>
      </p:pic>
    </p:spTree>
    <p:extLst>
      <p:ext uri="{BB962C8B-B14F-4D97-AF65-F5344CB8AC3E}">
        <p14:creationId xmlns:p14="http://schemas.microsoft.com/office/powerpoint/2010/main" val="9629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and Moshe were in charge of and worked on the front-end GUI to implement the queries </a:t>
            </a:r>
          </a:p>
          <a:p>
            <a:r>
              <a:rPr lang="en-US" dirty="0" smtClean="0"/>
              <a:t>Clauria, Alex and I were in charge of and worked on the database and queries. </a:t>
            </a:r>
          </a:p>
          <a:p>
            <a:r>
              <a:rPr lang="en-US" dirty="0" smtClean="0"/>
              <a:t>Documentation was done by everyone throughout the semester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09" y="3840480"/>
            <a:ext cx="3981098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586"/>
            <a:ext cx="9603275" cy="1049235"/>
          </a:xfrm>
        </p:spPr>
        <p:txBody>
          <a:bodyPr/>
          <a:lstStyle/>
          <a:p>
            <a:r>
              <a:rPr lang="en-US" dirty="0" smtClean="0"/>
              <a:t>MJMCA Inc. pamphlet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99" y="-96074"/>
            <a:ext cx="5094976" cy="6954074"/>
          </a:xfrm>
        </p:spPr>
      </p:pic>
    </p:spTree>
    <p:extLst>
      <p:ext uri="{BB962C8B-B14F-4D97-AF65-F5344CB8AC3E}">
        <p14:creationId xmlns:p14="http://schemas.microsoft.com/office/powerpoint/2010/main" val="3998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4" y="975361"/>
            <a:ext cx="10694126" cy="87722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Queries expected/requested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9" y="1852584"/>
            <a:ext cx="6035040" cy="345061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700" dirty="0"/>
              <a:t>Find details on individuals credit score</a:t>
            </a:r>
          </a:p>
          <a:p>
            <a:pPr lvl="0"/>
            <a:r>
              <a:rPr lang="en-US" sz="1700" dirty="0"/>
              <a:t>Find details of individuals related job experience if not null</a:t>
            </a:r>
          </a:p>
          <a:p>
            <a:pPr lvl="0"/>
            <a:r>
              <a:rPr lang="en-US" sz="1700" dirty="0"/>
              <a:t>Generated list of employees and their hours</a:t>
            </a:r>
          </a:p>
          <a:p>
            <a:pPr lvl="0"/>
            <a:r>
              <a:rPr lang="en-US" sz="1700" dirty="0"/>
              <a:t>Generate list of accepted loan requests</a:t>
            </a:r>
          </a:p>
          <a:p>
            <a:pPr lvl="0"/>
            <a:r>
              <a:rPr lang="en-US" sz="1700" dirty="0"/>
              <a:t>Generate list of rejected applicants</a:t>
            </a:r>
          </a:p>
          <a:p>
            <a:pPr lvl="0"/>
            <a:r>
              <a:rPr lang="en-US" sz="1700" dirty="0"/>
              <a:t>Generate list of undecided loan applicants </a:t>
            </a:r>
          </a:p>
          <a:p>
            <a:pPr lvl="0"/>
            <a:r>
              <a:rPr lang="en-US" sz="1700" dirty="0"/>
              <a:t>Find details related to time remaining for loan terms </a:t>
            </a:r>
          </a:p>
          <a:p>
            <a:r>
              <a:rPr lang="en-US" sz="1700" dirty="0"/>
              <a:t>Find related details on possible risk for undecided applicants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28229" y="1852584"/>
            <a:ext cx="572863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</a:t>
            </a:r>
            <a:r>
              <a:rPr lang="en-US" dirty="0"/>
              <a:t>details to conduct background checks necessary for loan 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/>
              <a:t>list of all Previous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Generate </a:t>
            </a:r>
            <a:r>
              <a:rPr lang="en-US" dirty="0"/>
              <a:t>list of all Profit </a:t>
            </a:r>
            <a:r>
              <a:rPr lang="en-US" dirty="0" smtClean="0"/>
              <a:t>margins</a:t>
            </a:r>
          </a:p>
          <a:p>
            <a:r>
              <a:rPr lang="en-US" dirty="0" smtClean="0"/>
              <a:t>Find </a:t>
            </a:r>
            <a:r>
              <a:rPr lang="en-US" dirty="0"/>
              <a:t>previous project term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Find </a:t>
            </a:r>
            <a:r>
              <a:rPr lang="en-US" dirty="0"/>
              <a:t>profit margin from a previous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Generate </a:t>
            </a:r>
            <a:r>
              <a:rPr lang="en-US" dirty="0"/>
              <a:t>list of all positive profit margins from all previous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Generate </a:t>
            </a:r>
            <a:r>
              <a:rPr lang="en-US" dirty="0"/>
              <a:t>List of all Previous project term lengths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to the presentation of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Maximilian Moore</a:t>
            </a:r>
          </a:p>
          <a:p>
            <a:r>
              <a:rPr lang="en-US" smtClean="0"/>
              <a:t>STAND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199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113</TotalTime>
  <Words>265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Mount Wilson Capital </vt:lpstr>
      <vt:lpstr>Mount Wilson Capital, a hard money lender </vt:lpstr>
      <vt:lpstr>Mount Wilson Capital </vt:lpstr>
      <vt:lpstr>EERD for Mount Wilson capital</vt:lpstr>
      <vt:lpstr>Work Distribution</vt:lpstr>
      <vt:lpstr>MJMCA Inc. pamphlet</vt:lpstr>
      <vt:lpstr>Queries expected/requested</vt:lpstr>
      <vt:lpstr>Now to the presentation of the database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 Wilson Capital</dc:title>
  <dc:creator>Windows User</dc:creator>
  <cp:lastModifiedBy>Windows User</cp:lastModifiedBy>
  <cp:revision>8</cp:revision>
  <dcterms:created xsi:type="dcterms:W3CDTF">2020-05-11T01:56:29Z</dcterms:created>
  <dcterms:modified xsi:type="dcterms:W3CDTF">2020-05-11T03:49:38Z</dcterms:modified>
</cp:coreProperties>
</file>