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1" r:id="rId9"/>
    <p:sldId id="260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char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01" y="1122362"/>
            <a:ext cx="2031766" cy="20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Working Prototype</a:t>
            </a:r>
          </a:p>
        </p:txBody>
      </p:sp>
    </p:spTree>
    <p:extLst>
      <p:ext uri="{BB962C8B-B14F-4D97-AF65-F5344CB8AC3E}">
        <p14:creationId xmlns:p14="http://schemas.microsoft.com/office/powerpoint/2010/main" val="8986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210158"/>
            <a:ext cx="6115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11995"/>
            <a:ext cx="1181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logo on title slide</a:t>
            </a:r>
          </a:p>
          <a:p>
            <a:pPr lvl="1"/>
            <a:r>
              <a:rPr lang="en-US" dirty="0" smtClean="0"/>
              <a:t>Someone needs to first complete our logo</a:t>
            </a:r>
          </a:p>
          <a:p>
            <a:r>
              <a:rPr lang="en-US" dirty="0" smtClean="0"/>
              <a:t>Update all our flow diagrams to represent our new flow</a:t>
            </a:r>
          </a:p>
          <a:p>
            <a:pPr lvl="1"/>
            <a:r>
              <a:rPr lang="en-US" dirty="0" smtClean="0"/>
              <a:t>Prettify all diagrams</a:t>
            </a:r>
          </a:p>
          <a:p>
            <a:pPr lvl="2"/>
            <a:r>
              <a:rPr lang="en-US" dirty="0" smtClean="0"/>
              <a:t>Please use an online app like </a:t>
            </a:r>
            <a:r>
              <a:rPr lang="en-US" dirty="0" smtClean="0">
                <a:hlinkClick r:id="rId2"/>
              </a:rPr>
              <a:t>https://lucidchart.com</a:t>
            </a:r>
            <a:r>
              <a:rPr lang="en-US" dirty="0" smtClean="0"/>
              <a:t> to make them so they look really nice</a:t>
            </a:r>
          </a:p>
          <a:p>
            <a:r>
              <a:rPr lang="en-US" dirty="0" smtClean="0"/>
              <a:t>Add slides for all deliverables to date</a:t>
            </a:r>
          </a:p>
          <a:p>
            <a:pPr lvl="1"/>
            <a:r>
              <a:rPr lang="en-US" dirty="0" smtClean="0"/>
              <a:t>I’ve compiled a list of all of them in DELIVERABLES_LIST.txt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</a:t>
            </a:r>
            <a:r>
              <a:rPr lang="en-US" dirty="0" smtClean="0"/>
              <a:t>fun, interactive </a:t>
            </a:r>
            <a:r>
              <a:rPr lang="en-US" dirty="0"/>
              <a:t>learning experience </a:t>
            </a:r>
            <a:r>
              <a:rPr lang="en-US" dirty="0" smtClean="0"/>
              <a:t>that educates teens on consistent healthy lifestyle decisions such as diet and exercise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 </a:t>
            </a:r>
            <a:r>
              <a:rPr lang="en-US" dirty="0"/>
              <a:t>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</a:t>
            </a:r>
            <a:r>
              <a:rPr lang="en-US" dirty="0" smtClean="0">
                <a:solidFill>
                  <a:srgbClr val="FF0000"/>
                </a:solidFill>
              </a:rPr>
              <a:t>.“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</a:t>
            </a:r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multiplayer trivia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Solo </a:t>
            </a:r>
            <a:r>
              <a:rPr lang="en-US" dirty="0"/>
              <a:t>– </a:t>
            </a:r>
            <a:r>
              <a:rPr lang="en-US" dirty="0" smtClean="0"/>
              <a:t>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Kahoot</a:t>
            </a:r>
            <a:r>
              <a:rPr lang="en-US" dirty="0" smtClean="0"/>
              <a:t>!-style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– </a:t>
            </a:r>
            <a:r>
              <a:rPr lang="en-US" dirty="0" smtClean="0"/>
              <a:t>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in a Team contribute their earnings to their Team’s statistics as well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</a:t>
            </a:r>
            <a:r>
              <a:rPr lang="en-US" dirty="0"/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 end: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HTML/CSS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 end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MongoDB (NoSQL)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mongoose.js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 Web Tokens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Domain/Hosting 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DigitalOcean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Completion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F636-868C-4602-A51E-4BADF01B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55934"/>
            <a:ext cx="9706782" cy="40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Tasks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28" y="2139315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2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</a:t>
            </a:r>
            <a:r>
              <a:rPr lang="en-US" dirty="0" smtClean="0"/>
              <a:t>phases/parts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7" y="22616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452</TotalTime>
  <Words>316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Fit or Fail a revolutionary fitness game</vt:lpstr>
      <vt:lpstr>Purpose of The Game</vt:lpstr>
      <vt:lpstr>About Our Game</vt:lpstr>
      <vt:lpstr>Technologies Used</vt:lpstr>
      <vt:lpstr>Work Breakdown Structure</vt:lpstr>
      <vt:lpstr>Work Completion Timeline</vt:lpstr>
      <vt:lpstr>Completed Tasks </vt:lpstr>
      <vt:lpstr>Process model</vt:lpstr>
      <vt:lpstr>Website game layout</vt:lpstr>
      <vt:lpstr>Current Working Prototype</vt:lpstr>
      <vt:lpstr>Project Review: I</vt:lpstr>
      <vt:lpstr>Project Review: II</vt:lpstr>
      <vt:lpstr>Presentation 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Windows User</cp:lastModifiedBy>
  <cp:revision>32</cp:revision>
  <dcterms:created xsi:type="dcterms:W3CDTF">2020-03-05T00:05:00Z</dcterms:created>
  <dcterms:modified xsi:type="dcterms:W3CDTF">2020-03-24T20:28:24Z</dcterms:modified>
</cp:coreProperties>
</file>