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6" r:id="rId1"/>
  </p:sldMasterIdLst>
  <p:sldIdLst>
    <p:sldId id="256" r:id="rId2"/>
    <p:sldId id="258" r:id="rId3"/>
    <p:sldId id="257" r:id="rId4"/>
    <p:sldId id="276" r:id="rId5"/>
    <p:sldId id="260" r:id="rId6"/>
    <p:sldId id="272" r:id="rId7"/>
    <p:sldId id="279" r:id="rId8"/>
    <p:sldId id="278" r:id="rId9"/>
    <p:sldId id="280" r:id="rId10"/>
    <p:sldId id="27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57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807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258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927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5355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8126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149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37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3968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2002A70-311A-4772-9C04-FF4E337CEBA6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874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02A70-311A-4772-9C04-FF4E337CEBA6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009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fit-or-fail.herokuapp.com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eroku.com/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C0B36-029D-4E6A-9ACD-561FF3FBA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1727369"/>
          </a:xfrm>
        </p:spPr>
        <p:txBody>
          <a:bodyPr>
            <a:normAutofit/>
          </a:bodyPr>
          <a:lstStyle/>
          <a:p>
            <a:r>
              <a:rPr lang="en-US" dirty="0"/>
              <a:t>Fit or Fail</a:t>
            </a:r>
            <a:br>
              <a:rPr lang="en-US" dirty="0"/>
            </a:br>
            <a:r>
              <a:rPr lang="en-US" sz="3000" dirty="0"/>
              <a:t>a revolutionary fitness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305E49-A898-45B2-BE15-76CB91AD9D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Travis Stewart</a:t>
            </a:r>
          </a:p>
          <a:p>
            <a:r>
              <a:rPr lang="en-US" dirty="0"/>
              <a:t>Christian </a:t>
            </a:r>
            <a:r>
              <a:rPr lang="en-US" dirty="0" err="1"/>
              <a:t>Sauls</a:t>
            </a:r>
            <a:endParaRPr lang="en-US" dirty="0"/>
          </a:p>
          <a:p>
            <a:r>
              <a:rPr lang="en-US" dirty="0"/>
              <a:t>Josh </a:t>
            </a:r>
            <a:r>
              <a:rPr lang="en-US" dirty="0" err="1"/>
              <a:t>Shevitz</a:t>
            </a:r>
            <a:r>
              <a:rPr lang="en-US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101" y="1122362"/>
            <a:ext cx="2031766" cy="203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000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E641-81A2-44B5-B4CB-6723E8C2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Demo of Product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2D331C-6C55-4E76-AE74-9E7324DE05B1}"/>
              </a:ext>
            </a:extLst>
          </p:cNvPr>
          <p:cNvSpPr/>
          <p:nvPr/>
        </p:nvSpPr>
        <p:spPr>
          <a:xfrm>
            <a:off x="1451580" y="2605142"/>
            <a:ext cx="96032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access our site, visit the following url: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https://fit-or-fail.herokuapp.com/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4973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E641-81A2-44B5-B4CB-6723E8C2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Purpose of The Game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819AF1-0C22-47B7-86F3-30C130EF3798}"/>
              </a:ext>
            </a:extLst>
          </p:cNvPr>
          <p:cNvSpPr txBox="1"/>
          <p:nvPr/>
        </p:nvSpPr>
        <p:spPr>
          <a:xfrm>
            <a:off x="1085850" y="1943100"/>
            <a:ext cx="99726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Purpose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 create a fun, interactive learning experience that educates teens on consistent healthy lifestyle decisions such as diet and exercise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 Dept of Health and Human Services (DHHS) – </a:t>
            </a:r>
            <a:r>
              <a:rPr lang="en-US" dirty="0">
                <a:solidFill>
                  <a:srgbClr val="FF0000"/>
                </a:solidFill>
              </a:rPr>
              <a:t>“teens today are more likely to develop a sustained interest in a healthy, active lifestyle if they are provided with some type of technology-based “game-like” tool to stimulate their interest in the areas.“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Focus group: high school aged teens, eventually expanding to children of all 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Primary platform: mobile</a:t>
            </a:r>
          </a:p>
        </p:txBody>
      </p:sp>
    </p:spTree>
    <p:extLst>
      <p:ext uri="{BB962C8B-B14F-4D97-AF65-F5344CB8AC3E}">
        <p14:creationId xmlns:p14="http://schemas.microsoft.com/office/powerpoint/2010/main" val="2894309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E641-81A2-44B5-B4CB-6723E8C2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 Our Game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819AF1-0C22-47B7-86F3-30C130EF3798}"/>
              </a:ext>
            </a:extLst>
          </p:cNvPr>
          <p:cNvSpPr txBox="1"/>
          <p:nvPr/>
        </p:nvSpPr>
        <p:spPr>
          <a:xfrm>
            <a:off x="1085850" y="1943100"/>
            <a:ext cx="99726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Online multiplayer trivia game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Questions to be chosen randomly from a pool of fitness-related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Game modes: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Simple trivia: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Solo – Play by yourself, answering a handful of randomly-chosen questions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Kahoot</a:t>
            </a:r>
            <a:r>
              <a:rPr lang="en-US" dirty="0"/>
              <a:t>!-style trivia: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Online – Play for points competitively against other individuals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Users can create and join “Teams”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accounts store data for cumulative points earned and total match victories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Users in a Team contribute their earnings to their Team’s statistics as well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078" y="3999554"/>
            <a:ext cx="2975856" cy="167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326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768485"/>
          </a:xfrm>
        </p:spPr>
        <p:txBody>
          <a:bodyPr>
            <a:normAutofit fontScale="85000" lnSpcReduction="20000"/>
          </a:bodyPr>
          <a:lstStyle/>
          <a:p>
            <a:pPr marL="285750" indent="-285750"/>
            <a:r>
              <a:rPr lang="en-US" dirty="0"/>
              <a:t>Front end:</a:t>
            </a:r>
          </a:p>
          <a:p>
            <a:pPr marL="742950" lvl="1" indent="-285750"/>
            <a:r>
              <a:rPr lang="en-US" dirty="0"/>
              <a:t>HTML/CSS</a:t>
            </a:r>
          </a:p>
          <a:p>
            <a:pPr marL="742950" lvl="1" indent="-285750"/>
            <a:r>
              <a:rPr lang="en-US" dirty="0"/>
              <a:t>JavaScript</a:t>
            </a:r>
          </a:p>
          <a:p>
            <a:pPr marL="1200150" lvl="2" indent="-285750"/>
            <a:r>
              <a:rPr lang="en-US" dirty="0"/>
              <a:t>React</a:t>
            </a:r>
          </a:p>
          <a:p>
            <a:pPr marL="1200150" lvl="2" indent="-285750"/>
            <a:r>
              <a:rPr lang="en-US" dirty="0"/>
              <a:t>Bootstrap (possibly)</a:t>
            </a:r>
          </a:p>
          <a:p>
            <a:pPr marL="285750" indent="-285750"/>
            <a:r>
              <a:rPr lang="en-US" dirty="0"/>
              <a:t>Back end</a:t>
            </a:r>
          </a:p>
          <a:p>
            <a:pPr marL="742950" lvl="1" indent="-285750"/>
            <a:r>
              <a:rPr lang="en-US" dirty="0"/>
              <a:t>MongoDB</a:t>
            </a:r>
          </a:p>
          <a:p>
            <a:pPr marL="742950" lvl="1" indent="-285750"/>
            <a:r>
              <a:rPr lang="en-US" dirty="0"/>
              <a:t>JavaScript</a:t>
            </a:r>
          </a:p>
          <a:p>
            <a:pPr marL="1200150" lvl="2" indent="-285750"/>
            <a:r>
              <a:rPr lang="en-US" dirty="0"/>
              <a:t>Express.js</a:t>
            </a:r>
          </a:p>
          <a:p>
            <a:pPr marL="1200150" lvl="2" indent="-285750"/>
            <a:r>
              <a:rPr lang="en-US" dirty="0"/>
              <a:t>JSON Web Tokens</a:t>
            </a:r>
          </a:p>
          <a:p>
            <a:pPr marL="285750" indent="-285750"/>
            <a:r>
              <a:rPr lang="en-US" dirty="0"/>
              <a:t>Domain/Hosting provider</a:t>
            </a:r>
          </a:p>
          <a:p>
            <a:pPr marL="742950" lvl="1" indent="-285750"/>
            <a:r>
              <a:rPr lang="en-US" dirty="0"/>
              <a:t>Heroku (</a:t>
            </a:r>
            <a:r>
              <a:rPr lang="en-US" dirty="0">
                <a:hlinkClick r:id="rId2"/>
              </a:rPr>
              <a:t>https://www.heroku.com/</a:t>
            </a:r>
            <a:r>
              <a:rPr lang="en-US" dirty="0"/>
              <a:t>)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Collaboration:</a:t>
            </a:r>
          </a:p>
          <a:p>
            <a:pPr lvl="1"/>
            <a:r>
              <a:rPr lang="en-US" dirty="0"/>
              <a:t>GitHub/</a:t>
            </a:r>
            <a:r>
              <a:rPr lang="en-US" dirty="0" err="1"/>
              <a:t>Git</a:t>
            </a:r>
            <a:endParaRPr lang="en-US" dirty="0"/>
          </a:p>
          <a:p>
            <a:pPr lvl="1"/>
            <a:r>
              <a:rPr lang="en-US" dirty="0" err="1"/>
              <a:t>GroupMe</a:t>
            </a:r>
            <a:endParaRPr lang="en-US" dirty="0"/>
          </a:p>
          <a:p>
            <a:pPr lvl="1"/>
            <a:r>
              <a:rPr lang="en-US" dirty="0"/>
              <a:t>Google Hangouts</a:t>
            </a:r>
          </a:p>
          <a:p>
            <a:r>
              <a:rPr lang="en-US" dirty="0"/>
              <a:t>Miscellaneous</a:t>
            </a:r>
          </a:p>
          <a:p>
            <a:pPr lvl="1"/>
            <a:r>
              <a:rPr lang="en-US" dirty="0"/>
              <a:t>Various </a:t>
            </a:r>
            <a:r>
              <a:rPr lang="en-US" dirty="0" err="1"/>
              <a:t>npm</a:t>
            </a:r>
            <a:r>
              <a:rPr lang="en-US" dirty="0"/>
              <a:t> packages</a:t>
            </a:r>
          </a:p>
          <a:p>
            <a:pPr lvl="1"/>
            <a:r>
              <a:rPr lang="en-US" dirty="0"/>
              <a:t>Postman to make HTML requests for backend testing</a:t>
            </a:r>
          </a:p>
        </p:txBody>
      </p:sp>
    </p:spTree>
    <p:extLst>
      <p:ext uri="{BB962C8B-B14F-4D97-AF65-F5344CB8AC3E}">
        <p14:creationId xmlns:p14="http://schemas.microsoft.com/office/powerpoint/2010/main" val="2610944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E641-81A2-44B5-B4CB-6723E8C2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Website game layout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88" b="100000" l="0" r="100000">
                        <a14:foregroundMark x1="30774" y1="5488" x2="31229" y2="5976"/>
                        <a14:foregroundMark x1="25939" y1="79390" x2="26394" y2="79390"/>
                        <a14:foregroundMark x1="25711" y1="72927" x2="25939" y2="73902"/>
                        <a14:foregroundMark x1="28441" y1="59024" x2="28441" y2="59024"/>
                        <a14:foregroundMark x1="28441" y1="66463" x2="28441" y2="66463"/>
                        <a14:foregroundMark x1="25939" y1="67439" x2="25939" y2="67439"/>
                        <a14:foregroundMark x1="26394" y1="59512" x2="26394" y2="59512"/>
                        <a14:foregroundMark x1="57850" y1="61098" x2="57850" y2="61098"/>
                        <a14:foregroundMark x1="41411" y1="70488" x2="41411" y2="70488"/>
                        <a14:foregroundMark x1="39363" y1="75488" x2="39363" y2="75488"/>
                        <a14:foregroundMark x1="30091" y1="81341" x2="30091" y2="813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401" y="1996216"/>
            <a:ext cx="8579629" cy="400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641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Roles and 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80" y="2015732"/>
            <a:ext cx="6531836" cy="34506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Christian </a:t>
            </a:r>
            <a:r>
              <a:rPr lang="en-US" dirty="0" err="1"/>
              <a:t>Sauls</a:t>
            </a:r>
            <a:r>
              <a:rPr lang="en-US" dirty="0"/>
              <a:t> – Programmer (backend), coordinator, minor documenter, minor designer, minor frontend </a:t>
            </a:r>
          </a:p>
          <a:p>
            <a:r>
              <a:rPr lang="en-US" dirty="0"/>
              <a:t>Travis Stewart – Documenter (SPMP,  use cases, Gantt chart, and more), minor designer</a:t>
            </a:r>
          </a:p>
          <a:p>
            <a:r>
              <a:rPr lang="en-US" dirty="0"/>
              <a:t>Josh </a:t>
            </a:r>
            <a:r>
              <a:rPr lang="en-US" dirty="0" err="1"/>
              <a:t>Shevitz</a:t>
            </a:r>
            <a:r>
              <a:rPr lang="en-US" dirty="0"/>
              <a:t> – Programmer (frontend), coordinator, designer</a:t>
            </a:r>
          </a:p>
          <a:p>
            <a:r>
              <a:rPr lang="en-US" dirty="0" err="1"/>
              <a:t>Adamma</a:t>
            </a:r>
            <a:r>
              <a:rPr lang="en-US" dirty="0"/>
              <a:t> Neuman – programmer</a:t>
            </a:r>
          </a:p>
          <a:p>
            <a:r>
              <a:rPr lang="en-US" dirty="0" err="1"/>
              <a:t>Kafui</a:t>
            </a:r>
            <a:r>
              <a:rPr lang="en-US" dirty="0"/>
              <a:t> D - programmer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4479" y="2015732"/>
            <a:ext cx="300037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023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Roles and Contributions Cont.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B418A5-9140-4BB6-B394-26F28438E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195" y="2296060"/>
            <a:ext cx="4196623" cy="3282507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BC34928-FB8B-461E-BC32-EC93EBC88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892494"/>
              </p:ext>
            </p:extLst>
          </p:nvPr>
        </p:nvGraphicFramePr>
        <p:xfrm>
          <a:off x="6358831" y="2296060"/>
          <a:ext cx="4587336" cy="3282504"/>
        </p:xfrm>
        <a:graphic>
          <a:graphicData uri="http://schemas.openxmlformats.org/drawingml/2006/table">
            <a:tbl>
              <a:tblPr/>
              <a:tblGrid>
                <a:gridCol w="2521139">
                  <a:extLst>
                    <a:ext uri="{9D8B030D-6E8A-4147-A177-3AD203B41FA5}">
                      <a16:colId xmlns:a16="http://schemas.microsoft.com/office/drawing/2014/main" val="2291156416"/>
                    </a:ext>
                  </a:extLst>
                </a:gridCol>
                <a:gridCol w="2066197">
                  <a:extLst>
                    <a:ext uri="{9D8B030D-6E8A-4147-A177-3AD203B41FA5}">
                      <a16:colId xmlns:a16="http://schemas.microsoft.com/office/drawing/2014/main" val="4162386721"/>
                    </a:ext>
                  </a:extLst>
                </a:gridCol>
              </a:tblGrid>
              <a:tr h="2613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General Work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Completed by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328851"/>
                  </a:ext>
                </a:extLst>
              </a:tr>
              <a:tr h="2508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Overall design/layout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Christian, Josh, Travis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186827"/>
                  </a:ext>
                </a:extLst>
              </a:tr>
              <a:tr h="2508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Website and game flow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Josh, Christian, Travis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2902626"/>
                  </a:ext>
                </a:extLst>
              </a:tr>
              <a:tr h="2508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Logo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Christian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751646"/>
                  </a:ext>
                </a:extLst>
              </a:tr>
              <a:tr h="2508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Front end skeleton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Josh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299474"/>
                  </a:ext>
                </a:extLst>
              </a:tr>
              <a:tr h="2508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Game Menu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967726"/>
                  </a:ext>
                </a:extLst>
              </a:tr>
              <a:tr h="2508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 Player Game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755311"/>
                  </a:ext>
                </a:extLst>
              </a:tr>
              <a:tr h="2508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Multiplayer Game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699306"/>
                  </a:ext>
                </a:extLst>
              </a:tr>
              <a:tr h="2508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9798"/>
                  </a:ext>
                </a:extLst>
              </a:tr>
              <a:tr h="2508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Leaderboard page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812682"/>
                  </a:ext>
                </a:extLst>
              </a:tr>
              <a:tr h="2508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Donate Page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191052"/>
                  </a:ext>
                </a:extLst>
              </a:tr>
              <a:tr h="2508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Back end skeleton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Christian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644233"/>
                  </a:ext>
                </a:extLst>
              </a:tr>
              <a:tr h="2613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This document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Christian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80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5157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80" y="2015732"/>
            <a:ext cx="9603274" cy="3450613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We will continue to develop a multiplayer mode</a:t>
            </a:r>
          </a:p>
          <a:p>
            <a:pPr lvl="1"/>
            <a:r>
              <a:rPr lang="en-US" dirty="0"/>
              <a:t>This is our next primary objective </a:t>
            </a:r>
          </a:p>
          <a:p>
            <a:pPr lvl="1"/>
            <a:r>
              <a:rPr lang="en-US" dirty="0"/>
              <a:t>Will take place over the next month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We will continue to maintain the site and do more extensive testing</a:t>
            </a:r>
          </a:p>
          <a:p>
            <a:pPr lvl="1"/>
            <a:r>
              <a:rPr lang="en-US" dirty="0"/>
              <a:t>The first release will be a beta stage, and we will eventually get to the final tested version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To Secure some ads for on the site.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We will add new and updated questions for the game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We may separate games by fitness question categories. </a:t>
            </a:r>
          </a:p>
          <a:p>
            <a:pPr lvl="1"/>
            <a:r>
              <a:rPr lang="en-US" dirty="0"/>
              <a:t>Ex: Healthy Eating, Muscle Development, etc.</a:t>
            </a:r>
          </a:p>
        </p:txBody>
      </p:sp>
    </p:spTree>
    <p:extLst>
      <p:ext uri="{BB962C8B-B14F-4D97-AF65-F5344CB8AC3E}">
        <p14:creationId xmlns:p14="http://schemas.microsoft.com/office/powerpoint/2010/main" val="3701453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E641-81A2-44B5-B4CB-6723E8C2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We Deserve to win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1DE0C5-0AA1-4424-AD6A-08C65573B5FE}"/>
              </a:ext>
            </a:extLst>
          </p:cNvPr>
          <p:cNvSpPr txBox="1"/>
          <p:nvPr/>
        </p:nvSpPr>
        <p:spPr>
          <a:xfrm>
            <a:off x="1451579" y="2610035"/>
            <a:ext cx="96032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Detailed planning went into our design and implementation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 are using Hot languages to implement our product (React, MongoDB, Express)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Our product has the ability to be played on mobile devices or converted to a physical mobile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dedicated a lot of time not only learning HTML and CSS but also more unique languages such as React, MongoDB, Express JS.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Deployment of site is simple and 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Extra feature we added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Donate page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56850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639</TotalTime>
  <Words>565</Words>
  <Application>Microsoft Office PowerPoint</Application>
  <PresentationFormat>Widescreen</PresentationFormat>
  <Paragraphs>100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Gill Sans MT</vt:lpstr>
      <vt:lpstr>Gallery</vt:lpstr>
      <vt:lpstr>Fit or Fail a revolutionary fitness game</vt:lpstr>
      <vt:lpstr>Purpose of The Game</vt:lpstr>
      <vt:lpstr>About Our Game</vt:lpstr>
      <vt:lpstr>Technologies Used</vt:lpstr>
      <vt:lpstr>Website game layout</vt:lpstr>
      <vt:lpstr>Roles and Contributions</vt:lpstr>
      <vt:lpstr>Roles and Contributions Cont.</vt:lpstr>
      <vt:lpstr>Next Steps</vt:lpstr>
      <vt:lpstr>Why We Deserve to win</vt:lpstr>
      <vt:lpstr>Demo of Product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 or Fail</dc:title>
  <dc:creator>Travis;Christian</dc:creator>
  <cp:lastModifiedBy>Travis</cp:lastModifiedBy>
  <cp:revision>59</cp:revision>
  <dcterms:created xsi:type="dcterms:W3CDTF">2020-03-05T00:05:00Z</dcterms:created>
  <dcterms:modified xsi:type="dcterms:W3CDTF">2020-04-23T03:16:42Z</dcterms:modified>
</cp:coreProperties>
</file>