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6" r:id="rId1"/>
  </p:sldMasterIdLst>
  <p:sldIdLst>
    <p:sldId id="256" r:id="rId2"/>
    <p:sldId id="258" r:id="rId3"/>
    <p:sldId id="257" r:id="rId4"/>
    <p:sldId id="259" r:id="rId5"/>
    <p:sldId id="262" r:id="rId6"/>
    <p:sldId id="263" r:id="rId7"/>
    <p:sldId id="264" r:id="rId8"/>
    <p:sldId id="261" r:id="rId9"/>
    <p:sldId id="260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57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807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258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927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5355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8126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149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37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3968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2002A70-311A-4772-9C04-FF4E337CEBA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874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02A70-311A-4772-9C04-FF4E337CEBA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009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lucidchart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C0B36-029D-4E6A-9ACD-561FF3FBA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727369"/>
          </a:xfrm>
        </p:spPr>
        <p:txBody>
          <a:bodyPr>
            <a:normAutofit/>
          </a:bodyPr>
          <a:lstStyle/>
          <a:p>
            <a:r>
              <a:rPr lang="en-US" dirty="0"/>
              <a:t>Fit or Fail</a:t>
            </a:r>
            <a:br>
              <a:rPr lang="en-US" dirty="0"/>
            </a:br>
            <a:r>
              <a:rPr lang="en-US" sz="3000" dirty="0"/>
              <a:t>a revolutionary fitness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305E49-A898-45B2-BE15-76CB91AD9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Travis Stewart</a:t>
            </a:r>
          </a:p>
          <a:p>
            <a:r>
              <a:rPr lang="en-US" dirty="0"/>
              <a:t>Christian </a:t>
            </a:r>
            <a:r>
              <a:rPr lang="en-US" dirty="0" err="1"/>
              <a:t>Sauls</a:t>
            </a:r>
            <a:endParaRPr lang="en-US" dirty="0"/>
          </a:p>
          <a:p>
            <a:r>
              <a:rPr lang="en-US" dirty="0"/>
              <a:t>Josh </a:t>
            </a:r>
            <a:r>
              <a:rPr lang="en-US" dirty="0" err="1"/>
              <a:t>Shevitz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5000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DCF57-F91A-472C-8BF4-1B035AB72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Current Working Prototype</a:t>
            </a:r>
          </a:p>
        </p:txBody>
      </p:sp>
    </p:spTree>
    <p:extLst>
      <p:ext uri="{BB962C8B-B14F-4D97-AF65-F5344CB8AC3E}">
        <p14:creationId xmlns:p14="http://schemas.microsoft.com/office/powerpoint/2010/main" val="898672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DCF57-F91A-472C-8BF4-1B035AB72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Review: 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5" y="2210158"/>
            <a:ext cx="611505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93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DCF57-F91A-472C-8BF4-1B035AB72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Review: II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2211995"/>
            <a:ext cx="118110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613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Presentation </a:t>
            </a:r>
            <a:r>
              <a:rPr lang="en-US" dirty="0" err="1" smtClean="0"/>
              <a:t>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logo on title slide</a:t>
            </a:r>
          </a:p>
          <a:p>
            <a:pPr lvl="1"/>
            <a:r>
              <a:rPr lang="en-US" dirty="0" smtClean="0"/>
              <a:t>Someone needs to first complete our logo</a:t>
            </a:r>
          </a:p>
          <a:p>
            <a:r>
              <a:rPr lang="en-US" dirty="0" smtClean="0"/>
              <a:t>Update all our flow diagrams to represent our new flow</a:t>
            </a:r>
          </a:p>
          <a:p>
            <a:pPr lvl="1"/>
            <a:r>
              <a:rPr lang="en-US" dirty="0" smtClean="0"/>
              <a:t>Prettify all diagrams</a:t>
            </a:r>
          </a:p>
          <a:p>
            <a:pPr lvl="2"/>
            <a:r>
              <a:rPr lang="en-US" dirty="0" smtClean="0"/>
              <a:t>Please use an online app like </a:t>
            </a:r>
            <a:r>
              <a:rPr lang="en-US" dirty="0" smtClean="0">
                <a:hlinkClick r:id="rId2"/>
              </a:rPr>
              <a:t>https://lucidchart.com</a:t>
            </a:r>
            <a:r>
              <a:rPr lang="en-US" dirty="0" smtClean="0"/>
              <a:t> to make them so they look really nice</a:t>
            </a:r>
          </a:p>
          <a:p>
            <a:r>
              <a:rPr lang="en-US" dirty="0" smtClean="0"/>
              <a:t>Add slides for all deliverables to date</a:t>
            </a:r>
          </a:p>
          <a:p>
            <a:pPr lvl="1"/>
            <a:r>
              <a:rPr lang="en-US" dirty="0" smtClean="0"/>
              <a:t>I’ve compiled a list of all of them in DELIVERABLES_LIST.txt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445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Purpose of The Game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19AF1-0C22-47B7-86F3-30C130EF3798}"/>
              </a:ext>
            </a:extLst>
          </p:cNvPr>
          <p:cNvSpPr txBox="1"/>
          <p:nvPr/>
        </p:nvSpPr>
        <p:spPr>
          <a:xfrm>
            <a:off x="1085850" y="1943100"/>
            <a:ext cx="99726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Purpose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 create a </a:t>
            </a:r>
            <a:r>
              <a:rPr lang="en-US" dirty="0" smtClean="0"/>
              <a:t>fun, interactive </a:t>
            </a:r>
            <a:r>
              <a:rPr lang="en-US" dirty="0"/>
              <a:t>learning experience </a:t>
            </a:r>
            <a:r>
              <a:rPr lang="en-US" dirty="0" smtClean="0"/>
              <a:t>that educates teens on consistent healthy lifestyle decisions such as diet and exercise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 </a:t>
            </a:r>
            <a:r>
              <a:rPr lang="en-US" dirty="0"/>
              <a:t>Dept of Health and Human Services (DHHS) – </a:t>
            </a:r>
            <a:r>
              <a:rPr lang="en-US" dirty="0">
                <a:solidFill>
                  <a:srgbClr val="FF0000"/>
                </a:solidFill>
              </a:rPr>
              <a:t>“teens today are more likely to develop a sustained interest in a healthy, active lifestyle if they are provided with some type of technology-based “game-like” tool to stimulate their interest in the areas</a:t>
            </a:r>
            <a:r>
              <a:rPr lang="en-US" dirty="0" smtClean="0">
                <a:solidFill>
                  <a:srgbClr val="FF0000"/>
                </a:solidFill>
              </a:rPr>
              <a:t>.“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 group: high school aged teens, eventually expanding to children of all 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Primary platform: </a:t>
            </a:r>
            <a:r>
              <a:rPr lang="en-US" dirty="0" smtClean="0"/>
              <a:t>mobile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309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Our Game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19AF1-0C22-47B7-86F3-30C130EF3798}"/>
              </a:ext>
            </a:extLst>
          </p:cNvPr>
          <p:cNvSpPr txBox="1"/>
          <p:nvPr/>
        </p:nvSpPr>
        <p:spPr>
          <a:xfrm>
            <a:off x="1085850" y="1943100"/>
            <a:ext cx="99726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Online multiplayer trivia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Game modes: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Simple trivia: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Solo </a:t>
            </a:r>
            <a:r>
              <a:rPr lang="en-US" dirty="0"/>
              <a:t>– </a:t>
            </a:r>
            <a:r>
              <a:rPr lang="en-US" dirty="0" smtClean="0"/>
              <a:t>Play by yourself, answering a handful of randomly-chosen questions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Kahoot</a:t>
            </a:r>
            <a:r>
              <a:rPr lang="en-US" dirty="0" smtClean="0"/>
              <a:t>!-style trivia: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Online </a:t>
            </a:r>
            <a:r>
              <a:rPr lang="en-US" dirty="0"/>
              <a:t>– </a:t>
            </a:r>
            <a:r>
              <a:rPr lang="en-US" dirty="0" smtClean="0"/>
              <a:t>Play for points competitively against other individuals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Users can create and join “Teams”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accounts store data for cumulative points earned and total match victories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Users in a Team contribute their earnings to their Team’s statistics as well</a:t>
            </a:r>
          </a:p>
        </p:txBody>
      </p:sp>
    </p:spTree>
    <p:extLst>
      <p:ext uri="{BB962C8B-B14F-4D97-AF65-F5344CB8AC3E}">
        <p14:creationId xmlns:p14="http://schemas.microsoft.com/office/powerpoint/2010/main" val="104632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Technologies </a:t>
            </a:r>
            <a:r>
              <a:rPr lang="en-US" dirty="0"/>
              <a:t>Used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19AF1-0C22-47B7-86F3-30C130EF3798}"/>
              </a:ext>
            </a:extLst>
          </p:cNvPr>
          <p:cNvSpPr txBox="1"/>
          <p:nvPr/>
        </p:nvSpPr>
        <p:spPr>
          <a:xfrm>
            <a:off x="1085850" y="1943100"/>
            <a:ext cx="99726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Front end: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HTML/CSS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JavaScript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React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Back end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MongoDB (NoSQL)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JavaScript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Express.js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mongoose.js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JSON Web Tokens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Domain/Hosting provider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name.com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DigitalOcean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705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 Breakdown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0B2870-4A2D-4727-AA23-FEE4E1E2B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86" y="2555294"/>
            <a:ext cx="10766028" cy="369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1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 Completion Timeline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1AF636-868C-4602-A51E-4BADF01B1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955934"/>
            <a:ext cx="9706782" cy="403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384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Completed Tasks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028" y="2139315"/>
            <a:ext cx="30003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727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Process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19AF1-0C22-47B7-86F3-30C130EF3798}"/>
              </a:ext>
            </a:extLst>
          </p:cNvPr>
          <p:cNvSpPr txBox="1"/>
          <p:nvPr/>
        </p:nvSpPr>
        <p:spPr>
          <a:xfrm>
            <a:off x="1085850" y="1943100"/>
            <a:ext cx="99726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project will be using the waterfall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Has many phases/part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Each part relies on the previous parts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Waterfall model parts (in order)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Requirements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Design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Implementation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Verification/Testing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Maintenance.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4F33DD-3070-4BA1-966E-CEC64559C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23144"/>
            <a:ext cx="5944115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370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Website game layout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4A0E3D-3FC7-4A5C-B7BF-73A76C23E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7" y="1771702"/>
            <a:ext cx="9915525" cy="440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64127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386</TotalTime>
  <Words>316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Gallery</vt:lpstr>
      <vt:lpstr>Fit or Fail a revolutionary fitness game</vt:lpstr>
      <vt:lpstr>Purpose of The Game</vt:lpstr>
      <vt:lpstr>About Our Game</vt:lpstr>
      <vt:lpstr>Technologies Used</vt:lpstr>
      <vt:lpstr>Work Breakdown Structure</vt:lpstr>
      <vt:lpstr>Work Completion Timeline</vt:lpstr>
      <vt:lpstr>Completed Tasks </vt:lpstr>
      <vt:lpstr>Process model</vt:lpstr>
      <vt:lpstr>Website game layout</vt:lpstr>
      <vt:lpstr>Current Working Prototype</vt:lpstr>
      <vt:lpstr>Project Review: I</vt:lpstr>
      <vt:lpstr>Project Review: II</vt:lpstr>
      <vt:lpstr>Presentation 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 or Fail</dc:title>
  <dc:creator>Travis;Christian</dc:creator>
  <cp:lastModifiedBy>Windows User</cp:lastModifiedBy>
  <cp:revision>27</cp:revision>
  <dcterms:created xsi:type="dcterms:W3CDTF">2020-03-05T00:05:00Z</dcterms:created>
  <dcterms:modified xsi:type="dcterms:W3CDTF">2020-03-24T19:22:38Z</dcterms:modified>
</cp:coreProperties>
</file>