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6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61" r:id="rId9"/>
    <p:sldId id="260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57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3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80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25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927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535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8126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14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3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02A70-311A-4772-9C04-FF4E337CEBA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3968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2002A70-311A-4772-9C04-FF4E337CEBA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87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02A70-311A-4772-9C04-FF4E337CEBA6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C683AE2-A7A0-491D-ADD7-5DD1C5D2112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00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ucidchart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0B36-029D-4E6A-9ACD-561FF3FBA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727369"/>
          </a:xfrm>
        </p:spPr>
        <p:txBody>
          <a:bodyPr>
            <a:normAutofit/>
          </a:bodyPr>
          <a:lstStyle/>
          <a:p>
            <a:r>
              <a:rPr lang="en-US" dirty="0"/>
              <a:t>Fit or Fail</a:t>
            </a:r>
            <a:br>
              <a:rPr lang="en-US" dirty="0"/>
            </a:br>
            <a:r>
              <a:rPr lang="en-US" sz="3000" dirty="0"/>
              <a:t>a revolutionary fitness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05E49-A898-45B2-BE15-76CB91AD9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Travis Stewart</a:t>
            </a:r>
          </a:p>
          <a:p>
            <a:r>
              <a:rPr lang="en-US" dirty="0"/>
              <a:t>Christian </a:t>
            </a:r>
            <a:r>
              <a:rPr lang="en-US" dirty="0" err="1"/>
              <a:t>Sauls</a:t>
            </a:r>
            <a:endParaRPr lang="en-US" dirty="0"/>
          </a:p>
          <a:p>
            <a:r>
              <a:rPr lang="en-US" dirty="0"/>
              <a:t>Josh </a:t>
            </a:r>
            <a:r>
              <a:rPr lang="en-US" dirty="0" err="1"/>
              <a:t>Shevitz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5000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CF57-F91A-472C-8BF4-1B035AB7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Current Working Prototype</a:t>
            </a:r>
          </a:p>
        </p:txBody>
      </p:sp>
    </p:spTree>
    <p:extLst>
      <p:ext uri="{BB962C8B-B14F-4D97-AF65-F5344CB8AC3E}">
        <p14:creationId xmlns:p14="http://schemas.microsoft.com/office/powerpoint/2010/main" val="898672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CF57-F91A-472C-8BF4-1B035AB7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Review: 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2210158"/>
            <a:ext cx="61150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3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CF57-F91A-472C-8BF4-1B035AB7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Review: II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211995"/>
            <a:ext cx="118110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13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Presentation </a:t>
            </a:r>
            <a:r>
              <a:rPr lang="en-US" dirty="0" err="1" smtClean="0"/>
              <a:t>todo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logo on title slide</a:t>
            </a:r>
          </a:p>
          <a:p>
            <a:pPr lvl="1"/>
            <a:r>
              <a:rPr lang="en-US" dirty="0" smtClean="0"/>
              <a:t>Someone needs to first complete our logo</a:t>
            </a:r>
          </a:p>
          <a:p>
            <a:r>
              <a:rPr lang="en-US" dirty="0" smtClean="0"/>
              <a:t>Update all our flow diagrams to represent our new flow</a:t>
            </a:r>
          </a:p>
          <a:p>
            <a:pPr lvl="1"/>
            <a:r>
              <a:rPr lang="en-US" dirty="0" smtClean="0"/>
              <a:t>Prettify all diagrams</a:t>
            </a:r>
          </a:p>
          <a:p>
            <a:pPr lvl="2"/>
            <a:r>
              <a:rPr lang="en-US" dirty="0" smtClean="0"/>
              <a:t>Please use an online app like </a:t>
            </a:r>
            <a:r>
              <a:rPr lang="en-US" dirty="0" smtClean="0">
                <a:hlinkClick r:id="rId2"/>
              </a:rPr>
              <a:t>https://lucidchart.com</a:t>
            </a:r>
            <a:r>
              <a:rPr lang="en-US" dirty="0" smtClean="0"/>
              <a:t> to make them so they look really nice</a:t>
            </a:r>
          </a:p>
          <a:p>
            <a:r>
              <a:rPr lang="en-US" dirty="0" smtClean="0"/>
              <a:t>Add slides for all deliverables to date</a:t>
            </a:r>
          </a:p>
          <a:p>
            <a:pPr lvl="1"/>
            <a:r>
              <a:rPr lang="en-US" dirty="0" smtClean="0"/>
              <a:t>I’ve compiled a list of all of them in DELIVERABLES_LIST.txt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4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 of The Game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create a </a:t>
            </a:r>
            <a:r>
              <a:rPr lang="en-US" dirty="0" smtClean="0"/>
              <a:t>fun, interactive </a:t>
            </a:r>
            <a:r>
              <a:rPr lang="en-US" dirty="0"/>
              <a:t>learning experience </a:t>
            </a:r>
            <a:r>
              <a:rPr lang="en-US" dirty="0" smtClean="0"/>
              <a:t>that educates teens on consistent healthy lifestyle decisions such as diet and exercise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 </a:t>
            </a:r>
            <a:r>
              <a:rPr lang="en-US" dirty="0"/>
              <a:t>Dept of Health and Human Services (DHHS) – </a:t>
            </a:r>
            <a:r>
              <a:rPr lang="en-US" dirty="0">
                <a:solidFill>
                  <a:srgbClr val="FF0000"/>
                </a:solidFill>
              </a:rPr>
              <a:t>“teens today are more likely to develop a sustained interest in a healthy, active lifestyle if they are provided with some type of technology-based “game-like” tool to stimulate their interest in the areas</a:t>
            </a:r>
            <a:r>
              <a:rPr lang="en-US" dirty="0" smtClean="0">
                <a:solidFill>
                  <a:srgbClr val="FF0000"/>
                </a:solidFill>
              </a:rPr>
              <a:t>.“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group: high school aged teens, eventually expanding to children of all 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platform: </a:t>
            </a:r>
            <a:r>
              <a:rPr lang="en-US" dirty="0" smtClean="0"/>
              <a:t>mobile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30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Our Game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Online multiplayer t</a:t>
            </a:r>
            <a:r>
              <a:rPr lang="en-US" dirty="0" smtClean="0"/>
              <a:t>rivia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Game modes: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Simple trivia: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Solo </a:t>
            </a:r>
            <a:r>
              <a:rPr lang="en-US" dirty="0"/>
              <a:t>– </a:t>
            </a:r>
            <a:r>
              <a:rPr lang="en-US" dirty="0" smtClean="0"/>
              <a:t>Play by yourself, answering a handful of randomly-chosen 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Kahoot</a:t>
            </a:r>
            <a:r>
              <a:rPr lang="en-US" dirty="0" smtClean="0"/>
              <a:t>!-style trivia: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Online </a:t>
            </a:r>
            <a:r>
              <a:rPr lang="en-US" dirty="0"/>
              <a:t>– </a:t>
            </a:r>
            <a:r>
              <a:rPr lang="en-US" dirty="0" smtClean="0"/>
              <a:t>Play for points competitively against other individuals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 can create and join “Teams”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accounts store data for cumulative points earned and total match victories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Users in a Team contribute their earnings to their Team’s statistics as well</a:t>
            </a:r>
          </a:p>
        </p:txBody>
      </p:sp>
    </p:spTree>
    <p:extLst>
      <p:ext uri="{BB962C8B-B14F-4D97-AF65-F5344CB8AC3E}">
        <p14:creationId xmlns:p14="http://schemas.microsoft.com/office/powerpoint/2010/main" val="104632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Technologies </a:t>
            </a:r>
            <a:r>
              <a:rPr lang="en-US" dirty="0"/>
              <a:t>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Front end: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HTML/CSS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JavaScript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React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Back end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MongoDB (NoSQL)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JavaScript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Express.js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m</a:t>
            </a:r>
            <a:r>
              <a:rPr lang="en-US" dirty="0" smtClean="0"/>
              <a:t>ongoose.js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JSON Web Tokens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Domain/Hosting provider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name.com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DigitalOcean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0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 Breakdown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B2870-4A2D-4727-AA23-FEE4E1E2B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86" y="2555294"/>
            <a:ext cx="10766028" cy="369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 Completion Timeline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1AF636-868C-4602-A51E-4BADF01B1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955934"/>
            <a:ext cx="9706782" cy="403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8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Completed Tasks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22F124-8212-44F8-A49A-E5BAD070E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717260"/>
              </p:ext>
            </p:extLst>
          </p:nvPr>
        </p:nvGraphicFramePr>
        <p:xfrm>
          <a:off x="2967553" y="2152175"/>
          <a:ext cx="5412967" cy="411055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70700">
                  <a:extLst>
                    <a:ext uri="{9D8B030D-6E8A-4147-A177-3AD203B41FA5}">
                      <a16:colId xmlns:a16="http://schemas.microsoft.com/office/drawing/2014/main" val="781563413"/>
                    </a:ext>
                  </a:extLst>
                </a:gridCol>
                <a:gridCol w="3542267">
                  <a:extLst>
                    <a:ext uri="{9D8B030D-6E8A-4147-A177-3AD203B41FA5}">
                      <a16:colId xmlns:a16="http://schemas.microsoft.com/office/drawing/2014/main" val="3866564030"/>
                    </a:ext>
                  </a:extLst>
                </a:gridCol>
              </a:tblGrid>
              <a:tr h="4567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Task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Who Completed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3037452996"/>
                  </a:ext>
                </a:extLst>
              </a:tr>
              <a:tr h="4567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</a:rPr>
                        <a:t>GitHub Setup</a:t>
                      </a: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</a:rPr>
                        <a:t>Josh</a:t>
                      </a: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1123737745"/>
                  </a:ext>
                </a:extLst>
              </a:tr>
              <a:tr h="4567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 Cases/Requirements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Josh/Christian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1991200881"/>
                  </a:ext>
                </a:extLst>
              </a:tr>
              <a:tr h="4567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Gantt Chart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Travis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2655223713"/>
                  </a:ext>
                </a:extLst>
              </a:tr>
              <a:tr h="4567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SPMP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Travis, Christian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2286771514"/>
                  </a:ext>
                </a:extLst>
              </a:tr>
              <a:tr h="4567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Technical Status Presentation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Travis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3063263531"/>
                  </a:ext>
                </a:extLst>
              </a:tr>
              <a:tr h="4567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Integration/Unit Testing Skeleton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3986079374"/>
                  </a:ext>
                </a:extLst>
              </a:tr>
              <a:tr h="4567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Website/Game Development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Josh, Travis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1625725533"/>
                  </a:ext>
                </a:extLst>
              </a:tr>
              <a:tr h="45672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Project Review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Travis, 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" marR="38100" marT="25400" marB="25400"/>
                </a:tc>
                <a:extLst>
                  <a:ext uri="{0D108BD9-81ED-4DB2-BD59-A6C34878D82A}">
                    <a16:rowId xmlns:a16="http://schemas.microsoft.com/office/drawing/2014/main" val="1176434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727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19AF1-0C22-47B7-86F3-30C130EF3798}"/>
              </a:ext>
            </a:extLst>
          </p:cNvPr>
          <p:cNvSpPr txBox="1"/>
          <p:nvPr/>
        </p:nvSpPr>
        <p:spPr>
          <a:xfrm>
            <a:off x="1085850" y="1943100"/>
            <a:ext cx="99726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 will be using the waterfall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Has many phases/part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part relies on the previous parts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Waterfall model parts (in order)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Requirements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Verification/Testing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Maintenance.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F33DD-3070-4BA1-966E-CEC64559C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23144"/>
            <a:ext cx="5944115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70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9E641-81A2-44B5-B4CB-6723E8C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Website game layout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A0E3D-3FC7-4A5C-B7BF-73A76C23E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1771702"/>
            <a:ext cx="9915525" cy="440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412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373</TotalTime>
  <Words>344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Times New Roman</vt:lpstr>
      <vt:lpstr>Gallery</vt:lpstr>
      <vt:lpstr>Fit or Fail a revolutionary fitness game</vt:lpstr>
      <vt:lpstr>Purpose of The Game</vt:lpstr>
      <vt:lpstr>About Our Game</vt:lpstr>
      <vt:lpstr>Technologies Used</vt:lpstr>
      <vt:lpstr>Work Breakdown Structure</vt:lpstr>
      <vt:lpstr>Work Completion Timeline</vt:lpstr>
      <vt:lpstr>Completed Tasks </vt:lpstr>
      <vt:lpstr>Process model</vt:lpstr>
      <vt:lpstr>Website game layout</vt:lpstr>
      <vt:lpstr>Current Working Prototype</vt:lpstr>
      <vt:lpstr>Project Review: I</vt:lpstr>
      <vt:lpstr>Project Review: II</vt:lpstr>
      <vt:lpstr>Presentation 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 or Fail</dc:title>
  <dc:creator>Travis;Christian</dc:creator>
  <cp:lastModifiedBy>Windows User</cp:lastModifiedBy>
  <cp:revision>26</cp:revision>
  <dcterms:created xsi:type="dcterms:W3CDTF">2020-03-05T00:05:00Z</dcterms:created>
  <dcterms:modified xsi:type="dcterms:W3CDTF">2020-03-24T03:47:21Z</dcterms:modified>
</cp:coreProperties>
</file>