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72" r:id="rId3"/>
    <p:sldId id="258" r:id="rId4"/>
    <p:sldId id="259" r:id="rId5"/>
    <p:sldId id="257" r:id="rId6"/>
    <p:sldId id="270" r:id="rId7"/>
    <p:sldId id="271" r:id="rId8"/>
    <p:sldId id="260" r:id="rId9"/>
    <p:sldId id="261" r:id="rId10"/>
    <p:sldId id="262" r:id="rId11"/>
    <p:sldId id="266" r:id="rId12"/>
    <p:sldId id="267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7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0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2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2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35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4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96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7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0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0B36-029D-4E6A-9ACD-561FF3FB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727369"/>
          </a:xfrm>
        </p:spPr>
        <p:txBody>
          <a:bodyPr>
            <a:normAutofit/>
          </a:bodyPr>
          <a:lstStyle/>
          <a:p>
            <a:r>
              <a:rPr lang="en-US" dirty="0"/>
              <a:t>Fit or Fail</a:t>
            </a:r>
            <a:br>
              <a:rPr lang="en-US" dirty="0"/>
            </a:br>
            <a:r>
              <a:rPr lang="en-US" sz="3000" dirty="0"/>
              <a:t>a revolutionary fitness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05E49-A898-45B2-BE15-76CB91AD9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4437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Travis Stewart</a:t>
            </a:r>
          </a:p>
          <a:p>
            <a:r>
              <a:rPr lang="en-US" dirty="0"/>
              <a:t>Christian </a:t>
            </a:r>
            <a:r>
              <a:rPr lang="en-US" dirty="0" err="1"/>
              <a:t>Sauls</a:t>
            </a:r>
            <a:endParaRPr lang="en-US" dirty="0"/>
          </a:p>
          <a:p>
            <a:r>
              <a:rPr lang="en-US" dirty="0"/>
              <a:t>Josh </a:t>
            </a:r>
            <a:r>
              <a:rPr lang="en-US" dirty="0" err="1"/>
              <a:t>Shevitz</a:t>
            </a:r>
            <a:r>
              <a:rPr lang="en-US" dirty="0"/>
              <a:t> </a:t>
            </a:r>
          </a:p>
          <a:p>
            <a:r>
              <a:rPr lang="en-US" dirty="0" err="1"/>
              <a:t>Adamma</a:t>
            </a:r>
            <a:r>
              <a:rPr lang="en-US" dirty="0"/>
              <a:t> Newman</a:t>
            </a:r>
          </a:p>
          <a:p>
            <a:r>
              <a:rPr lang="en-US" dirty="0"/>
              <a:t>Makafui Dzeze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01" y="1122362"/>
            <a:ext cx="2031766" cy="20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0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Deliverables:</a:t>
            </a:r>
            <a:br>
              <a:rPr lang="en-US" dirty="0"/>
            </a:br>
            <a:r>
              <a:rPr lang="en-US" dirty="0"/>
              <a:t>Work Breakdown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B2870-4A2D-4727-AA23-FEE4E1E2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86" y="2555294"/>
            <a:ext cx="10766028" cy="36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Review: 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2210158"/>
            <a:ext cx="61150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Review: II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211995"/>
            <a:ext cx="11811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1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collective </a:t>
            </a:r>
            <a:r>
              <a:rPr lang="en-US" dirty="0" err="1"/>
              <a:t>webdev</a:t>
            </a:r>
            <a:r>
              <a:rPr lang="en-US" dirty="0"/>
              <a:t> experience equates to basic static HTML pages</a:t>
            </a:r>
          </a:p>
          <a:p>
            <a:r>
              <a:rPr lang="en-US" dirty="0"/>
              <a:t>Learning:</a:t>
            </a:r>
          </a:p>
          <a:p>
            <a:pPr lvl="1"/>
            <a:r>
              <a:rPr lang="en-US" dirty="0"/>
              <a:t>Miscellaneous </a:t>
            </a:r>
            <a:r>
              <a:rPr lang="en-US" dirty="0" err="1"/>
              <a:t>webdev</a:t>
            </a:r>
            <a:r>
              <a:rPr lang="en-US" dirty="0"/>
              <a:t> vocabulary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Frameworks</a:t>
            </a:r>
          </a:p>
          <a:p>
            <a:pPr lvl="2"/>
            <a:r>
              <a:rPr lang="en-US" dirty="0"/>
              <a:t>React, Bootstrap</a:t>
            </a:r>
          </a:p>
          <a:p>
            <a:pPr lvl="2"/>
            <a:r>
              <a:rPr lang="en-US" dirty="0"/>
              <a:t>Node/Express</a:t>
            </a:r>
          </a:p>
          <a:p>
            <a:pPr lvl="1"/>
            <a:r>
              <a:rPr lang="en-US" dirty="0"/>
              <a:t>User authentication</a:t>
            </a:r>
          </a:p>
          <a:p>
            <a:pPr lvl="1"/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14074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To-do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working frontend prototype, working incrementally</a:t>
            </a:r>
          </a:p>
          <a:p>
            <a:pPr lvl="1"/>
            <a:r>
              <a:rPr lang="en-US" dirty="0"/>
              <a:t>Login/Register page</a:t>
            </a:r>
          </a:p>
          <a:p>
            <a:pPr lvl="2"/>
            <a:r>
              <a:rPr lang="en-US" dirty="0"/>
              <a:t>Connect to backend</a:t>
            </a:r>
          </a:p>
          <a:p>
            <a:pPr lvl="1"/>
            <a:r>
              <a:rPr lang="en-US" dirty="0"/>
              <a:t>Game</a:t>
            </a:r>
          </a:p>
          <a:p>
            <a:pPr lvl="2"/>
            <a:r>
              <a:rPr lang="en-US" dirty="0"/>
              <a:t>Local</a:t>
            </a:r>
          </a:p>
          <a:p>
            <a:pPr lvl="2"/>
            <a:r>
              <a:rPr lang="en-US" dirty="0"/>
              <a:t>Online</a:t>
            </a:r>
          </a:p>
          <a:p>
            <a:pPr lvl="1"/>
            <a:r>
              <a:rPr lang="en-US" dirty="0"/>
              <a:t>User pages</a:t>
            </a:r>
          </a:p>
          <a:p>
            <a:pPr lvl="1"/>
            <a:r>
              <a:rPr lang="en-US" dirty="0"/>
              <a:t>Team pages</a:t>
            </a:r>
          </a:p>
          <a:p>
            <a:pPr lvl="1"/>
            <a:r>
              <a:rPr lang="en-US" dirty="0"/>
              <a:t>Public leaderboards</a:t>
            </a:r>
          </a:p>
          <a:p>
            <a:r>
              <a:rPr lang="en-US" dirty="0"/>
              <a:t>Acquire hosting, make </a:t>
            </a:r>
            <a:r>
              <a:rPr lang="en-US"/>
              <a:t>the project live</a:t>
            </a:r>
            <a:endParaRPr lang="en-US" dirty="0"/>
          </a:p>
          <a:p>
            <a:r>
              <a:rPr lang="en-US" dirty="0"/>
              <a:t>Expand upon backend functionality as needed</a:t>
            </a:r>
          </a:p>
          <a:p>
            <a:r>
              <a:rPr lang="en-US" dirty="0"/>
              <a:t>Expand upon testing skeleton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 and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6531836" cy="3450613"/>
          </a:xfrm>
        </p:spPr>
        <p:txBody>
          <a:bodyPr/>
          <a:lstStyle/>
          <a:p>
            <a:r>
              <a:rPr lang="en-US" dirty="0"/>
              <a:t>Christian </a:t>
            </a:r>
            <a:r>
              <a:rPr lang="en-US" dirty="0" err="1"/>
              <a:t>Sauls</a:t>
            </a:r>
            <a:r>
              <a:rPr lang="en-US" dirty="0"/>
              <a:t> – Programmer (backend), coordinator, minor documenter, minor designer, minor frontend </a:t>
            </a:r>
          </a:p>
          <a:p>
            <a:r>
              <a:rPr lang="en-US" dirty="0"/>
              <a:t>Travis Stewart – Documenter (SPMP,  use cases, Gantt chart, and more), minor designer</a:t>
            </a:r>
          </a:p>
          <a:p>
            <a:r>
              <a:rPr lang="en-US" dirty="0"/>
              <a:t>Josh </a:t>
            </a:r>
            <a:r>
              <a:rPr lang="en-US" dirty="0" err="1"/>
              <a:t>Shevitz</a:t>
            </a:r>
            <a:r>
              <a:rPr lang="en-US" dirty="0"/>
              <a:t> – Programmer (frontend), coordinator, designer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479" y="2015732"/>
            <a:ext cx="30003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2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The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create a fun, interactive learning experience that educates teens on consistent healthy lifestyle decisions such as diet and exercise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Dept of Health and Human Services (DHHS) – </a:t>
            </a:r>
            <a:r>
              <a:rPr lang="en-US" dirty="0">
                <a:solidFill>
                  <a:srgbClr val="FF0000"/>
                </a:solidFill>
              </a:rPr>
              <a:t>“teens today are more likely to develop a sustained interest in a healthy, active lifestyle if they are provided with some type of technology-based “game-like” tool to stimulate their interest in the areas.“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group: high school aged teens, eventually expanding to children of all 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platform: mobile</a:t>
            </a:r>
          </a:p>
        </p:txBody>
      </p:sp>
    </p:spTree>
    <p:extLst>
      <p:ext uri="{BB962C8B-B14F-4D97-AF65-F5344CB8AC3E}">
        <p14:creationId xmlns:p14="http://schemas.microsoft.com/office/powerpoint/2010/main" val="289430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HTML/CSS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Bootstrap (possibly)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Express.js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JSON Web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Domain/Hosting provider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name.com (GitHub student developer pack)</a:t>
            </a:r>
          </a:p>
        </p:txBody>
      </p:sp>
    </p:spTree>
    <p:extLst>
      <p:ext uri="{BB962C8B-B14F-4D97-AF65-F5344CB8AC3E}">
        <p14:creationId xmlns:p14="http://schemas.microsoft.com/office/powerpoint/2010/main" val="94070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Our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multiplayer trivia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Questions to be chosen randomly from a pool of fitness-related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trivia: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Solo – Play by yourself, answering a handful of randomly-chosen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Kahoot</a:t>
            </a:r>
            <a:r>
              <a:rPr lang="en-US" dirty="0"/>
              <a:t>!-style trivia: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Online – Play for points competitively against other individuals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create and join “Teams”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accounts store data for cumulative points earned and total match victories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in a Team contribute their earnings to their Team’s statistics as well</a:t>
            </a:r>
          </a:p>
        </p:txBody>
      </p:sp>
    </p:spTree>
    <p:extLst>
      <p:ext uri="{BB962C8B-B14F-4D97-AF65-F5344CB8AC3E}">
        <p14:creationId xmlns:p14="http://schemas.microsoft.com/office/powerpoint/2010/main" val="104632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Clear goals</a:t>
            </a:r>
          </a:p>
          <a:p>
            <a:r>
              <a:rPr lang="en-US" dirty="0"/>
              <a:t>Our frontend is still in heavy development</a:t>
            </a:r>
          </a:p>
          <a:p>
            <a:pPr lvl="1"/>
            <a:r>
              <a:rPr lang="en-US" dirty="0"/>
              <a:t>Learning React</a:t>
            </a:r>
          </a:p>
          <a:p>
            <a:r>
              <a:rPr lang="en-US" dirty="0"/>
              <a:t>Backend has basic functionality</a:t>
            </a:r>
          </a:p>
          <a:p>
            <a:pPr lvl="1"/>
            <a:r>
              <a:rPr lang="en-US" dirty="0"/>
              <a:t>Database</a:t>
            </a:r>
          </a:p>
          <a:p>
            <a:pPr lvl="2"/>
            <a:r>
              <a:rPr lang="en-US" dirty="0"/>
              <a:t>Stores Users, Teams, Questions to choose from</a:t>
            </a:r>
          </a:p>
          <a:p>
            <a:pPr lvl="1"/>
            <a:r>
              <a:rPr lang="en-US" dirty="0"/>
              <a:t>Register/Log in</a:t>
            </a:r>
          </a:p>
          <a:p>
            <a:r>
              <a:rPr lang="en-US" dirty="0"/>
              <a:t>Still hooking everything together</a:t>
            </a:r>
          </a:p>
        </p:txBody>
      </p:sp>
    </p:spTree>
    <p:extLst>
      <p:ext uri="{BB962C8B-B14F-4D97-AF65-F5344CB8AC3E}">
        <p14:creationId xmlns:p14="http://schemas.microsoft.com/office/powerpoint/2010/main" val="161678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Planned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Index</a:t>
            </a:r>
          </a:p>
          <a:p>
            <a:pPr lvl="1"/>
            <a:r>
              <a:rPr lang="en-US" dirty="0"/>
              <a:t>Homepage/Welcome screen</a:t>
            </a:r>
          </a:p>
          <a:p>
            <a:pPr lvl="1"/>
            <a:r>
              <a:rPr lang="en-US" dirty="0"/>
              <a:t>Big play button, either prompting the user to log in, or taking them directly to the Game page if already logged in</a:t>
            </a:r>
          </a:p>
          <a:p>
            <a:r>
              <a:rPr lang="en-US" dirty="0"/>
              <a:t>Game</a:t>
            </a:r>
          </a:p>
          <a:p>
            <a:r>
              <a:rPr lang="en-US" dirty="0"/>
              <a:t>User profile</a:t>
            </a:r>
          </a:p>
          <a:p>
            <a:pPr lvl="1"/>
            <a:r>
              <a:rPr lang="en-US" dirty="0"/>
              <a:t>See User’s statistics</a:t>
            </a:r>
          </a:p>
          <a:p>
            <a:r>
              <a:rPr lang="en-US" dirty="0"/>
              <a:t>Team page</a:t>
            </a:r>
          </a:p>
          <a:p>
            <a:pPr lvl="1"/>
            <a:r>
              <a:rPr lang="en-US" dirty="0"/>
              <a:t>See Team’s statistics</a:t>
            </a:r>
          </a:p>
          <a:p>
            <a:r>
              <a:rPr lang="en-US" dirty="0"/>
              <a:t>Leaderboards</a:t>
            </a:r>
          </a:p>
          <a:p>
            <a:pPr lvl="1"/>
            <a:r>
              <a:rPr lang="en-US" dirty="0"/>
              <a:t>See top-ranking Users and Teams</a:t>
            </a:r>
          </a:p>
        </p:txBody>
      </p:sp>
    </p:spTree>
    <p:extLst>
      <p:ext uri="{BB962C8B-B14F-4D97-AF65-F5344CB8AC3E}">
        <p14:creationId xmlns:p14="http://schemas.microsoft.com/office/powerpoint/2010/main" val="68991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Deliverables:</a:t>
            </a:r>
            <a:br>
              <a:rPr lang="en-US" dirty="0"/>
            </a:br>
            <a:r>
              <a:rPr lang="en-US" dirty="0"/>
              <a:t>Website game layout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" b="100000" l="0" r="100000">
                        <a14:foregroundMark x1="30774" y1="5488" x2="31229" y2="5976"/>
                        <a14:foregroundMark x1="25939" y1="79390" x2="26394" y2="79390"/>
                        <a14:foregroundMark x1="25711" y1="72927" x2="25939" y2="73902"/>
                        <a14:foregroundMark x1="28441" y1="59024" x2="28441" y2="59024"/>
                        <a14:foregroundMark x1="28441" y1="66463" x2="28441" y2="66463"/>
                        <a14:foregroundMark x1="25939" y1="67439" x2="25939" y2="67439"/>
                        <a14:foregroundMark x1="26394" y1="59512" x2="26394" y2="59512"/>
                        <a14:foregroundMark x1="57850" y1="61098" x2="57850" y2="61098"/>
                        <a14:foregroundMark x1="41411" y1="70488" x2="41411" y2="70488"/>
                        <a14:foregroundMark x1="39363" y1="75488" x2="39363" y2="75488"/>
                        <a14:foregroundMark x1="30091" y1="81341" x2="30091" y2="813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01" y="1996216"/>
            <a:ext cx="8579629" cy="40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4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Deliverables:</a:t>
            </a:r>
            <a:br>
              <a:rPr lang="en-US" dirty="0"/>
            </a:br>
            <a:r>
              <a:rPr lang="en-US" dirty="0"/>
              <a:t>Process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will be using the waterfall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many phases/parts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part relies on the previous parts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Waterfall model parts (in order)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Requirements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Verification/Testing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Maintenance.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F33DD-3070-4BA1-966E-CEC64559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87" y="2261644"/>
            <a:ext cx="594411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706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547</TotalTime>
  <Words>480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Fit or Fail a revolutionary fitness game</vt:lpstr>
      <vt:lpstr>Roles and Contributions</vt:lpstr>
      <vt:lpstr>Purpose of The Game</vt:lpstr>
      <vt:lpstr>Technologies Used</vt:lpstr>
      <vt:lpstr>About Our Game</vt:lpstr>
      <vt:lpstr>Current Status</vt:lpstr>
      <vt:lpstr>Planned Pages</vt:lpstr>
      <vt:lpstr>Deliverables: Website game layout</vt:lpstr>
      <vt:lpstr>Deliverables: Process model</vt:lpstr>
      <vt:lpstr>Deliverables: Work Breakdown Structure</vt:lpstr>
      <vt:lpstr>Project Review: I</vt:lpstr>
      <vt:lpstr>Project Review: II</vt:lpstr>
      <vt:lpstr>Challenges Faced</vt:lpstr>
      <vt:lpstr>Our To-do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or Fail</dc:title>
  <dc:creator>Travis;Christian</dc:creator>
  <cp:lastModifiedBy>Dzeze, Makafui</cp:lastModifiedBy>
  <cp:revision>42</cp:revision>
  <dcterms:created xsi:type="dcterms:W3CDTF">2020-03-05T00:05:00Z</dcterms:created>
  <dcterms:modified xsi:type="dcterms:W3CDTF">2020-03-24T22:34:01Z</dcterms:modified>
</cp:coreProperties>
</file>