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76" r:id="rId5"/>
    <p:sldId id="260" r:id="rId6"/>
    <p:sldId id="272" r:id="rId7"/>
    <p:sldId id="282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t-or-fail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t-or-fail.herokuapp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49" y="879298"/>
            <a:ext cx="2573870" cy="257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578651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Travis Stewart</a:t>
            </a:r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endParaRPr lang="en-US" dirty="0"/>
          </a:p>
          <a:p>
            <a:r>
              <a:rPr lang="en-US" dirty="0" err="1"/>
              <a:t>Kafui</a:t>
            </a:r>
            <a:r>
              <a:rPr lang="en-US" dirty="0"/>
              <a:t> D</a:t>
            </a:r>
          </a:p>
          <a:p>
            <a:r>
              <a:rPr lang="en-US" dirty="0" err="1"/>
              <a:t>Adamma</a:t>
            </a:r>
            <a:r>
              <a:rPr lang="en-US" dirty="0"/>
              <a:t> Newman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999" y="3005801"/>
            <a:ext cx="676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https://fit-or-fail.herokuapp.com/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8" y="3999554"/>
            <a:ext cx="2975856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7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Front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React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Next.js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JavaScript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HTML/CSS in JS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Bootstrap (</a:t>
            </a:r>
            <a:r>
              <a:rPr lang="en-US" sz="1600" dirty="0" err="1"/>
              <a:t>reactstrap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800" u="sng" dirty="0"/>
              <a:t>Back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MongoDB (mongoose)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Node/Express.js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406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Domain/Hosting provider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Heroku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800" u="sng" dirty="0"/>
              <a:t>Collaboration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GitHub/</a:t>
            </a:r>
            <a:r>
              <a:rPr lang="en-US" sz="1600" dirty="0" err="1"/>
              <a:t>Git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GroupMe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Google Hangouts</a:t>
            </a:r>
          </a:p>
          <a:p>
            <a:pPr marL="0" indent="0">
              <a:buNone/>
            </a:pPr>
            <a:r>
              <a:rPr lang="en-US" sz="1800" u="sng" dirty="0"/>
              <a:t>Miscellaneous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Stripe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Various </a:t>
            </a:r>
            <a:r>
              <a:rPr lang="en-US" sz="1600" dirty="0" err="1"/>
              <a:t>npm</a:t>
            </a:r>
            <a:r>
              <a:rPr lang="en-US" sz="1600" dirty="0"/>
              <a:t> packages (23 in total)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8F053-D355-423D-AA42-14BEC7D3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645" y="4873424"/>
            <a:ext cx="1446413" cy="723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91F1E-7A61-4E5D-A30E-A2AE0A3B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13" y="2364295"/>
            <a:ext cx="1057275" cy="108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2617D-866A-4547-ABE7-663BFF08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08" y="5207405"/>
            <a:ext cx="1432875" cy="389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61C06-D041-418C-9B9B-9BCB46064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805" y="2277491"/>
            <a:ext cx="888831" cy="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– Entire backend and frontend, primary designer, secondary documenter, coordinator</a:t>
            </a:r>
          </a:p>
          <a:p>
            <a:r>
              <a:rPr lang="en-US" dirty="0"/>
              <a:t>Travis Stewart – Primary documenter</a:t>
            </a:r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– Secondary frontend and designer, POC, coordinator</a:t>
            </a:r>
          </a:p>
          <a:p>
            <a:r>
              <a:rPr lang="en-US" dirty="0" err="1"/>
              <a:t>Adamma</a:t>
            </a:r>
            <a:r>
              <a:rPr lang="en-US" dirty="0"/>
              <a:t> Newman – Updated the requirements document</a:t>
            </a:r>
          </a:p>
          <a:p>
            <a:r>
              <a:rPr lang="en-US" dirty="0" err="1"/>
              <a:t>Kafui</a:t>
            </a:r>
            <a:r>
              <a:rPr lang="en-US" dirty="0"/>
              <a:t> D – Made the game selection page (/game/index.js)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098ED-28DD-4964-94BC-09BE7F82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92" y="2186413"/>
            <a:ext cx="3737309" cy="29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https://fit-or-fail.herokuapp.com/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9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1860483"/>
            <a:ext cx="4645152" cy="42493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Live multiplayer mode</a:t>
            </a:r>
          </a:p>
          <a:p>
            <a:pPr lvl="1"/>
            <a:r>
              <a:rPr lang="en-US" sz="1200" dirty="0" err="1"/>
              <a:t>Kahoot</a:t>
            </a:r>
            <a:r>
              <a:rPr lang="en-US" sz="1200" dirty="0"/>
              <a:t>!</a:t>
            </a:r>
          </a:p>
          <a:p>
            <a:pPr lvl="1"/>
            <a:r>
              <a:rPr lang="en-US" sz="1200" dirty="0"/>
              <a:t>User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Continue to add questions to the game</a:t>
            </a:r>
          </a:p>
          <a:p>
            <a:pPr lvl="1"/>
            <a:r>
              <a:rPr lang="en-US" sz="1200" dirty="0"/>
              <a:t>Separation of question categories; different game “themes”</a:t>
            </a:r>
          </a:p>
          <a:p>
            <a:pPr lvl="2"/>
            <a:r>
              <a:rPr lang="en-US" sz="1200" dirty="0"/>
              <a:t>Ex: Healthy eating, muscle development,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Full donations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Work with advertisers to curate appropriate advertising and consistent funding</a:t>
            </a:r>
          </a:p>
          <a:p>
            <a:pPr lvl="1"/>
            <a:r>
              <a:rPr lang="en-US" sz="1200" dirty="0"/>
              <a:t>System for ads to be reviews by government officials before they’re posted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1860483"/>
            <a:ext cx="4645152" cy="4249372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/>
              <a:t>New features coming in the future, such as:</a:t>
            </a:r>
          </a:p>
          <a:p>
            <a:pPr lvl="1"/>
            <a:r>
              <a:rPr lang="en-US" sz="1200" dirty="0"/>
              <a:t>Custom profile pictures</a:t>
            </a:r>
          </a:p>
          <a:p>
            <a:pPr lvl="1"/>
            <a:r>
              <a:rPr lang="en-US" sz="1200" dirty="0"/>
              <a:t>Editable </a:t>
            </a:r>
            <a:r>
              <a:rPr lang="en-US" sz="1200" dirty="0" err="1"/>
              <a:t>userpages</a:t>
            </a:r>
            <a:endParaRPr lang="en-US" sz="1200" dirty="0"/>
          </a:p>
          <a:p>
            <a:pPr lvl="2"/>
            <a:r>
              <a:rPr lang="en-US" sz="1200" dirty="0"/>
              <a:t>Bio, background color</a:t>
            </a:r>
          </a:p>
          <a:p>
            <a:pPr lvl="1"/>
            <a:r>
              <a:rPr lang="en-US" sz="1200" dirty="0"/>
              <a:t>Friends list</a:t>
            </a:r>
          </a:p>
          <a:p>
            <a:pPr lvl="1"/>
            <a:r>
              <a:rPr lang="en-US" sz="1200" dirty="0"/>
              <a:t>Donor role</a:t>
            </a:r>
          </a:p>
          <a:p>
            <a:pPr lvl="1"/>
            <a:r>
              <a:rPr lang="en-US" sz="1200" dirty="0"/>
              <a:t>Detailed site-wide statistics, categorized by month</a:t>
            </a:r>
          </a:p>
          <a:p>
            <a:pPr lvl="1"/>
            <a:r>
              <a:rPr lang="en-US" sz="1200" dirty="0"/>
              <a:t>Generally-improved API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600" dirty="0"/>
              <a:t>General site maintenance and testing</a:t>
            </a:r>
          </a:p>
          <a:p>
            <a:pPr lvl="1"/>
            <a:r>
              <a:rPr lang="en-US" sz="1200" dirty="0"/>
              <a:t>Add animations throughout for a smoother user experience</a:t>
            </a:r>
          </a:p>
          <a:p>
            <a:pPr lvl="1"/>
            <a:r>
              <a:rPr lang="en-US" sz="1200" dirty="0"/>
              <a:t>More diverse typography</a:t>
            </a:r>
          </a:p>
          <a:p>
            <a:pPr lvl="1"/>
            <a:r>
              <a:rPr lang="en-US" sz="1200" dirty="0"/>
              <a:t>Mobile optimizations where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Sets Our Product Apart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E0C5-0AA1-4424-AD6A-08C65573B5FE}"/>
              </a:ext>
            </a:extLst>
          </p:cNvPr>
          <p:cNvSpPr txBox="1"/>
          <p:nvPr/>
        </p:nvSpPr>
        <p:spPr>
          <a:xfrm>
            <a:off x="1451579" y="1853754"/>
            <a:ext cx="960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Mobile-first, garnering the most traffic, especially for our target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just another bulky </a:t>
            </a:r>
            <a:r>
              <a:rPr lang="en-US" dirty="0">
                <a:latin typeface="Consolas" panose="020B0609020204030204" pitchFamily="49" charset="0"/>
              </a:rPr>
              <a:t>create-react-app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Server-Side Rendering and pre-rendering to static 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Pages delivered blazingly fast: place static files on the edge (CDN)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SEO-friendly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Future-proof in terms of web development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of site is simple and 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React frameworks that has continuous growth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Netflix, </a:t>
            </a:r>
            <a:r>
              <a:rPr lang="en-US" dirty="0" err="1"/>
              <a:t>Tencent</a:t>
            </a:r>
            <a:r>
              <a:rPr lang="en-US" dirty="0"/>
              <a:t>, Hulu, GitHub, Twitch, Uber, Starbucks, Docker, </a:t>
            </a:r>
            <a:r>
              <a:rPr lang="en-US" dirty="0" err="1"/>
              <a:t>Coinbase</a:t>
            </a:r>
            <a:r>
              <a:rPr lang="en-US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Just received $21M Series A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Entirely custom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the languages that developers already know and 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predicated on restrictive 3</a:t>
            </a:r>
            <a:r>
              <a:rPr lang="en-US" baseline="30000" dirty="0"/>
              <a:t>rd</a:t>
            </a:r>
            <a:r>
              <a:rPr lang="en-US" dirty="0"/>
              <a:t>-party services or obscure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expand and tweak on the fly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r="33379"/>
          <a:stretch/>
        </p:blipFill>
        <p:spPr>
          <a:xfrm>
            <a:off x="8935109" y="2084647"/>
            <a:ext cx="2119745" cy="2118822"/>
          </a:xfrm>
          <a:prstGeom prst="rect">
            <a:avLst/>
          </a:prstGeom>
        </p:spPr>
      </p:pic>
      <p:pic>
        <p:nvPicPr>
          <p:cNvPr id="1026" name="Picture 2" descr="React (web framework)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138" y="4389120"/>
            <a:ext cx="2595767" cy="18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Apps Development Certification Course | Learn Node.js, Expres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131550"/>
            <a:ext cx="2372499" cy="13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825"/>
          <a:stretch/>
        </p:blipFill>
        <p:spPr>
          <a:xfrm>
            <a:off x="9303429" y="5244639"/>
            <a:ext cx="2803464" cy="7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8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756</TotalTime>
  <Words>565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Courier New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Website game layout</vt:lpstr>
      <vt:lpstr>Roles and Contributions</vt:lpstr>
      <vt:lpstr>Live Presentation</vt:lpstr>
      <vt:lpstr>Next Steps</vt:lpstr>
      <vt:lpstr>What Sets Our Product Apart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Travis</cp:lastModifiedBy>
  <cp:revision>71</cp:revision>
  <dcterms:created xsi:type="dcterms:W3CDTF">2020-03-05T00:05:00Z</dcterms:created>
  <dcterms:modified xsi:type="dcterms:W3CDTF">2020-04-25T01:10:03Z</dcterms:modified>
</cp:coreProperties>
</file>