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76" r:id="rId5"/>
    <p:sldId id="260" r:id="rId6"/>
    <p:sldId id="272" r:id="rId7"/>
    <p:sldId id="279" r:id="rId8"/>
    <p:sldId id="282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t-or-fail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t-or-fail.herokuapp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49" y="879298"/>
            <a:ext cx="2573870" cy="257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578651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 smtClean="0"/>
              <a:t>Sauls</a:t>
            </a:r>
            <a:endParaRPr lang="en-US" dirty="0" smtClean="0"/>
          </a:p>
          <a:p>
            <a:r>
              <a:rPr lang="en-US" dirty="0" smtClean="0"/>
              <a:t>Travis </a:t>
            </a:r>
            <a:r>
              <a:rPr lang="en-US" dirty="0"/>
              <a:t>Stewart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Shevitz</a:t>
            </a:r>
            <a:endParaRPr lang="en-US" dirty="0" smtClean="0"/>
          </a:p>
          <a:p>
            <a:r>
              <a:rPr lang="en-US" dirty="0" err="1" smtClean="0"/>
              <a:t>Kafui</a:t>
            </a:r>
            <a:r>
              <a:rPr lang="en-US" dirty="0" smtClean="0"/>
              <a:t> D</a:t>
            </a:r>
          </a:p>
          <a:p>
            <a:r>
              <a:rPr lang="en-US" dirty="0" err="1" smtClean="0"/>
              <a:t>Adamma</a:t>
            </a:r>
            <a:r>
              <a:rPr lang="en-US" dirty="0" smtClean="0"/>
              <a:t> Newman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3005801"/>
            <a:ext cx="676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https://fit-or-fail.herokuapp.com/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Sets Our Product Apart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E0C5-0AA1-4424-AD6A-08C65573B5FE}"/>
              </a:ext>
            </a:extLst>
          </p:cNvPr>
          <p:cNvSpPr txBox="1"/>
          <p:nvPr/>
        </p:nvSpPr>
        <p:spPr>
          <a:xfrm>
            <a:off x="1451579" y="1853754"/>
            <a:ext cx="9603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Mobile-first, garnering the most traffic, especially for our target demographic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just another bulky </a:t>
            </a:r>
            <a:r>
              <a:rPr lang="en-US" dirty="0" smtClean="0">
                <a:latin typeface="Consolas" panose="020B0609020204030204" pitchFamily="49" charset="0"/>
              </a:rPr>
              <a:t>create-react-app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Server-Side Rendering and </a:t>
            </a:r>
            <a:r>
              <a:rPr lang="en-US" dirty="0" smtClean="0"/>
              <a:t>pre-rendering to static HTML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Pages delivered blazingly fast: place static files on the edge (CDN)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SEO-friendly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Future-proof in terms of web development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of site is simple and </a:t>
            </a:r>
            <a:r>
              <a:rPr lang="en-US" dirty="0" smtClean="0"/>
              <a:t>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 most popular React frameworks that has continuous growth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Netflix, </a:t>
            </a:r>
            <a:r>
              <a:rPr lang="en-US" dirty="0" err="1" smtClean="0"/>
              <a:t>Tencent</a:t>
            </a:r>
            <a:r>
              <a:rPr lang="en-US" dirty="0" smtClean="0"/>
              <a:t>, Hulu, GitHub, Twitch, Uber, Starbucks, Docker, </a:t>
            </a:r>
            <a:r>
              <a:rPr lang="en-US" dirty="0" err="1" smtClean="0"/>
              <a:t>Coinbase</a:t>
            </a:r>
            <a:r>
              <a:rPr lang="en-US" dirty="0" smtClean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received $21M Series A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Entirely custom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Written in the languages that developers already know and </a:t>
            </a:r>
            <a:r>
              <a:rPr lang="en-US" dirty="0" smtClean="0"/>
              <a:t>love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predicated on restrictive 3</a:t>
            </a:r>
            <a:r>
              <a:rPr lang="en-US" baseline="30000" dirty="0" smtClean="0"/>
              <a:t>rd</a:t>
            </a:r>
            <a:r>
              <a:rPr lang="en-US" dirty="0" smtClean="0"/>
              <a:t>-party services or obscure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expand and tweak on the fly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3" r="33379"/>
          <a:stretch/>
        </p:blipFill>
        <p:spPr>
          <a:xfrm>
            <a:off x="8935109" y="2084647"/>
            <a:ext cx="2119745" cy="2118822"/>
          </a:xfrm>
          <a:prstGeom prst="rect">
            <a:avLst/>
          </a:prstGeom>
        </p:spPr>
      </p:pic>
      <p:pic>
        <p:nvPicPr>
          <p:cNvPr id="1026" name="Picture 2" descr="React (web framework)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138" y="4389120"/>
            <a:ext cx="2595767" cy="18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Apps Development Certification Course | Learn Node.js, Expres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" y="131550"/>
            <a:ext cx="2372499" cy="13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1825"/>
          <a:stretch/>
        </p:blipFill>
        <p:spPr>
          <a:xfrm>
            <a:off x="9303429" y="5244639"/>
            <a:ext cx="2803464" cy="7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8" y="3999554"/>
            <a:ext cx="2975856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7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smtClean="0"/>
              <a:t>Front end</a:t>
            </a:r>
            <a:endParaRPr lang="en-US" sz="1800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React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Next.js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JavaScript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HTML/CSS in JS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Bootstrap (</a:t>
            </a:r>
            <a:r>
              <a:rPr lang="en-US" sz="1600" dirty="0" err="1" smtClean="0"/>
              <a:t>reactstrap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800" u="sng" dirty="0"/>
              <a:t>Back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MongoDB (mongoose)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Node/Express.js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JSON Web </a:t>
            </a:r>
            <a:r>
              <a:rPr lang="en-US" sz="1600" dirty="0" smtClean="0"/>
              <a:t>Tokens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406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Domain/Hosting provider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Heroku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u="sng" dirty="0" smtClean="0"/>
              <a:t>Collaboration</a:t>
            </a:r>
            <a:endParaRPr lang="en-US" sz="1800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GitHub/</a:t>
            </a:r>
            <a:r>
              <a:rPr lang="en-US" sz="1600" dirty="0" err="1"/>
              <a:t>Git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GroupMe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Google Hangouts</a:t>
            </a:r>
          </a:p>
          <a:p>
            <a:pPr marL="0" indent="0">
              <a:buNone/>
            </a:pPr>
            <a:r>
              <a:rPr lang="en-US" sz="1800" u="sng" dirty="0" smtClean="0"/>
              <a:t>Miscellaneous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Stripe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Various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smtClean="0"/>
              <a:t>packages (23 in total)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09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</a:t>
            </a:r>
            <a:r>
              <a:rPr lang="en-US" dirty="0" smtClean="0"/>
              <a:t>– Entire backend and frontend, primary designer, </a:t>
            </a:r>
            <a:r>
              <a:rPr lang="en-US" dirty="0"/>
              <a:t>secondary documenter, </a:t>
            </a:r>
            <a:r>
              <a:rPr lang="en-US" dirty="0" smtClean="0"/>
              <a:t>coordinator</a:t>
            </a:r>
          </a:p>
          <a:p>
            <a:r>
              <a:rPr lang="en-US" dirty="0" smtClean="0"/>
              <a:t>Travis </a:t>
            </a:r>
            <a:r>
              <a:rPr lang="en-US" dirty="0"/>
              <a:t>Stewart – </a:t>
            </a:r>
            <a:r>
              <a:rPr lang="en-US" dirty="0" smtClean="0"/>
              <a:t>Primary documenter</a:t>
            </a:r>
          </a:p>
          <a:p>
            <a:r>
              <a:rPr lang="en-US" dirty="0" smtClean="0"/>
              <a:t>Josh </a:t>
            </a:r>
            <a:r>
              <a:rPr lang="en-US" dirty="0" err="1"/>
              <a:t>Shevitz</a:t>
            </a:r>
            <a:r>
              <a:rPr lang="en-US" dirty="0"/>
              <a:t> – </a:t>
            </a:r>
            <a:r>
              <a:rPr lang="en-US" dirty="0" smtClean="0"/>
              <a:t>Secondary frontend and designer, POC, coordinator</a:t>
            </a:r>
            <a:endParaRPr lang="en-US" dirty="0"/>
          </a:p>
          <a:p>
            <a:r>
              <a:rPr lang="en-US" dirty="0" err="1"/>
              <a:t>Adamma</a:t>
            </a:r>
            <a:r>
              <a:rPr lang="en-US" dirty="0"/>
              <a:t> </a:t>
            </a:r>
            <a:r>
              <a:rPr lang="en-US" dirty="0" smtClean="0"/>
              <a:t>Newman </a:t>
            </a:r>
            <a:r>
              <a:rPr lang="en-US" dirty="0"/>
              <a:t>– </a:t>
            </a:r>
            <a:r>
              <a:rPr lang="en-US" dirty="0" smtClean="0"/>
              <a:t>Updated the requirements document</a:t>
            </a:r>
            <a:endParaRPr lang="en-US" dirty="0"/>
          </a:p>
          <a:p>
            <a:r>
              <a:rPr lang="en-US" dirty="0" err="1"/>
              <a:t>Kafui</a:t>
            </a:r>
            <a:r>
              <a:rPr lang="en-US" dirty="0"/>
              <a:t> D </a:t>
            </a:r>
            <a:r>
              <a:rPr lang="en-US" dirty="0" smtClean="0"/>
              <a:t>– Made the game selection page (/game/index.js)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 Cont.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418A5-9140-4BB6-B394-26F28438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6195" y="2296060"/>
            <a:ext cx="4196623" cy="328250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C34928-FB8B-461E-BC32-EC93EBC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41432"/>
              </p:ext>
            </p:extLst>
          </p:nvPr>
        </p:nvGraphicFramePr>
        <p:xfrm>
          <a:off x="6358831" y="2296060"/>
          <a:ext cx="4587336" cy="32825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21139">
                  <a:extLst>
                    <a:ext uri="{9D8B030D-6E8A-4147-A177-3AD203B41FA5}">
                      <a16:colId xmlns:a16="http://schemas.microsoft.com/office/drawing/2014/main" val="2291156416"/>
                    </a:ext>
                  </a:extLst>
                </a:gridCol>
                <a:gridCol w="2066197">
                  <a:extLst>
                    <a:ext uri="{9D8B030D-6E8A-4147-A177-3AD203B41FA5}">
                      <a16:colId xmlns:a16="http://schemas.microsoft.com/office/drawing/2014/main" val="4162386721"/>
                    </a:ext>
                  </a:extLst>
                </a:gridCol>
              </a:tblGrid>
              <a:tr h="261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General Work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Completed by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532885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 design/layout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Christian, Josh, Travis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6186827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Website and game 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Josh, Christian, Travis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9026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175164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Front end skeleton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299474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Game Menu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9677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Single Player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975531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Multiplayer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369930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729798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Leaderboard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81268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Donate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419105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 end skeleton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7644233"/>
                  </a:ext>
                </a:extLst>
              </a:tr>
              <a:tr h="261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document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Christian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8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https://fit-or-fail.herokuapp.com/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8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1860483"/>
            <a:ext cx="4645152" cy="42493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/>
              <a:t>Live multiplayer mode</a:t>
            </a:r>
          </a:p>
          <a:p>
            <a:pPr lvl="1"/>
            <a:r>
              <a:rPr lang="en-US" sz="1000" dirty="0" err="1"/>
              <a:t>Kahoot</a:t>
            </a:r>
            <a:r>
              <a:rPr lang="en-US" sz="1000" dirty="0"/>
              <a:t>!</a:t>
            </a:r>
          </a:p>
          <a:p>
            <a:pPr lvl="1"/>
            <a:r>
              <a:rPr lang="en-US" sz="1000" dirty="0"/>
              <a:t>User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Continue to add questions to the game</a:t>
            </a:r>
          </a:p>
          <a:p>
            <a:pPr lvl="1"/>
            <a:r>
              <a:rPr lang="en-US" sz="1000" dirty="0"/>
              <a:t>Separation of question categories; different game “themes”</a:t>
            </a:r>
          </a:p>
          <a:p>
            <a:pPr lvl="2"/>
            <a:r>
              <a:rPr lang="en-US" sz="1000" dirty="0"/>
              <a:t>Ex: Healthy eating, muscle development,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Full donations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Work with advertisers to curate appropriate advertising and consistent funding</a:t>
            </a:r>
          </a:p>
          <a:p>
            <a:pPr lvl="1"/>
            <a:r>
              <a:rPr lang="en-US" sz="1000" dirty="0"/>
              <a:t>System for ads to be reviews by government officials before they’re </a:t>
            </a:r>
            <a:r>
              <a:rPr lang="en-US" sz="1000" dirty="0" smtClean="0"/>
              <a:t>posted</a:t>
            </a:r>
            <a:endParaRPr lang="en-US" sz="1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1860483"/>
            <a:ext cx="4645152" cy="4249372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New features coming in the future, such as</a:t>
            </a:r>
            <a:r>
              <a:rPr lang="en-US" sz="1400" dirty="0" smtClean="0"/>
              <a:t>:</a:t>
            </a:r>
            <a:endParaRPr lang="en-US" sz="1400" dirty="0"/>
          </a:p>
          <a:p>
            <a:pPr lvl="1"/>
            <a:r>
              <a:rPr lang="en-US" sz="1000" dirty="0" smtClean="0"/>
              <a:t>Custom profile pictures</a:t>
            </a:r>
          </a:p>
          <a:p>
            <a:pPr lvl="1"/>
            <a:r>
              <a:rPr lang="en-US" sz="1000" dirty="0" smtClean="0"/>
              <a:t>Editable </a:t>
            </a:r>
            <a:r>
              <a:rPr lang="en-US" sz="1000" dirty="0" err="1" smtClean="0"/>
              <a:t>userpages</a:t>
            </a:r>
            <a:endParaRPr lang="en-US" sz="1000" dirty="0"/>
          </a:p>
          <a:p>
            <a:pPr lvl="2"/>
            <a:r>
              <a:rPr lang="en-US" sz="1000" dirty="0"/>
              <a:t>Bio, background color</a:t>
            </a:r>
          </a:p>
          <a:p>
            <a:pPr lvl="1"/>
            <a:r>
              <a:rPr lang="en-US" sz="1000" dirty="0"/>
              <a:t>Friends list</a:t>
            </a:r>
          </a:p>
          <a:p>
            <a:pPr lvl="1"/>
            <a:r>
              <a:rPr lang="en-US" sz="1000" dirty="0" smtClean="0"/>
              <a:t>Donor role</a:t>
            </a:r>
          </a:p>
          <a:p>
            <a:pPr lvl="1"/>
            <a:r>
              <a:rPr lang="en-US" sz="1000" dirty="0" smtClean="0"/>
              <a:t>Detailed </a:t>
            </a:r>
            <a:r>
              <a:rPr lang="en-US" sz="1000" dirty="0"/>
              <a:t>site-wide statistics, categorized by month</a:t>
            </a:r>
          </a:p>
          <a:p>
            <a:pPr lvl="1"/>
            <a:r>
              <a:rPr lang="en-US" sz="1000" dirty="0"/>
              <a:t>Generally-improved </a:t>
            </a:r>
            <a:r>
              <a:rPr lang="en-US" sz="1000" dirty="0" smtClean="0"/>
              <a:t>API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400" dirty="0" smtClean="0"/>
              <a:t>General </a:t>
            </a:r>
            <a:r>
              <a:rPr lang="en-US" sz="1400" dirty="0"/>
              <a:t>site maintenance and testing</a:t>
            </a:r>
          </a:p>
          <a:p>
            <a:pPr lvl="1"/>
            <a:r>
              <a:rPr lang="en-US" sz="1000" dirty="0"/>
              <a:t>Add animations throughout </a:t>
            </a:r>
            <a:r>
              <a:rPr lang="en-US" sz="1000" dirty="0" smtClean="0"/>
              <a:t>for </a:t>
            </a:r>
            <a:r>
              <a:rPr lang="en-US" sz="1000" dirty="0"/>
              <a:t>a smoother user experience</a:t>
            </a:r>
          </a:p>
          <a:p>
            <a:pPr lvl="1"/>
            <a:r>
              <a:rPr lang="en-US" sz="1000" dirty="0"/>
              <a:t>More diverse typography</a:t>
            </a:r>
          </a:p>
          <a:p>
            <a:pPr lvl="1"/>
            <a:r>
              <a:rPr lang="en-US" sz="1000" dirty="0"/>
              <a:t>Mobile optimizations where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698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749</TotalTime>
  <Words>583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Website game layout</vt:lpstr>
      <vt:lpstr>Roles and Contributions</vt:lpstr>
      <vt:lpstr>Roles and Contributions Cont.</vt:lpstr>
      <vt:lpstr>Live Presentation</vt:lpstr>
      <vt:lpstr>Next Steps</vt:lpstr>
      <vt:lpstr>What Sets Our Product Apart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69</cp:revision>
  <dcterms:created xsi:type="dcterms:W3CDTF">2020-03-05T00:05:00Z</dcterms:created>
  <dcterms:modified xsi:type="dcterms:W3CDTF">2020-04-24T06:03:28Z</dcterms:modified>
</cp:coreProperties>
</file>