
<file path=[Content_Types].xml><?xml version="1.0" encoding="utf-8"?>
<Types xmlns="http://schemas.openxmlformats.org/package/2006/content-types">
  <Default Extension="png" ContentType="image/png"/>
  <Default Extension="jfif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sldIdLst>
    <p:sldId id="256" r:id="rId2"/>
    <p:sldId id="258" r:id="rId3"/>
    <p:sldId id="257" r:id="rId4"/>
    <p:sldId id="276" r:id="rId5"/>
    <p:sldId id="260" r:id="rId6"/>
    <p:sldId id="272" r:id="rId7"/>
    <p:sldId id="279" r:id="rId8"/>
    <p:sldId id="282" r:id="rId9"/>
    <p:sldId id="281" r:id="rId10"/>
    <p:sldId id="28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7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0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25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92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535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812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4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3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3968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2002A70-311A-4772-9C04-FF4E337CE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87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2A70-311A-4772-9C04-FF4E337CEBA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00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it-or-fail.herokuapp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it-or-fail.herokuapp.com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049" y="879298"/>
            <a:ext cx="2573870" cy="25738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0C0B36-029D-4E6A-9ACD-561FF3FBA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727369"/>
          </a:xfrm>
        </p:spPr>
        <p:txBody>
          <a:bodyPr>
            <a:normAutofit/>
          </a:bodyPr>
          <a:lstStyle/>
          <a:p>
            <a:r>
              <a:rPr lang="en-US" dirty="0"/>
              <a:t>Fit or Fail</a:t>
            </a:r>
            <a:br>
              <a:rPr lang="en-US" dirty="0"/>
            </a:br>
            <a:r>
              <a:rPr lang="en-US" sz="3000" dirty="0"/>
              <a:t>a revolutionary fitness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05E49-A898-45B2-BE15-76CB91AD9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3"/>
            <a:ext cx="8637072" cy="2578651"/>
          </a:xfrm>
        </p:spPr>
        <p:txBody>
          <a:bodyPr>
            <a:normAutofit/>
          </a:bodyPr>
          <a:lstStyle/>
          <a:p>
            <a:r>
              <a:rPr lang="en-US" dirty="0"/>
              <a:t>Christian </a:t>
            </a:r>
            <a:r>
              <a:rPr lang="en-US" dirty="0" err="1" smtClean="0"/>
              <a:t>Sauls</a:t>
            </a:r>
            <a:endParaRPr lang="en-US" dirty="0" smtClean="0"/>
          </a:p>
          <a:p>
            <a:r>
              <a:rPr lang="en-US" dirty="0" smtClean="0"/>
              <a:t>Travis </a:t>
            </a:r>
            <a:r>
              <a:rPr lang="en-US" dirty="0"/>
              <a:t>Stewart</a:t>
            </a:r>
          </a:p>
          <a:p>
            <a:r>
              <a:rPr lang="en-US" dirty="0" smtClean="0"/>
              <a:t>Josh </a:t>
            </a:r>
            <a:r>
              <a:rPr lang="en-US" dirty="0" err="1" smtClean="0"/>
              <a:t>Shevitz</a:t>
            </a:r>
            <a:endParaRPr lang="en-US" dirty="0" smtClean="0"/>
          </a:p>
          <a:p>
            <a:r>
              <a:rPr lang="en-US" dirty="0" err="1" smtClean="0"/>
              <a:t>Kafui</a:t>
            </a:r>
            <a:r>
              <a:rPr lang="en-US" dirty="0" smtClean="0"/>
              <a:t> D</a:t>
            </a:r>
          </a:p>
          <a:p>
            <a:r>
              <a:rPr lang="en-US" dirty="0" err="1" smtClean="0"/>
              <a:t>Adamma</a:t>
            </a:r>
            <a:r>
              <a:rPr lang="en-US" dirty="0" smtClean="0"/>
              <a:t> Newman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3999" y="3005801"/>
            <a:ext cx="676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https://fit-or-fail.herokuapp.com/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0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Sets Our Product Apart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DE0C5-0AA1-4424-AD6A-08C65573B5FE}"/>
              </a:ext>
            </a:extLst>
          </p:cNvPr>
          <p:cNvSpPr txBox="1"/>
          <p:nvPr/>
        </p:nvSpPr>
        <p:spPr>
          <a:xfrm>
            <a:off x="1451579" y="1853754"/>
            <a:ext cx="96032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Mobile-first, garnering the most traffic, especially for our target demographic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Next.js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just another bulky </a:t>
            </a:r>
            <a:r>
              <a:rPr lang="en-US" dirty="0" smtClean="0">
                <a:latin typeface="Consolas" panose="020B0609020204030204" pitchFamily="49" charset="0"/>
              </a:rPr>
              <a:t>create-react-app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Server-Side Rendering and pre-rendering to static HTML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Pages delivered blazingly fast: place static files on the edge (CDN)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SEO-friendly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Future-proof in terms of web development 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Deployment of site is simple and </a:t>
            </a:r>
            <a:r>
              <a:rPr lang="en-US" dirty="0" smtClean="0"/>
              <a:t>fast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of the most popular React frameworks that has continuous growth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Netflix, </a:t>
            </a:r>
            <a:r>
              <a:rPr lang="en-US" dirty="0" err="1" smtClean="0"/>
              <a:t>Tencent</a:t>
            </a:r>
            <a:r>
              <a:rPr lang="en-US" dirty="0" smtClean="0"/>
              <a:t>, Hulu, GitHub, Twitch, Uber, Starbucks, Docker, </a:t>
            </a:r>
            <a:r>
              <a:rPr lang="en-US" dirty="0" err="1" smtClean="0"/>
              <a:t>Coinbase</a:t>
            </a:r>
            <a:r>
              <a:rPr lang="en-US" dirty="0" smtClean="0"/>
              <a:t>…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Just received $21M Series A Funding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Entirely custom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Written in the languages that developers already know and </a:t>
            </a:r>
            <a:r>
              <a:rPr lang="en-US" dirty="0" smtClean="0"/>
              <a:t>love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predicated on restrictive 3</a:t>
            </a:r>
            <a:r>
              <a:rPr lang="en-US" baseline="30000" dirty="0" smtClean="0"/>
              <a:t>rd</a:t>
            </a:r>
            <a:r>
              <a:rPr lang="en-US" dirty="0" smtClean="0"/>
              <a:t>-party services or obscure technologies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expand and tweak on the fly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3" r="33379"/>
          <a:stretch/>
        </p:blipFill>
        <p:spPr>
          <a:xfrm>
            <a:off x="8935109" y="2084647"/>
            <a:ext cx="2119745" cy="2118822"/>
          </a:xfrm>
          <a:prstGeom prst="rect">
            <a:avLst/>
          </a:prstGeom>
        </p:spPr>
      </p:pic>
      <p:pic>
        <p:nvPicPr>
          <p:cNvPr id="1026" name="Picture 2" descr="React (web framework) - Wikipedia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5138" y="4389120"/>
            <a:ext cx="2595767" cy="183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eb Apps Development Certification Course | Learn Node.js, Express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0" y="131550"/>
            <a:ext cx="2372499" cy="134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/>
          <a:srcRect r="21825"/>
          <a:stretch/>
        </p:blipFill>
        <p:spPr>
          <a:xfrm>
            <a:off x="9303429" y="5244639"/>
            <a:ext cx="2803464" cy="79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6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of The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create a fun, interactive learning experience that educates teens on consistent healthy lifestyle decisions such as diet and exercise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 Dept of Health and Human Services (DHHS) – </a:t>
            </a:r>
            <a:r>
              <a:rPr lang="en-US" dirty="0">
                <a:solidFill>
                  <a:srgbClr val="FF0000"/>
                </a:solidFill>
              </a:rPr>
              <a:t>“teens today are more likely to develop a sustained interest in a healthy, active lifestyle if they are provided with some type of technology-based “game-like” tool to stimulate their interest in the areas.“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group: high school aged teens, eventually expanding to children of all 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platform: mobile</a:t>
            </a:r>
          </a:p>
        </p:txBody>
      </p:sp>
    </p:spTree>
    <p:extLst>
      <p:ext uri="{BB962C8B-B14F-4D97-AF65-F5344CB8AC3E}">
        <p14:creationId xmlns:p14="http://schemas.microsoft.com/office/powerpoint/2010/main" val="289430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Our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multiplayer trivia 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Questions to be chosen randomly from a pool of fitness-related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modes: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trivia: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Solo – Play by yourself, answering a handful of randomly-chosen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Kahoot</a:t>
            </a:r>
            <a:r>
              <a:rPr lang="en-US" dirty="0"/>
              <a:t>!-style trivia: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Online – Play for points competitively against other individuals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can create and join “Teams”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accounts store data for cumulative points earned and total match victories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Users in a Team contribute their earnings to their Team’s statistics as well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078" y="3999554"/>
            <a:ext cx="2975856" cy="167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2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4074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u="sng" dirty="0" smtClean="0"/>
              <a:t>Front end</a:t>
            </a:r>
            <a:endParaRPr lang="en-US" sz="1800" u="sng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/>
              <a:t>React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 smtClean="0"/>
              <a:t>Next.js</a:t>
            </a: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/>
              <a:t>JavaScript</a:t>
            </a: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 smtClean="0"/>
              <a:t>HTML/CSS in JS</a:t>
            </a: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 smtClean="0"/>
              <a:t>Bootstrap (</a:t>
            </a:r>
            <a:r>
              <a:rPr lang="en-US" sz="1600" dirty="0" err="1" smtClean="0"/>
              <a:t>reactstrap</a:t>
            </a:r>
            <a:r>
              <a:rPr lang="en-US" sz="1600" dirty="0" smtClean="0"/>
              <a:t>)</a:t>
            </a:r>
            <a:endParaRPr lang="en-US" sz="1600" dirty="0"/>
          </a:p>
          <a:p>
            <a:pPr marL="0" indent="0">
              <a:buNone/>
            </a:pPr>
            <a:r>
              <a:rPr lang="en-US" sz="1800" u="sng" dirty="0"/>
              <a:t>Back end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/>
              <a:t>MongoDB (mongoose)</a:t>
            </a: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/>
              <a:t>Node/Express.js</a:t>
            </a: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JSON Web </a:t>
            </a:r>
            <a:r>
              <a:rPr lang="en-US" sz="1600" dirty="0" smtClean="0"/>
              <a:t>Tokens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2"/>
            <a:ext cx="4645152" cy="4067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/>
              <a:t>Domain/Hosting provider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err="1"/>
              <a:t>Heroku</a:t>
            </a:r>
            <a:r>
              <a:rPr lang="en-US" sz="1600" dirty="0"/>
              <a:t> </a:t>
            </a:r>
            <a:endParaRPr lang="en-US" sz="1600" dirty="0" smtClean="0"/>
          </a:p>
          <a:p>
            <a:pPr marL="0" indent="0">
              <a:buNone/>
            </a:pPr>
            <a:r>
              <a:rPr lang="en-US" sz="1800" u="sng" dirty="0" smtClean="0"/>
              <a:t>Collaboration</a:t>
            </a:r>
            <a:endParaRPr lang="en-US" sz="1800" u="sng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GitHub/</a:t>
            </a:r>
            <a:r>
              <a:rPr lang="en-US" sz="1600" dirty="0" err="1"/>
              <a:t>Git</a:t>
            </a: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err="1"/>
              <a:t>GroupMe</a:t>
            </a: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Google Hangouts</a:t>
            </a:r>
          </a:p>
          <a:p>
            <a:pPr marL="0" indent="0">
              <a:buNone/>
            </a:pPr>
            <a:r>
              <a:rPr lang="en-US" sz="1800" u="sng" dirty="0" smtClean="0"/>
              <a:t>Miscellaneous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/>
              <a:t>Stripe</a:t>
            </a: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Various </a:t>
            </a:r>
            <a:r>
              <a:rPr lang="en-US" sz="1600" dirty="0" err="1"/>
              <a:t>npm</a:t>
            </a:r>
            <a:r>
              <a:rPr lang="en-US" sz="1600" dirty="0"/>
              <a:t> </a:t>
            </a:r>
            <a:r>
              <a:rPr lang="en-US" sz="1600" dirty="0" smtClean="0"/>
              <a:t>packages (23 in total)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1094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Website game layout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" b="100000" l="0" r="100000">
                        <a14:foregroundMark x1="30774" y1="5488" x2="31229" y2="5976"/>
                        <a14:foregroundMark x1="25939" y1="79390" x2="26394" y2="79390"/>
                        <a14:foregroundMark x1="25711" y1="72927" x2="25939" y2="73902"/>
                        <a14:foregroundMark x1="28441" y1="59024" x2="28441" y2="59024"/>
                        <a14:foregroundMark x1="28441" y1="66463" x2="28441" y2="66463"/>
                        <a14:foregroundMark x1="25939" y1="67439" x2="25939" y2="67439"/>
                        <a14:foregroundMark x1="26394" y1="59512" x2="26394" y2="59512"/>
                        <a14:foregroundMark x1="57850" y1="61098" x2="57850" y2="61098"/>
                        <a14:foregroundMark x1="41411" y1="70488" x2="41411" y2="70488"/>
                        <a14:foregroundMark x1="39363" y1="75488" x2="39363" y2="75488"/>
                        <a14:foregroundMark x1="30091" y1="81341" x2="30091" y2="813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01" y="1996216"/>
            <a:ext cx="8579629" cy="400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4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Roles and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6531836" cy="3450613"/>
          </a:xfrm>
        </p:spPr>
        <p:txBody>
          <a:bodyPr>
            <a:normAutofit/>
          </a:bodyPr>
          <a:lstStyle/>
          <a:p>
            <a:r>
              <a:rPr lang="en-US" dirty="0"/>
              <a:t>Christian </a:t>
            </a:r>
            <a:r>
              <a:rPr lang="en-US" dirty="0" err="1"/>
              <a:t>Sauls</a:t>
            </a:r>
            <a:r>
              <a:rPr lang="en-US" dirty="0"/>
              <a:t> </a:t>
            </a:r>
            <a:r>
              <a:rPr lang="en-US" dirty="0" smtClean="0"/>
              <a:t>– Entire backend and frontend, primary designer, </a:t>
            </a:r>
            <a:r>
              <a:rPr lang="en-US" dirty="0"/>
              <a:t>secondary documenter, </a:t>
            </a:r>
            <a:r>
              <a:rPr lang="en-US" dirty="0" smtClean="0"/>
              <a:t>coordinator</a:t>
            </a:r>
          </a:p>
          <a:p>
            <a:r>
              <a:rPr lang="en-US" dirty="0" smtClean="0"/>
              <a:t>Travis </a:t>
            </a:r>
            <a:r>
              <a:rPr lang="en-US" dirty="0"/>
              <a:t>Stewart – </a:t>
            </a:r>
            <a:r>
              <a:rPr lang="en-US" dirty="0" smtClean="0"/>
              <a:t>Primary documenter</a:t>
            </a:r>
          </a:p>
          <a:p>
            <a:r>
              <a:rPr lang="en-US" dirty="0" smtClean="0"/>
              <a:t>Josh </a:t>
            </a:r>
            <a:r>
              <a:rPr lang="en-US" dirty="0" err="1"/>
              <a:t>Shevitz</a:t>
            </a:r>
            <a:r>
              <a:rPr lang="en-US" dirty="0"/>
              <a:t> – </a:t>
            </a:r>
            <a:r>
              <a:rPr lang="en-US" dirty="0" smtClean="0"/>
              <a:t>Secondary frontend and designer, POC, coordinator</a:t>
            </a:r>
            <a:endParaRPr lang="en-US" dirty="0"/>
          </a:p>
          <a:p>
            <a:r>
              <a:rPr lang="en-US" dirty="0" err="1"/>
              <a:t>Adamma</a:t>
            </a:r>
            <a:r>
              <a:rPr lang="en-US" dirty="0"/>
              <a:t> </a:t>
            </a:r>
            <a:r>
              <a:rPr lang="en-US" dirty="0" smtClean="0"/>
              <a:t>Newman </a:t>
            </a:r>
            <a:r>
              <a:rPr lang="en-US" dirty="0"/>
              <a:t>– </a:t>
            </a:r>
            <a:r>
              <a:rPr lang="en-US" dirty="0" smtClean="0"/>
              <a:t>Updated the requirements document</a:t>
            </a:r>
            <a:endParaRPr lang="en-US" dirty="0"/>
          </a:p>
          <a:p>
            <a:r>
              <a:rPr lang="en-US" dirty="0" err="1"/>
              <a:t>Kafui</a:t>
            </a:r>
            <a:r>
              <a:rPr lang="en-US" dirty="0"/>
              <a:t> D </a:t>
            </a:r>
            <a:r>
              <a:rPr lang="en-US" dirty="0" smtClean="0"/>
              <a:t>– Made the game selection page (/game/index.js)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054479" y="2015732"/>
            <a:ext cx="30003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2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Roles and Contributions Cont.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B418A5-9140-4BB6-B394-26F28438EC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6195" y="2296060"/>
            <a:ext cx="4196623" cy="3282507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BC34928-FB8B-461E-BC32-EC93EBC88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41432"/>
              </p:ext>
            </p:extLst>
          </p:nvPr>
        </p:nvGraphicFramePr>
        <p:xfrm>
          <a:off x="6358831" y="2296060"/>
          <a:ext cx="4587336" cy="328250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21139">
                  <a:extLst>
                    <a:ext uri="{9D8B030D-6E8A-4147-A177-3AD203B41FA5}">
                      <a16:colId xmlns:a16="http://schemas.microsoft.com/office/drawing/2014/main" val="2291156416"/>
                    </a:ext>
                  </a:extLst>
                </a:gridCol>
                <a:gridCol w="2066197">
                  <a:extLst>
                    <a:ext uri="{9D8B030D-6E8A-4147-A177-3AD203B41FA5}">
                      <a16:colId xmlns:a16="http://schemas.microsoft.com/office/drawing/2014/main" val="4162386721"/>
                    </a:ext>
                  </a:extLst>
                </a:gridCol>
              </a:tblGrid>
              <a:tr h="2613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General Work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Completed by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5328851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Overall design/layout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Christian, Josh, Travis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46186827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Website and game flow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Josh, Christian, Travis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2902626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Logo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Christian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1751646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Front end skeleton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3299474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Game Menu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7967726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Single Player Game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9755311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Multiplayer Game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3699306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6729798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Leaderboard page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3812682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Donate Page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4191052"/>
                  </a:ext>
                </a:extLst>
              </a:tr>
              <a:tr h="25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Back end skeleton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Christian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7644233"/>
                  </a:ext>
                </a:extLst>
              </a:tr>
              <a:tr h="261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This document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Christian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980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15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Live Presentation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hlinkClick r:id="rId2"/>
              </a:rPr>
              <a:t>https://fit-or-fail.herokuapp.com/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4890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1860483"/>
            <a:ext cx="4645152" cy="424937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/>
              <a:t>Live multiplayer mode</a:t>
            </a:r>
          </a:p>
          <a:p>
            <a:pPr lvl="1"/>
            <a:r>
              <a:rPr lang="en-US" sz="1200" dirty="0" err="1"/>
              <a:t>Kahoot</a:t>
            </a:r>
            <a:r>
              <a:rPr lang="en-US" sz="1200" dirty="0"/>
              <a:t>!</a:t>
            </a:r>
          </a:p>
          <a:p>
            <a:pPr lvl="1"/>
            <a:r>
              <a:rPr lang="en-US" sz="1200" dirty="0"/>
              <a:t>User Teams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Continue to add questions to the game</a:t>
            </a:r>
          </a:p>
          <a:p>
            <a:pPr lvl="1"/>
            <a:r>
              <a:rPr lang="en-US" sz="1200" dirty="0"/>
              <a:t>Separation of question categories; different game “themes”</a:t>
            </a:r>
          </a:p>
          <a:p>
            <a:pPr lvl="2"/>
            <a:r>
              <a:rPr lang="en-US" sz="1200" dirty="0"/>
              <a:t>Ex: Healthy eating, muscle development,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Full donations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Work with advertisers to curate appropriate advertising and consistent funding</a:t>
            </a:r>
          </a:p>
          <a:p>
            <a:pPr lvl="1"/>
            <a:r>
              <a:rPr lang="en-US" sz="1200" dirty="0"/>
              <a:t>System for ads to be reviews by government officials before they’re </a:t>
            </a:r>
            <a:r>
              <a:rPr lang="en-US" sz="1200" dirty="0" smtClean="0"/>
              <a:t>posted</a:t>
            </a:r>
            <a:endParaRPr lang="en-US" sz="1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1860483"/>
            <a:ext cx="4645152" cy="4249372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z="1600" dirty="0"/>
              <a:t>New features coming in the future, such as</a:t>
            </a:r>
            <a:r>
              <a:rPr lang="en-US" sz="1600" dirty="0" smtClean="0"/>
              <a:t>:</a:t>
            </a:r>
            <a:endParaRPr lang="en-US" sz="1600" dirty="0"/>
          </a:p>
          <a:p>
            <a:pPr lvl="1"/>
            <a:r>
              <a:rPr lang="en-US" sz="1200" dirty="0" smtClean="0"/>
              <a:t>Custom profile pictures</a:t>
            </a:r>
          </a:p>
          <a:p>
            <a:pPr lvl="1"/>
            <a:r>
              <a:rPr lang="en-US" sz="1200" dirty="0" smtClean="0"/>
              <a:t>Editable </a:t>
            </a:r>
            <a:r>
              <a:rPr lang="en-US" sz="1200" dirty="0" err="1" smtClean="0"/>
              <a:t>userpages</a:t>
            </a:r>
            <a:endParaRPr lang="en-US" sz="1200" dirty="0"/>
          </a:p>
          <a:p>
            <a:pPr lvl="2"/>
            <a:r>
              <a:rPr lang="en-US" sz="1200" dirty="0"/>
              <a:t>Bio, background color</a:t>
            </a:r>
          </a:p>
          <a:p>
            <a:pPr lvl="1"/>
            <a:r>
              <a:rPr lang="en-US" sz="1200" dirty="0"/>
              <a:t>Friends list</a:t>
            </a:r>
          </a:p>
          <a:p>
            <a:pPr lvl="1"/>
            <a:r>
              <a:rPr lang="en-US" sz="1200" dirty="0" smtClean="0"/>
              <a:t>Donor role</a:t>
            </a:r>
          </a:p>
          <a:p>
            <a:pPr lvl="1"/>
            <a:r>
              <a:rPr lang="en-US" sz="1200" dirty="0" smtClean="0"/>
              <a:t>Detailed </a:t>
            </a:r>
            <a:r>
              <a:rPr lang="en-US" sz="1200" dirty="0"/>
              <a:t>site-wide statistics, categorized by month</a:t>
            </a:r>
          </a:p>
          <a:p>
            <a:pPr lvl="1"/>
            <a:r>
              <a:rPr lang="en-US" sz="1200" dirty="0"/>
              <a:t>Generally-improved </a:t>
            </a:r>
            <a:r>
              <a:rPr lang="en-US" sz="1200" dirty="0" smtClean="0"/>
              <a:t>API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1600" dirty="0" smtClean="0"/>
              <a:t>General </a:t>
            </a:r>
            <a:r>
              <a:rPr lang="en-US" sz="1600" dirty="0"/>
              <a:t>site maintenance and testing</a:t>
            </a:r>
          </a:p>
          <a:p>
            <a:pPr lvl="1"/>
            <a:r>
              <a:rPr lang="en-US" sz="1200" dirty="0"/>
              <a:t>Add animations throughout </a:t>
            </a:r>
            <a:r>
              <a:rPr lang="en-US" sz="1200" dirty="0" smtClean="0"/>
              <a:t>for </a:t>
            </a:r>
            <a:r>
              <a:rPr lang="en-US" sz="1200" dirty="0"/>
              <a:t>a smoother user experience</a:t>
            </a:r>
          </a:p>
          <a:p>
            <a:pPr lvl="1"/>
            <a:r>
              <a:rPr lang="en-US" sz="1200" dirty="0"/>
              <a:t>More diverse typography</a:t>
            </a:r>
          </a:p>
          <a:p>
            <a:pPr lvl="1"/>
            <a:r>
              <a:rPr lang="en-US" sz="1200" dirty="0"/>
              <a:t>Mobile optimizations where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698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750</TotalTime>
  <Words>583</Words>
  <Application>Microsoft Office PowerPoint</Application>
  <PresentationFormat>Widescreen</PresentationFormat>
  <Paragraphs>122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Courier New</vt:lpstr>
      <vt:lpstr>Gill Sans MT</vt:lpstr>
      <vt:lpstr>Gallery</vt:lpstr>
      <vt:lpstr>Fit or Fail a revolutionary fitness game</vt:lpstr>
      <vt:lpstr>Purpose of The Game</vt:lpstr>
      <vt:lpstr>About Our Game</vt:lpstr>
      <vt:lpstr>Technologies Used</vt:lpstr>
      <vt:lpstr>Website game layout</vt:lpstr>
      <vt:lpstr>Roles and Contributions</vt:lpstr>
      <vt:lpstr>Roles and Contributions Cont.</vt:lpstr>
      <vt:lpstr>Live Presentation</vt:lpstr>
      <vt:lpstr>Next Steps</vt:lpstr>
      <vt:lpstr>What Sets Our Product Apart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or Fail</dc:title>
  <dc:creator>Travis;Christian</dc:creator>
  <cp:lastModifiedBy>Windows User</cp:lastModifiedBy>
  <cp:revision>70</cp:revision>
  <dcterms:created xsi:type="dcterms:W3CDTF">2020-03-05T00:05:00Z</dcterms:created>
  <dcterms:modified xsi:type="dcterms:W3CDTF">2020-04-24T07:03:52Z</dcterms:modified>
</cp:coreProperties>
</file>