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7BE-8B91-45A6-A0D7-7589C74D8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2"/>
            <a:ext cx="5829300" cy="3501813"/>
          </a:xfrm>
        </p:spPr>
        <p:txBody>
          <a:bodyPr anchor="b"/>
          <a:lstStyle>
            <a:lvl1pPr algn="ctr">
              <a:defRPr sz="120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53A5E-F9FB-4E37-B2B9-EAC2EA434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4836"/>
            </a:lvl1pPr>
            <a:lvl2pPr marL="921158" indent="0" algn="ctr">
              <a:buNone/>
              <a:defRPr sz="4030"/>
            </a:lvl2pPr>
            <a:lvl3pPr marL="1842315" indent="0" algn="ctr">
              <a:buNone/>
              <a:defRPr sz="3627"/>
            </a:lvl3pPr>
            <a:lvl4pPr marL="2763473" indent="0" algn="ctr">
              <a:buNone/>
              <a:defRPr sz="3223"/>
            </a:lvl4pPr>
            <a:lvl5pPr marL="3684631" indent="0" algn="ctr">
              <a:buNone/>
              <a:defRPr sz="3223"/>
            </a:lvl5pPr>
            <a:lvl6pPr marL="4605789" indent="0" algn="ctr">
              <a:buNone/>
              <a:defRPr sz="3223"/>
            </a:lvl6pPr>
            <a:lvl7pPr marL="5526947" indent="0" algn="ctr">
              <a:buNone/>
              <a:defRPr sz="3223"/>
            </a:lvl7pPr>
            <a:lvl8pPr marL="6448104" indent="0" algn="ctr">
              <a:buNone/>
              <a:defRPr sz="3223"/>
            </a:lvl8pPr>
            <a:lvl9pPr marL="7369262" indent="0" algn="ctr">
              <a:buNone/>
              <a:defRPr sz="32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EED4-8224-4139-8B32-B377C39F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AD09-EE1B-41C4-B804-358818F2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B58E-2F5E-43CE-8387-F17D6133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820B-598F-4D13-8FB9-E8EBAE0D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F083E-43E1-4FAB-9102-89933965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7D2A-C3CC-4B13-94EE-DE0B86AE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E0BB-931F-4BA1-94F7-DEE502FE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E5C0-D4DB-4143-9368-220AFF90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9FB21-1E2F-41FD-A38D-ABAAEE248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6"/>
            <a:ext cx="167592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B341D-3EC2-4B10-8CE4-8F2C9C4A7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2" y="535516"/>
            <a:ext cx="4930617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571F-877C-4790-BE7E-86617B5D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AE52-1B5D-43E6-8996-F9E84948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EDC4-C38D-4CED-B17B-88A33453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0E14-3F21-4511-9216-8222A0B8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A407-1CE2-43E6-8F5B-F03544CA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5951-0704-448B-89B1-1E67B1EC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3236-CA17-4764-B89C-0865850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434-1748-48BE-9B7B-0A890208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78FC-6570-4A31-A7D0-2BFA856C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5" y="2507616"/>
            <a:ext cx="6703695" cy="4184014"/>
          </a:xfrm>
        </p:spPr>
        <p:txBody>
          <a:bodyPr anchor="b"/>
          <a:lstStyle>
            <a:lvl1pPr>
              <a:defRPr sz="120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0A9B-4963-469F-9ABF-E05B4C0A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5" y="6731213"/>
            <a:ext cx="6703695" cy="2200274"/>
          </a:xfrm>
        </p:spPr>
        <p:txBody>
          <a:bodyPr/>
          <a:lstStyle>
            <a:lvl1pPr marL="0" indent="0">
              <a:buNone/>
              <a:defRPr sz="4836">
                <a:solidFill>
                  <a:schemeClr val="tx1">
                    <a:tint val="75000"/>
                  </a:schemeClr>
                </a:solidFill>
              </a:defRPr>
            </a:lvl1pPr>
            <a:lvl2pPr marL="921158" indent="0">
              <a:buNone/>
              <a:defRPr sz="4030">
                <a:solidFill>
                  <a:schemeClr val="tx1">
                    <a:tint val="75000"/>
                  </a:schemeClr>
                </a:solidFill>
              </a:defRPr>
            </a:lvl2pPr>
            <a:lvl3pPr marL="1842315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3pPr>
            <a:lvl4pPr marL="2763473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4pPr>
            <a:lvl5pPr marL="3684631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5pPr>
            <a:lvl6pPr marL="4605789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6pPr>
            <a:lvl7pPr marL="5526947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7pPr>
            <a:lvl8pPr marL="6448104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8pPr>
            <a:lvl9pPr marL="7369262" indent="0">
              <a:buNone/>
              <a:defRPr sz="32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F111-A2C5-4790-8724-3BB8E136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56B2-4A37-4030-B8B2-1E741097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3186-DE12-4A0C-84F8-06AB9D7D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0857-056F-464E-B434-E3592EDC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984-60F1-4FC7-BA9B-953BE28E6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64328-9DC4-4306-985F-A5A818F0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7685-5895-43B7-A1AC-E4650DB5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6804-52C5-4ECE-89FC-69CE26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A33B7-985A-4069-86D6-EEBC79B3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5D17-A91A-476B-A7C9-B9A2C6A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6" y="535517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DB04-6DBD-484A-856C-26043938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4836" b="1"/>
            </a:lvl1pPr>
            <a:lvl2pPr marL="921158" indent="0">
              <a:buNone/>
              <a:defRPr sz="4030" b="1"/>
            </a:lvl2pPr>
            <a:lvl3pPr marL="1842315" indent="0">
              <a:buNone/>
              <a:defRPr sz="3627" b="1"/>
            </a:lvl3pPr>
            <a:lvl4pPr marL="2763473" indent="0">
              <a:buNone/>
              <a:defRPr sz="3223" b="1"/>
            </a:lvl4pPr>
            <a:lvl5pPr marL="3684631" indent="0">
              <a:buNone/>
              <a:defRPr sz="3223" b="1"/>
            </a:lvl5pPr>
            <a:lvl6pPr marL="4605789" indent="0">
              <a:buNone/>
              <a:defRPr sz="3223" b="1"/>
            </a:lvl6pPr>
            <a:lvl7pPr marL="5526947" indent="0">
              <a:buNone/>
              <a:defRPr sz="3223" b="1"/>
            </a:lvl7pPr>
            <a:lvl8pPr marL="6448104" indent="0">
              <a:buNone/>
              <a:defRPr sz="3223" b="1"/>
            </a:lvl8pPr>
            <a:lvl9pPr marL="7369262" indent="0">
              <a:buNone/>
              <a:defRPr sz="32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D06A5-2A8D-4C49-B490-6D79FF82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6" y="3674111"/>
            <a:ext cx="3288089" cy="5404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0C4AB-A086-456C-A07F-58CF49CD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9" y="2465706"/>
            <a:ext cx="3304282" cy="1208404"/>
          </a:xfrm>
        </p:spPr>
        <p:txBody>
          <a:bodyPr anchor="b"/>
          <a:lstStyle>
            <a:lvl1pPr marL="0" indent="0">
              <a:buNone/>
              <a:defRPr sz="4836" b="1"/>
            </a:lvl1pPr>
            <a:lvl2pPr marL="921158" indent="0">
              <a:buNone/>
              <a:defRPr sz="4030" b="1"/>
            </a:lvl2pPr>
            <a:lvl3pPr marL="1842315" indent="0">
              <a:buNone/>
              <a:defRPr sz="3627" b="1"/>
            </a:lvl3pPr>
            <a:lvl4pPr marL="2763473" indent="0">
              <a:buNone/>
              <a:defRPr sz="3223" b="1"/>
            </a:lvl4pPr>
            <a:lvl5pPr marL="3684631" indent="0">
              <a:buNone/>
              <a:defRPr sz="3223" b="1"/>
            </a:lvl5pPr>
            <a:lvl6pPr marL="4605789" indent="0">
              <a:buNone/>
              <a:defRPr sz="3223" b="1"/>
            </a:lvl6pPr>
            <a:lvl7pPr marL="5526947" indent="0">
              <a:buNone/>
              <a:defRPr sz="3223" b="1"/>
            </a:lvl7pPr>
            <a:lvl8pPr marL="6448104" indent="0">
              <a:buNone/>
              <a:defRPr sz="3223" b="1"/>
            </a:lvl8pPr>
            <a:lvl9pPr marL="7369262" indent="0">
              <a:buNone/>
              <a:defRPr sz="32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09B6D-DF1B-46CD-8E89-C1E437E42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9" y="3674111"/>
            <a:ext cx="3304282" cy="5404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0E2F6-75D2-40B8-B06F-87F5D40F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2AC1E-7C4D-4309-9C8D-4F05F618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3031F-F038-456A-A342-952EA5E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7135-7C49-497D-BACA-C2D2838A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7BC3D-2348-481C-901F-EA20C4CC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287F3-FBCD-40AE-8B38-29B32A73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014F-D89F-43F9-8FAA-9542CEC9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DD1B3-3ECB-4ABE-A6AA-ABF538DC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1073E-CBAF-4C8A-B20B-5C241732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3670-E290-43B7-A80B-FEACE587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5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7600-05C9-49C9-AA0E-2F567098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64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0F87-CF46-4F0A-A5CD-796E6BF2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3" y="1448224"/>
            <a:ext cx="3934778" cy="7147983"/>
          </a:xfrm>
        </p:spPr>
        <p:txBody>
          <a:bodyPr/>
          <a:lstStyle>
            <a:lvl1pPr>
              <a:defRPr sz="6447"/>
            </a:lvl1pPr>
            <a:lvl2pPr>
              <a:defRPr sz="5642"/>
            </a:lvl2pPr>
            <a:lvl3pPr>
              <a:defRPr sz="4836"/>
            </a:lvl3pPr>
            <a:lvl4pPr>
              <a:defRPr sz="4030"/>
            </a:lvl4pPr>
            <a:lvl5pPr>
              <a:defRPr sz="4030"/>
            </a:lvl5pPr>
            <a:lvl6pPr>
              <a:defRPr sz="4030"/>
            </a:lvl6pPr>
            <a:lvl7pPr>
              <a:defRPr sz="4030"/>
            </a:lvl7pPr>
            <a:lvl8pPr>
              <a:defRPr sz="4030"/>
            </a:lvl8pPr>
            <a:lvl9pPr>
              <a:defRPr sz="40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2293F-6E30-46BD-81DD-BF17BFDFA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3223"/>
            </a:lvl1pPr>
            <a:lvl2pPr marL="921158" indent="0">
              <a:buNone/>
              <a:defRPr sz="2821"/>
            </a:lvl2pPr>
            <a:lvl3pPr marL="1842315" indent="0">
              <a:buNone/>
              <a:defRPr sz="2417"/>
            </a:lvl3pPr>
            <a:lvl4pPr marL="2763473" indent="0">
              <a:buNone/>
              <a:defRPr sz="2015"/>
            </a:lvl4pPr>
            <a:lvl5pPr marL="3684631" indent="0">
              <a:buNone/>
              <a:defRPr sz="2015"/>
            </a:lvl5pPr>
            <a:lvl6pPr marL="4605789" indent="0">
              <a:buNone/>
              <a:defRPr sz="2015"/>
            </a:lvl6pPr>
            <a:lvl7pPr marL="5526947" indent="0">
              <a:buNone/>
              <a:defRPr sz="2015"/>
            </a:lvl7pPr>
            <a:lvl8pPr marL="6448104" indent="0">
              <a:buNone/>
              <a:defRPr sz="2015"/>
            </a:lvl8pPr>
            <a:lvl9pPr marL="7369262" indent="0">
              <a:buNone/>
              <a:defRPr sz="20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E26D-4B70-4F78-962D-CFD81A3D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4537-E3EC-4E73-AC75-9E7EB7D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7464-7FB1-48F7-9B2A-EB09C77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2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453E-7A71-4C34-9A06-691A4F9C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644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A63CD-145F-44E7-8779-2513155CE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3" y="1448224"/>
            <a:ext cx="3934778" cy="7147983"/>
          </a:xfrm>
        </p:spPr>
        <p:txBody>
          <a:bodyPr/>
          <a:lstStyle>
            <a:lvl1pPr marL="0" indent="0">
              <a:buNone/>
              <a:defRPr sz="6447"/>
            </a:lvl1pPr>
            <a:lvl2pPr marL="921158" indent="0">
              <a:buNone/>
              <a:defRPr sz="5642"/>
            </a:lvl2pPr>
            <a:lvl3pPr marL="1842315" indent="0">
              <a:buNone/>
              <a:defRPr sz="4836"/>
            </a:lvl3pPr>
            <a:lvl4pPr marL="2763473" indent="0">
              <a:buNone/>
              <a:defRPr sz="4030"/>
            </a:lvl4pPr>
            <a:lvl5pPr marL="3684631" indent="0">
              <a:buNone/>
              <a:defRPr sz="4030"/>
            </a:lvl5pPr>
            <a:lvl6pPr marL="4605789" indent="0">
              <a:buNone/>
              <a:defRPr sz="4030"/>
            </a:lvl6pPr>
            <a:lvl7pPr marL="5526947" indent="0">
              <a:buNone/>
              <a:defRPr sz="4030"/>
            </a:lvl7pPr>
            <a:lvl8pPr marL="6448104" indent="0">
              <a:buNone/>
              <a:defRPr sz="4030"/>
            </a:lvl8pPr>
            <a:lvl9pPr marL="7369262" indent="0">
              <a:buNone/>
              <a:defRPr sz="403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D5996-A76B-4BEB-9F4E-E2357CA2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3223"/>
            </a:lvl1pPr>
            <a:lvl2pPr marL="921158" indent="0">
              <a:buNone/>
              <a:defRPr sz="2821"/>
            </a:lvl2pPr>
            <a:lvl3pPr marL="1842315" indent="0">
              <a:buNone/>
              <a:defRPr sz="2417"/>
            </a:lvl3pPr>
            <a:lvl4pPr marL="2763473" indent="0">
              <a:buNone/>
              <a:defRPr sz="2015"/>
            </a:lvl4pPr>
            <a:lvl5pPr marL="3684631" indent="0">
              <a:buNone/>
              <a:defRPr sz="2015"/>
            </a:lvl5pPr>
            <a:lvl6pPr marL="4605789" indent="0">
              <a:buNone/>
              <a:defRPr sz="2015"/>
            </a:lvl6pPr>
            <a:lvl7pPr marL="5526947" indent="0">
              <a:buNone/>
              <a:defRPr sz="2015"/>
            </a:lvl7pPr>
            <a:lvl8pPr marL="6448104" indent="0">
              <a:buNone/>
              <a:defRPr sz="2015"/>
            </a:lvl8pPr>
            <a:lvl9pPr marL="7369262" indent="0">
              <a:buNone/>
              <a:defRPr sz="20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1880-E2D8-48B8-AEE9-71FB3C7F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B6E62-1119-44B0-8C97-A60EDF19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FE376-4D38-409F-8F49-0EE66C7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13C72-77D9-4AC9-922A-FF18D89A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4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83AF5-D151-4A96-ABAE-3B6BA94D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E2A3E-A7F6-4B5C-BE6E-C4D3224EE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8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51FD-D839-4E4A-966F-D2120DB8FDA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511D-16BB-4610-9299-5868CA746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9" y="9322648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37E9-B76E-47E8-A781-09657500D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8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F5E8-0161-46A0-B2AB-EDA253C8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3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42315" rtl="0" eaLnBrk="1" latinLnBrk="0" hangingPunct="1">
        <a:lnSpc>
          <a:spcPct val="90000"/>
        </a:lnSpc>
        <a:spcBef>
          <a:spcPct val="0"/>
        </a:spcBef>
        <a:buNone/>
        <a:defRPr sz="8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0579" indent="-460579" algn="l" defTabSz="1842315" rtl="0" eaLnBrk="1" latinLnBrk="0" hangingPunct="1">
        <a:lnSpc>
          <a:spcPct val="90000"/>
        </a:lnSpc>
        <a:spcBef>
          <a:spcPts val="2015"/>
        </a:spcBef>
        <a:buFont typeface="Arial" panose="020B0604020202020204" pitchFamily="34" charset="0"/>
        <a:buChar char="•"/>
        <a:defRPr sz="5642" kern="1200">
          <a:solidFill>
            <a:schemeClr val="tx1"/>
          </a:solidFill>
          <a:latin typeface="+mn-lt"/>
          <a:ea typeface="+mn-ea"/>
          <a:cs typeface="+mn-cs"/>
        </a:defRPr>
      </a:lvl1pPr>
      <a:lvl2pPr marL="1381736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4836" kern="1200">
          <a:solidFill>
            <a:schemeClr val="tx1"/>
          </a:solidFill>
          <a:latin typeface="+mn-lt"/>
          <a:ea typeface="+mn-ea"/>
          <a:cs typeface="+mn-cs"/>
        </a:defRPr>
      </a:lvl2pPr>
      <a:lvl3pPr marL="2302894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4030" kern="1200">
          <a:solidFill>
            <a:schemeClr val="tx1"/>
          </a:solidFill>
          <a:latin typeface="+mn-lt"/>
          <a:ea typeface="+mn-ea"/>
          <a:cs typeface="+mn-cs"/>
        </a:defRPr>
      </a:lvl3pPr>
      <a:lvl4pPr marL="3224053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4pPr>
      <a:lvl5pPr marL="4145210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5pPr>
      <a:lvl6pPr marL="5066368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6pPr>
      <a:lvl7pPr marL="5987525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7pPr>
      <a:lvl8pPr marL="6908683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8pPr>
      <a:lvl9pPr marL="7829841" indent="-460579" algn="l" defTabSz="1842315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1pPr>
      <a:lvl2pPr marL="921158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2pPr>
      <a:lvl3pPr marL="1842315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3pPr>
      <a:lvl4pPr marL="2763473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4pPr>
      <a:lvl5pPr marL="3684631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5pPr>
      <a:lvl6pPr marL="4605789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6pPr>
      <a:lvl7pPr marL="5526947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7pPr>
      <a:lvl8pPr marL="6448104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8pPr>
      <a:lvl9pPr marL="7369262" algn="l" defTabSz="1842315" rtl="0" eaLnBrk="1" latinLnBrk="0" hangingPunct="1">
        <a:defRPr sz="36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6" action="ppaction://hlinksldjump"/>
              </a:rPr>
              <a:t>Leaderboard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DCC55-8F15-43B2-B363-18175E3BBEE0}"/>
              </a:ext>
            </a:extLst>
          </p:cNvPr>
          <p:cNvSpPr/>
          <p:nvPr/>
        </p:nvSpPr>
        <p:spPr>
          <a:xfrm>
            <a:off x="0" y="6557554"/>
            <a:ext cx="7772400" cy="35008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E0AAB-7A1B-4B5B-8230-E71174D12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629" y="6393272"/>
            <a:ext cx="4438273" cy="1518036"/>
          </a:xfrm>
          <a:prstGeom prst="rect">
            <a:avLst/>
          </a:prstGeom>
        </p:spPr>
      </p:pic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B2046927-3430-4BF6-8E75-3205CB4B7011}"/>
              </a:ext>
            </a:extLst>
          </p:cNvPr>
          <p:cNvSpPr/>
          <p:nvPr/>
        </p:nvSpPr>
        <p:spPr>
          <a:xfrm>
            <a:off x="849086" y="4336869"/>
            <a:ext cx="2351314" cy="5878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D9A241A5-2E8F-4777-A428-74E9957DBCB4}"/>
              </a:ext>
            </a:extLst>
          </p:cNvPr>
          <p:cNvSpPr/>
          <p:nvPr/>
        </p:nvSpPr>
        <p:spPr>
          <a:xfrm>
            <a:off x="4419602" y="4362995"/>
            <a:ext cx="2351314" cy="5878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55EA5-3D2D-47B2-AD6C-19F4C92B3D76}"/>
              </a:ext>
            </a:extLst>
          </p:cNvPr>
          <p:cNvSpPr/>
          <p:nvPr/>
        </p:nvSpPr>
        <p:spPr>
          <a:xfrm>
            <a:off x="1424692" y="1251129"/>
            <a:ext cx="4923014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 or Fail!</a:t>
            </a:r>
          </a:p>
          <a:p>
            <a:pPr algn="ctr"/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new revolutionary fitness trivia game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426B27-DFC0-4849-8DEC-1456B4A13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1518" y="7534691"/>
            <a:ext cx="2042533" cy="23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Leaderboard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8B61F-1094-4AA1-81BC-89BAE1318924}"/>
              </a:ext>
            </a:extLst>
          </p:cNvPr>
          <p:cNvSpPr/>
          <p:nvPr/>
        </p:nvSpPr>
        <p:spPr>
          <a:xfrm>
            <a:off x="2935843" y="1063117"/>
            <a:ext cx="1334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C3AC9-77C5-4C86-A952-D91F61D4E47B}"/>
              </a:ext>
            </a:extLst>
          </p:cNvPr>
          <p:cNvSpPr/>
          <p:nvPr/>
        </p:nvSpPr>
        <p:spPr>
          <a:xfrm>
            <a:off x="979714" y="2151594"/>
            <a:ext cx="5786846" cy="7318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91E8-A067-4521-AA4D-B390C9F916E3}"/>
              </a:ext>
            </a:extLst>
          </p:cNvPr>
          <p:cNvSpPr/>
          <p:nvPr/>
        </p:nvSpPr>
        <p:spPr>
          <a:xfrm>
            <a:off x="1201784" y="2416629"/>
            <a:ext cx="5408022" cy="68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the game screen</a:t>
            </a: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A6D4304B-40EB-4B8F-A63E-6909752BFC17}"/>
              </a:ext>
            </a:extLst>
          </p:cNvPr>
          <p:cNvSpPr/>
          <p:nvPr/>
        </p:nvSpPr>
        <p:spPr>
          <a:xfrm>
            <a:off x="2720340" y="8632535"/>
            <a:ext cx="2331720" cy="357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Enter Fullscreen</a:t>
            </a:r>
          </a:p>
        </p:txBody>
      </p:sp>
    </p:spTree>
    <p:extLst>
      <p:ext uri="{BB962C8B-B14F-4D97-AF65-F5344CB8AC3E}">
        <p14:creationId xmlns:p14="http://schemas.microsoft.com/office/powerpoint/2010/main" val="139748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Leaderboard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03902-1577-437A-BE87-15CABB25423C}"/>
              </a:ext>
            </a:extLst>
          </p:cNvPr>
          <p:cNvSpPr/>
          <p:nvPr/>
        </p:nvSpPr>
        <p:spPr>
          <a:xfrm>
            <a:off x="2930649" y="1145959"/>
            <a:ext cx="19111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87EEC-B129-43EC-9FA9-B10AC46A6BEE}"/>
              </a:ext>
            </a:extLst>
          </p:cNvPr>
          <p:cNvSpPr/>
          <p:nvPr/>
        </p:nvSpPr>
        <p:spPr>
          <a:xfrm>
            <a:off x="757645" y="2326973"/>
            <a:ext cx="6257108" cy="70670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723CC-81EC-47DF-8EFB-AEA9A1448573}"/>
              </a:ext>
            </a:extLst>
          </p:cNvPr>
          <p:cNvSpPr txBox="1"/>
          <p:nvPr/>
        </p:nvSpPr>
        <p:spPr>
          <a:xfrm>
            <a:off x="979714" y="2651760"/>
            <a:ext cx="5786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Company: type here</a:t>
            </a:r>
          </a:p>
          <a:p>
            <a:endParaRPr lang="en-US" dirty="0"/>
          </a:p>
          <a:p>
            <a:r>
              <a:rPr lang="en-US" dirty="0"/>
              <a:t>Mission: type here</a:t>
            </a:r>
          </a:p>
          <a:p>
            <a:endParaRPr lang="en-US" dirty="0"/>
          </a:p>
          <a:p>
            <a:r>
              <a:rPr lang="en-US" dirty="0"/>
              <a:t>Founders: type here</a:t>
            </a:r>
          </a:p>
          <a:p>
            <a:endParaRPr lang="en-US" dirty="0"/>
          </a:p>
          <a:p>
            <a:r>
              <a:rPr lang="en-US" dirty="0"/>
              <a:t>Contact Us: </a:t>
            </a:r>
          </a:p>
          <a:p>
            <a:r>
              <a:rPr lang="en-US" dirty="0"/>
              <a:t>	Phone Number: type here</a:t>
            </a:r>
          </a:p>
          <a:p>
            <a:r>
              <a:rPr lang="en-US" dirty="0"/>
              <a:t>	Email: type here</a:t>
            </a:r>
          </a:p>
          <a:p>
            <a:endParaRPr lang="en-US" dirty="0"/>
          </a:p>
          <a:p>
            <a:r>
              <a:rPr lang="en-US" dirty="0"/>
              <a:t>Location</a:t>
            </a:r>
          </a:p>
          <a:p>
            <a:r>
              <a:rPr lang="en-US" dirty="0"/>
              <a:t>	Address: type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2A3916-314A-4F69-90FE-5967F7972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71" y="6479176"/>
            <a:ext cx="4843715" cy="20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9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Leaderboard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01650-88DA-4327-915E-82B68877F67C}"/>
              </a:ext>
            </a:extLst>
          </p:cNvPr>
          <p:cNvSpPr/>
          <p:nvPr/>
        </p:nvSpPr>
        <p:spPr>
          <a:xfrm>
            <a:off x="2005653" y="1058269"/>
            <a:ext cx="37610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Leaderboard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6F5E8-2953-46F3-9F2C-DBD9B79980B2}"/>
              </a:ext>
            </a:extLst>
          </p:cNvPr>
          <p:cNvSpPr/>
          <p:nvPr/>
        </p:nvSpPr>
        <p:spPr>
          <a:xfrm>
            <a:off x="875211" y="2151594"/>
            <a:ext cx="5956663" cy="7083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49EC90B-F2DE-4E70-9727-C66411C6A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940"/>
              </p:ext>
            </p:extLst>
          </p:nvPr>
        </p:nvGraphicFramePr>
        <p:xfrm>
          <a:off x="1031966" y="2390501"/>
          <a:ext cx="5603966" cy="644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775">
                  <a:extLst>
                    <a:ext uri="{9D8B030D-6E8A-4147-A177-3AD203B41FA5}">
                      <a16:colId xmlns:a16="http://schemas.microsoft.com/office/drawing/2014/main" val="3372875721"/>
                    </a:ext>
                  </a:extLst>
                </a:gridCol>
                <a:gridCol w="1767775">
                  <a:extLst>
                    <a:ext uri="{9D8B030D-6E8A-4147-A177-3AD203B41FA5}">
                      <a16:colId xmlns:a16="http://schemas.microsoft.com/office/drawing/2014/main" val="3163536827"/>
                    </a:ext>
                  </a:extLst>
                </a:gridCol>
                <a:gridCol w="2068416">
                  <a:extLst>
                    <a:ext uri="{9D8B030D-6E8A-4147-A177-3AD203B41FA5}">
                      <a16:colId xmlns:a16="http://schemas.microsoft.com/office/drawing/2014/main" val="2397018295"/>
                    </a:ext>
                  </a:extLst>
                </a:gridCol>
              </a:tblGrid>
              <a:tr h="1524207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79123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41164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139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919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92360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86478"/>
                  </a:ext>
                </a:extLst>
              </a:tr>
              <a:tr h="8203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3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56F5E8-2953-46F3-9F2C-DBD9B79980B2}"/>
              </a:ext>
            </a:extLst>
          </p:cNvPr>
          <p:cNvSpPr/>
          <p:nvPr/>
        </p:nvSpPr>
        <p:spPr>
          <a:xfrm>
            <a:off x="875211" y="1664901"/>
            <a:ext cx="5956663" cy="7570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83411-4DC5-44A2-B7FE-2990FDCE4EEB}"/>
              </a:ext>
            </a:extLst>
          </p:cNvPr>
          <p:cNvSpPr/>
          <p:nvPr/>
        </p:nvSpPr>
        <p:spPr>
          <a:xfrm>
            <a:off x="0" y="1"/>
            <a:ext cx="7772400" cy="888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4742BFD-80D6-4463-81F1-A0578B1C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7" y="227783"/>
            <a:ext cx="438422" cy="438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88DD51-B85E-49FC-9260-E8095D946EB1}"/>
              </a:ext>
            </a:extLst>
          </p:cNvPr>
          <p:cNvSpPr/>
          <p:nvPr/>
        </p:nvSpPr>
        <p:spPr>
          <a:xfrm>
            <a:off x="587829" y="169995"/>
            <a:ext cx="1615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Fit or Fail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D0500-02C5-4F9A-BAF1-182BA89865F4}"/>
              </a:ext>
            </a:extLst>
          </p:cNvPr>
          <p:cNvSpPr txBox="1"/>
          <p:nvPr/>
        </p:nvSpPr>
        <p:spPr>
          <a:xfrm>
            <a:off x="3331029" y="257685"/>
            <a:ext cx="42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Play! </a:t>
            </a:r>
            <a:r>
              <a:rPr lang="en-US" dirty="0">
                <a:hlinkClick r:id="rId5" action="ppaction://hlinksldjump"/>
              </a:rPr>
              <a:t>About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Leaderboard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01650-88DA-4327-915E-82B68877F67C}"/>
              </a:ext>
            </a:extLst>
          </p:cNvPr>
          <p:cNvSpPr/>
          <p:nvPr/>
        </p:nvSpPr>
        <p:spPr>
          <a:xfrm>
            <a:off x="1003178" y="1664901"/>
            <a:ext cx="57007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and Account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4B8B0-9070-4EA8-AB47-1091BAB6DB37}"/>
              </a:ext>
            </a:extLst>
          </p:cNvPr>
          <p:cNvSpPr/>
          <p:nvPr/>
        </p:nvSpPr>
        <p:spPr>
          <a:xfrm>
            <a:off x="1658982" y="3377641"/>
            <a:ext cx="4389120" cy="574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2F775-F08D-4617-856B-740DADC9DF43}"/>
              </a:ext>
            </a:extLst>
          </p:cNvPr>
          <p:cNvSpPr/>
          <p:nvPr/>
        </p:nvSpPr>
        <p:spPr>
          <a:xfrm>
            <a:off x="1691640" y="4967458"/>
            <a:ext cx="4389120" cy="574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4E960-62DB-4B67-83EE-BDE0067DBFBC}"/>
              </a:ext>
            </a:extLst>
          </p:cNvPr>
          <p:cNvSpPr/>
          <p:nvPr/>
        </p:nvSpPr>
        <p:spPr>
          <a:xfrm>
            <a:off x="1691640" y="6413863"/>
            <a:ext cx="4389120" cy="574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E17E6-9CE7-43B9-8436-44420B775BE6}"/>
              </a:ext>
            </a:extLst>
          </p:cNvPr>
          <p:cNvSpPr txBox="1"/>
          <p:nvPr/>
        </p:nvSpPr>
        <p:spPr>
          <a:xfrm>
            <a:off x="1580606" y="2995525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57125-6CAE-40AF-BA7F-3D06E2371AE0}"/>
              </a:ext>
            </a:extLst>
          </p:cNvPr>
          <p:cNvSpPr txBox="1"/>
          <p:nvPr/>
        </p:nvSpPr>
        <p:spPr>
          <a:xfrm>
            <a:off x="1658982" y="4598126"/>
            <a:ext cx="126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61B58-F472-47E4-A242-EEF4E59F68EC}"/>
              </a:ext>
            </a:extLst>
          </p:cNvPr>
          <p:cNvSpPr txBox="1"/>
          <p:nvPr/>
        </p:nvSpPr>
        <p:spPr>
          <a:xfrm>
            <a:off x="1628504" y="6044531"/>
            <a:ext cx="21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Confirm 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9E1915-ACC1-45C5-844E-68C95081EDDA}"/>
              </a:ext>
            </a:extLst>
          </p:cNvPr>
          <p:cNvSpPr/>
          <p:nvPr/>
        </p:nvSpPr>
        <p:spPr>
          <a:xfrm>
            <a:off x="1724298" y="3474720"/>
            <a:ext cx="4258492" cy="405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980A4-DD50-49FA-898B-94B4700D4682}"/>
              </a:ext>
            </a:extLst>
          </p:cNvPr>
          <p:cNvSpPr/>
          <p:nvPr/>
        </p:nvSpPr>
        <p:spPr>
          <a:xfrm>
            <a:off x="1756954" y="5010357"/>
            <a:ext cx="4258492" cy="436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TYPE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C65D37-63D3-4AE2-8D43-CD0F7EACD14A}"/>
              </a:ext>
            </a:extLst>
          </p:cNvPr>
          <p:cNvSpPr/>
          <p:nvPr/>
        </p:nvSpPr>
        <p:spPr>
          <a:xfrm>
            <a:off x="1756954" y="6479595"/>
            <a:ext cx="4258492" cy="4365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TYPE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D3C097-7BC1-424B-8DAB-C3FBD6BEF3CC}"/>
              </a:ext>
            </a:extLst>
          </p:cNvPr>
          <p:cNvSpPr/>
          <p:nvPr/>
        </p:nvSpPr>
        <p:spPr>
          <a:xfrm>
            <a:off x="1691640" y="8221897"/>
            <a:ext cx="4291150" cy="540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6D3D3-244C-4B27-ACE3-CA3D2AA1F617}"/>
              </a:ext>
            </a:extLst>
          </p:cNvPr>
          <p:cNvSpPr/>
          <p:nvPr/>
        </p:nvSpPr>
        <p:spPr>
          <a:xfrm>
            <a:off x="1704701" y="7412001"/>
            <a:ext cx="274321" cy="290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63607-39CB-4CCE-A93B-D0368E9619AD}"/>
              </a:ext>
            </a:extLst>
          </p:cNvPr>
          <p:cNvSpPr/>
          <p:nvPr/>
        </p:nvSpPr>
        <p:spPr>
          <a:xfrm>
            <a:off x="1724298" y="7442872"/>
            <a:ext cx="205743" cy="22921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D824F5-63E9-430B-8EFF-84C0DB5946D6}"/>
              </a:ext>
            </a:extLst>
          </p:cNvPr>
          <p:cNvSpPr txBox="1"/>
          <p:nvPr/>
        </p:nvSpPr>
        <p:spPr>
          <a:xfrm>
            <a:off x="2203271" y="7265628"/>
            <a:ext cx="35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accept the Terms of Services and Privacy policy</a:t>
            </a:r>
          </a:p>
        </p:txBody>
      </p:sp>
    </p:spTree>
    <p:extLst>
      <p:ext uri="{BB962C8B-B14F-4D97-AF65-F5344CB8AC3E}">
        <p14:creationId xmlns:p14="http://schemas.microsoft.com/office/powerpoint/2010/main" val="37174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36B64-98FD-4208-BFC7-8D55911F4E67}"/>
              </a:ext>
            </a:extLst>
          </p:cNvPr>
          <p:cNvSpPr/>
          <p:nvPr/>
        </p:nvSpPr>
        <p:spPr>
          <a:xfrm>
            <a:off x="2242655" y="1079752"/>
            <a:ext cx="32870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 or Fail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BA678F27-FF12-4CFA-BD06-7809A67BCC8D}"/>
              </a:ext>
            </a:extLst>
          </p:cNvPr>
          <p:cNvSpPr/>
          <p:nvPr/>
        </p:nvSpPr>
        <p:spPr>
          <a:xfrm>
            <a:off x="2864028" y="3174274"/>
            <a:ext cx="2044339" cy="6139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Rectangle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3733628-6B8F-479D-8B2A-268143A72709}"/>
              </a:ext>
            </a:extLst>
          </p:cNvPr>
          <p:cNvSpPr/>
          <p:nvPr/>
        </p:nvSpPr>
        <p:spPr>
          <a:xfrm>
            <a:off x="2864028" y="4850450"/>
            <a:ext cx="2044340" cy="6139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371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36B64-98FD-4208-BFC7-8D55911F4E67}"/>
              </a:ext>
            </a:extLst>
          </p:cNvPr>
          <p:cNvSpPr/>
          <p:nvPr/>
        </p:nvSpPr>
        <p:spPr>
          <a:xfrm>
            <a:off x="2242655" y="1079752"/>
            <a:ext cx="328708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 or Fail</a:t>
            </a:r>
          </a:p>
          <a:p>
            <a:pPr algn="ctr"/>
            <a:endParaRPr lang="en-US" sz="23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  <a:endParaRPr lang="en-US" sz="23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78F27-FF12-4CFA-BD06-7809A67BCC8D}"/>
              </a:ext>
            </a:extLst>
          </p:cNvPr>
          <p:cNvSpPr/>
          <p:nvPr/>
        </p:nvSpPr>
        <p:spPr>
          <a:xfrm>
            <a:off x="2864030" y="2913017"/>
            <a:ext cx="2044339" cy="6139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F27BE-81EE-467D-A2E4-AAD4B8437F6C}"/>
              </a:ext>
            </a:extLst>
          </p:cNvPr>
          <p:cNvSpPr/>
          <p:nvPr/>
        </p:nvSpPr>
        <p:spPr>
          <a:xfrm>
            <a:off x="2864030" y="4508750"/>
            <a:ext cx="2044339" cy="6139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4195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36B64-98FD-4208-BFC7-8D55911F4E67}"/>
              </a:ext>
            </a:extLst>
          </p:cNvPr>
          <p:cNvSpPr/>
          <p:nvPr/>
        </p:nvSpPr>
        <p:spPr>
          <a:xfrm>
            <a:off x="2242655" y="1079752"/>
            <a:ext cx="32870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 or Fail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C9C18-3BEF-4F36-B300-2074BBF937B5}"/>
              </a:ext>
            </a:extLst>
          </p:cNvPr>
          <p:cNvSpPr/>
          <p:nvPr/>
        </p:nvSpPr>
        <p:spPr>
          <a:xfrm>
            <a:off x="-1" y="4567535"/>
            <a:ext cx="76678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Will Start</a:t>
            </a:r>
          </a:p>
        </p:txBody>
      </p:sp>
    </p:spTree>
    <p:extLst>
      <p:ext uri="{BB962C8B-B14F-4D97-AF65-F5344CB8AC3E}">
        <p14:creationId xmlns:p14="http://schemas.microsoft.com/office/powerpoint/2010/main" val="81316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158</Words>
  <Application>Microsoft Office PowerPoint</Application>
  <PresentationFormat>Custom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</dc:creator>
  <cp:lastModifiedBy>Travis</cp:lastModifiedBy>
  <cp:revision>13</cp:revision>
  <dcterms:created xsi:type="dcterms:W3CDTF">2020-04-02T22:10:00Z</dcterms:created>
  <dcterms:modified xsi:type="dcterms:W3CDTF">2020-04-02T23:32:42Z</dcterms:modified>
</cp:coreProperties>
</file>