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72" r:id="rId3"/>
    <p:sldId id="258" r:id="rId4"/>
    <p:sldId id="259" r:id="rId5"/>
    <p:sldId id="257" r:id="rId6"/>
    <p:sldId id="270" r:id="rId7"/>
    <p:sldId id="271" r:id="rId8"/>
    <p:sldId id="260" r:id="rId9"/>
    <p:sldId id="261" r:id="rId10"/>
    <p:sldId id="262" r:id="rId11"/>
    <p:sldId id="266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4437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  <a:p>
            <a:r>
              <a:rPr lang="en-US" dirty="0" err="1"/>
              <a:t>Adamma</a:t>
            </a:r>
            <a:r>
              <a:rPr lang="en-US" dirty="0"/>
              <a:t> Newman</a:t>
            </a:r>
          </a:p>
          <a:p>
            <a:r>
              <a:rPr lang="en-US" dirty="0"/>
              <a:t>Makafui Dzeze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Review: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Review: 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collective </a:t>
            </a:r>
            <a:r>
              <a:rPr lang="en-US" dirty="0" err="1"/>
              <a:t>webdev</a:t>
            </a:r>
            <a:r>
              <a:rPr lang="en-US" dirty="0"/>
              <a:t> experience equates to basic static HTML pages</a:t>
            </a:r>
          </a:p>
          <a:p>
            <a:r>
              <a:rPr lang="en-US" dirty="0"/>
              <a:t>Learning:</a:t>
            </a:r>
          </a:p>
          <a:p>
            <a:pPr lvl="1"/>
            <a:r>
              <a:rPr lang="en-US" dirty="0"/>
              <a:t>Miscellaneous </a:t>
            </a:r>
            <a:r>
              <a:rPr lang="en-US" dirty="0" err="1"/>
              <a:t>webdev</a:t>
            </a:r>
            <a:r>
              <a:rPr lang="en-US" dirty="0"/>
              <a:t> vocabulary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React, Bootstrap</a:t>
            </a:r>
          </a:p>
          <a:p>
            <a:pPr lvl="2"/>
            <a:r>
              <a:rPr lang="en-US" dirty="0"/>
              <a:t>Node/Express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407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working frontend prototype, working incrementally</a:t>
            </a:r>
          </a:p>
          <a:p>
            <a:pPr lvl="1"/>
            <a:r>
              <a:rPr lang="en-US" dirty="0"/>
              <a:t>Login/Register page</a:t>
            </a:r>
          </a:p>
          <a:p>
            <a:pPr lvl="2"/>
            <a:r>
              <a:rPr lang="en-US" dirty="0"/>
              <a:t>Connect to backend</a:t>
            </a:r>
          </a:p>
          <a:p>
            <a:pPr lvl="1"/>
            <a:r>
              <a:rPr lang="en-US" dirty="0"/>
              <a:t>Game</a:t>
            </a:r>
          </a:p>
          <a:p>
            <a:pPr lvl="2"/>
            <a:r>
              <a:rPr lang="en-US" dirty="0"/>
              <a:t>Local</a:t>
            </a:r>
          </a:p>
          <a:p>
            <a:pPr lvl="2"/>
            <a:r>
              <a:rPr lang="en-US" dirty="0"/>
              <a:t>Online</a:t>
            </a:r>
          </a:p>
          <a:p>
            <a:pPr lvl="1"/>
            <a:r>
              <a:rPr lang="en-US" dirty="0"/>
              <a:t>User pages</a:t>
            </a:r>
          </a:p>
          <a:p>
            <a:pPr lvl="1"/>
            <a:r>
              <a:rPr lang="en-US" dirty="0"/>
              <a:t>Team pages</a:t>
            </a:r>
          </a:p>
          <a:p>
            <a:pPr lvl="1"/>
            <a:r>
              <a:rPr lang="en-US" dirty="0"/>
              <a:t>Public leaderboards</a:t>
            </a:r>
          </a:p>
          <a:p>
            <a:r>
              <a:rPr lang="en-US" dirty="0"/>
              <a:t>Acquire hosting, make </a:t>
            </a:r>
            <a:r>
              <a:rPr lang="en-US"/>
              <a:t>the project live</a:t>
            </a:r>
            <a:endParaRPr lang="en-US" dirty="0"/>
          </a:p>
          <a:p>
            <a:r>
              <a:rPr lang="en-US" dirty="0"/>
              <a:t>Expand upon backend functionality as needed</a:t>
            </a:r>
          </a:p>
          <a:p>
            <a:r>
              <a:rPr lang="en-US" dirty="0"/>
              <a:t>Expand upon testing skeleton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/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– Programmer (backend), coordinator, minor documenter, minor designer, minor frontend </a:t>
            </a:r>
          </a:p>
          <a:p>
            <a:r>
              <a:rPr lang="en-US" dirty="0"/>
              <a:t>Travis Stewart – Documenter (SPMP,  use cases, Gantt chart, and more), minor designer</a:t>
            </a:r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– Programmer (frontend), coordinator, designer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A490A-722D-490A-A18A-1DAF7E9C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73" y="2015732"/>
            <a:ext cx="42957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Bootstrap (possibly)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JSON Web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Domain/Hosting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name.com (GitHub student developer pack)</a:t>
            </a:r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goals</a:t>
            </a:r>
          </a:p>
          <a:p>
            <a:r>
              <a:rPr lang="en-US" dirty="0"/>
              <a:t>Our frontend is still in heavy development</a:t>
            </a:r>
          </a:p>
          <a:p>
            <a:pPr lvl="1"/>
            <a:r>
              <a:rPr lang="en-US" dirty="0"/>
              <a:t>Learning React</a:t>
            </a:r>
          </a:p>
          <a:p>
            <a:r>
              <a:rPr lang="en-US" dirty="0"/>
              <a:t>Backend has basic functionality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Stores Users, Teams, Questions to choose from</a:t>
            </a:r>
          </a:p>
          <a:p>
            <a:pPr lvl="1"/>
            <a:r>
              <a:rPr lang="en-US" dirty="0"/>
              <a:t>Register/Log in</a:t>
            </a:r>
          </a:p>
          <a:p>
            <a:r>
              <a:rPr lang="en-US" dirty="0"/>
              <a:t>Still hooking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16167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Index</a:t>
            </a:r>
          </a:p>
          <a:p>
            <a:pPr lvl="1"/>
            <a:r>
              <a:rPr lang="en-US" dirty="0"/>
              <a:t>Homepage/Welcome screen</a:t>
            </a:r>
          </a:p>
          <a:p>
            <a:pPr lvl="1"/>
            <a:r>
              <a:rPr lang="en-US" dirty="0"/>
              <a:t>Big play button, either prompting the user to log in, or taking them directly to the Game page if already logged in</a:t>
            </a:r>
          </a:p>
          <a:p>
            <a:r>
              <a:rPr lang="en-US" dirty="0"/>
              <a:t>Game</a:t>
            </a:r>
          </a:p>
          <a:p>
            <a:r>
              <a:rPr lang="en-US" dirty="0"/>
              <a:t>User profile</a:t>
            </a:r>
          </a:p>
          <a:p>
            <a:pPr lvl="1"/>
            <a:r>
              <a:rPr lang="en-US" dirty="0"/>
              <a:t>See User’s statistics</a:t>
            </a:r>
          </a:p>
          <a:p>
            <a:r>
              <a:rPr lang="en-US" dirty="0"/>
              <a:t>Team page</a:t>
            </a:r>
          </a:p>
          <a:p>
            <a:pPr lvl="1"/>
            <a:r>
              <a:rPr lang="en-US" dirty="0"/>
              <a:t>See Team’s statistics</a:t>
            </a:r>
          </a:p>
          <a:p>
            <a:r>
              <a:rPr lang="en-US" dirty="0"/>
              <a:t>Leaderboards</a:t>
            </a:r>
          </a:p>
          <a:p>
            <a:pPr lvl="1"/>
            <a:r>
              <a:rPr lang="en-US" dirty="0"/>
              <a:t>See top-ranking Users and Teams</a:t>
            </a:r>
          </a:p>
        </p:txBody>
      </p:sp>
    </p:spTree>
    <p:extLst>
      <p:ext uri="{BB962C8B-B14F-4D97-AF65-F5344CB8AC3E}">
        <p14:creationId xmlns:p14="http://schemas.microsoft.com/office/powerpoint/2010/main" val="68991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2616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557</TotalTime>
  <Words>480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Fit or Fail a revolutionary fitness game</vt:lpstr>
      <vt:lpstr>Roles and Contributions</vt:lpstr>
      <vt:lpstr>Purpose of The Game</vt:lpstr>
      <vt:lpstr>Technologies Used</vt:lpstr>
      <vt:lpstr>About Our Game</vt:lpstr>
      <vt:lpstr>Current Status</vt:lpstr>
      <vt:lpstr>Planned Pages</vt:lpstr>
      <vt:lpstr>Deliverables: Website game layout</vt:lpstr>
      <vt:lpstr>Deliverables: Process model</vt:lpstr>
      <vt:lpstr>Deliverables: Work Breakdown Structure</vt:lpstr>
      <vt:lpstr>Project Review: I</vt:lpstr>
      <vt:lpstr>Project Review: II</vt:lpstr>
      <vt:lpstr>Challenges Faced</vt:lpstr>
      <vt:lpstr>Our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Dzeze, Makafui</cp:lastModifiedBy>
  <cp:revision>43</cp:revision>
  <dcterms:created xsi:type="dcterms:W3CDTF">2020-03-05T00:05:00Z</dcterms:created>
  <dcterms:modified xsi:type="dcterms:W3CDTF">2020-03-24T22:43:55Z</dcterms:modified>
</cp:coreProperties>
</file>