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1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8AFC-3DD7-46BF-A305-4F9DFD308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BEC74-C89D-40B6-BFF2-8A6744D8A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64D6-440F-4661-8201-C3721A7F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9CBE-107F-46ED-B780-E351286B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67CF-AF78-4E03-BF1A-9E42DEF7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F8C-E568-4367-8CF9-F5958FA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D78D-CA69-4431-95F5-848AE5162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C750-CB0D-43DC-B71B-B557B114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606E8-E933-4E03-801D-92627336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A330-83FE-43C6-B726-BB3C5A80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8DF76-7BD4-4A74-8EFE-2C87E8036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81E34-A5CA-4135-A27D-EF2620746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C7BF-DCA6-40F4-AC63-904489FE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1B7D-A888-4058-8FBF-FD81345A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BE2D-E744-4F44-B1A5-755AF431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9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4A21-1890-42F7-B3C1-B349F649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FFC3-84EC-48F3-8BF7-7B252A5C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2438-6C62-4DB1-BD87-5363003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A221-96E7-489F-BC4D-D91F7D87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90A0-EFF4-48CF-885B-C4E56593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C867-5ADF-4A49-AA81-6562EDA2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34677-2840-4F41-A2D2-61C913AC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32E9-0EC1-499D-972F-3ACD3768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84E0-70F6-4F73-837B-5D601EE2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87A56-F0F4-4A92-9C88-5DC53AE7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0FC9-0D12-4477-A4F9-A703C10A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95D0-1CE2-4CAD-B217-4CEC3FBEE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81F5-C6E3-4DE2-878F-AA7293D1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0679D-6BCB-4C47-A7B9-2CC59ADB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B2232-0E3B-4DB5-B7A7-84B58EFF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7630-2325-4FAE-82DA-60A738E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2276-0A8D-43C2-9E9D-1868A044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442D-17BF-4671-B187-5213416D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543D2-9424-41D3-825A-5A4D2F7CB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1EBFF-75D0-41A4-B036-4CDD79D5C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D32AF-F8A2-49EE-AAEF-99611D2A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44992-AAB1-4131-AA7E-9BF732DF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B178C-280B-4A55-A434-2833158F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E45D5-E88F-4B65-8EEE-AE23C68C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7FE8-D717-4461-A01D-EDD5EE44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9C2B6-8866-420D-A5A2-C5A0152B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88F2D-B458-46EA-9080-6499ABB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35DB1-040F-4358-B1C0-9016F7D6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BCE0C-5FBE-4E41-B4FE-DF97CC55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7D81-C5BA-438E-82A8-3E5ADA07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6B56D-AE65-48F1-9AF0-3432CB4D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0279-6213-457D-8EB3-0386A32D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0CD0-476A-4E0A-9C33-B6FE23A76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18451-3A00-44E9-A15D-981D5BA1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7020C-9B04-4F0E-A270-24EE6ED8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F3331-690D-4B11-A68A-B49DF8E2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677CB-F0BE-46B7-B5ED-A2F96AA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441C-C64A-4665-A0F0-8935705D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E466B-4438-4E0F-94BF-791D0560B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28330-BC26-4727-9CE0-A0BF1C92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678C-EA95-4CC0-AE42-4ACDD233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3552E-03E1-445E-A1B7-296FBDC7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00D2-4777-4AD8-A3D4-6C7F571E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4EA00-A00A-47E5-A827-E056B897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7233-C208-4CC5-95C0-B9889E28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BF0A-B8F1-4447-BCAE-D90DD08BA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2E9C-1861-44ED-9072-3C447EF7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550C-36B2-4CA8-BC0C-4AE96D9BA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me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/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Working Prototype</a:t>
            </a:r>
          </a:p>
        </p:txBody>
      </p:sp>
    </p:spTree>
    <p:extLst>
      <p:ext uri="{BB962C8B-B14F-4D97-AF65-F5344CB8AC3E}">
        <p14:creationId xmlns:p14="http://schemas.microsoft.com/office/powerpoint/2010/main" val="89867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B52B0-AA74-494E-9306-8DD9D645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02" y="1690688"/>
            <a:ext cx="7427595" cy="47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fun/interactive learning experience for all teens to educate on healthy lifestyle choices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Beginning with high school aged kids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Eventually expending to all school aged 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areas.“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game will be a trivia style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availability: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– play using only your device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Supported modes: single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Online – play people from anywhere around the U.S.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Supported modes: single player,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 player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mode</a:t>
            </a:r>
          </a:p>
        </p:txBody>
      </p:sp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Frontend/client side: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HTML and 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JavaScript (ReactJS)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Backend/server side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Host platform/service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www.name.com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Breakdown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2870-4A2D-4727-AA23-FEE4E1E2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6" y="2555294"/>
            <a:ext cx="10766028" cy="36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Completion 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AF636-868C-4602-A51E-4BADF01B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55934"/>
            <a:ext cx="9706782" cy="40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Completed Tasks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22F124-8212-44F8-A49A-E5BAD070E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17260"/>
              </p:ext>
            </p:extLst>
          </p:nvPr>
        </p:nvGraphicFramePr>
        <p:xfrm>
          <a:off x="2967553" y="2152175"/>
          <a:ext cx="5412967" cy="41105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70700">
                  <a:extLst>
                    <a:ext uri="{9D8B030D-6E8A-4147-A177-3AD203B41FA5}">
                      <a16:colId xmlns:a16="http://schemas.microsoft.com/office/drawing/2014/main" val="781563413"/>
                    </a:ext>
                  </a:extLst>
                </a:gridCol>
                <a:gridCol w="3542267">
                  <a:extLst>
                    <a:ext uri="{9D8B030D-6E8A-4147-A177-3AD203B41FA5}">
                      <a16:colId xmlns:a16="http://schemas.microsoft.com/office/drawing/2014/main" val="3866564030"/>
                    </a:ext>
                  </a:extLst>
                </a:gridCol>
              </a:tblGrid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Who Completed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037452996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GitHub Setup</a:t>
                      </a: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Josh</a:t>
                      </a: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123737745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 Cases/Requirements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Josh/Christian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991200881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Gantt Chart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Travis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655223713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SPMP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Travis, Christian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286771514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Technical Status Presentation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Travis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063263531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Integration/Unit Testing Skeleton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986079374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Website/Game Development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Josh, Travis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625725533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Project Review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Travis,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17643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72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using the waterfall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many phases/part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part relies on the previous parts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model parts (in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Requirements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Verification/Testing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33DD-3070-4BA1-966E-CEC64559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3144"/>
            <a:ext cx="594411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game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A0E3D-3FC7-4A5C-B7BF-73A76C23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771702"/>
            <a:ext cx="9915525" cy="44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283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Fit or Fail a revolutionary fitness game</vt:lpstr>
      <vt:lpstr>Purpose of The Game</vt:lpstr>
      <vt:lpstr>About Our Game</vt:lpstr>
      <vt:lpstr>Tools and Technologies Used</vt:lpstr>
      <vt:lpstr>Work Breakdown Structure</vt:lpstr>
      <vt:lpstr>Work Completion Timeline</vt:lpstr>
      <vt:lpstr>Completed Tasks </vt:lpstr>
      <vt:lpstr>Process model</vt:lpstr>
      <vt:lpstr>Website game layout</vt:lpstr>
      <vt:lpstr>Current Working Prototype</vt:lpstr>
      <vt:lpstr>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 a revolutionary fitness game</dc:title>
  <dc:creator>Travis</dc:creator>
  <cp:lastModifiedBy>Travis</cp:lastModifiedBy>
  <cp:revision>16</cp:revision>
  <dcterms:created xsi:type="dcterms:W3CDTF">2020-03-05T00:05:00Z</dcterms:created>
  <dcterms:modified xsi:type="dcterms:W3CDTF">2020-03-23T16:20:51Z</dcterms:modified>
</cp:coreProperties>
</file>