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72" r:id="rId3"/>
    <p:sldId id="258" r:id="rId4"/>
    <p:sldId id="259" r:id="rId5"/>
    <p:sldId id="257" r:id="rId6"/>
    <p:sldId id="270" r:id="rId7"/>
    <p:sldId id="271" r:id="rId8"/>
    <p:sldId id="260" r:id="rId9"/>
    <p:sldId id="261" r:id="rId10"/>
    <p:sldId id="262" r:id="rId11"/>
    <p:sldId id="266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Deliverables:</a:t>
            </a:r>
            <a:br>
              <a:rPr lang="en-US" dirty="0" smtClean="0"/>
            </a:br>
            <a:r>
              <a:rPr lang="en-US" dirty="0" smtClean="0"/>
              <a:t>Work </a:t>
            </a:r>
            <a:r>
              <a:rPr lang="en-US" dirty="0"/>
              <a:t>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collective </a:t>
            </a:r>
            <a:r>
              <a:rPr lang="en-US" dirty="0" err="1" smtClean="0"/>
              <a:t>webdev</a:t>
            </a:r>
            <a:r>
              <a:rPr lang="en-US" dirty="0" smtClean="0"/>
              <a:t> experience equates to basic static HTML pages</a:t>
            </a:r>
          </a:p>
          <a:p>
            <a:r>
              <a:rPr lang="en-US" dirty="0" smtClean="0"/>
              <a:t>Learning:</a:t>
            </a:r>
          </a:p>
          <a:p>
            <a:pPr lvl="1"/>
            <a:r>
              <a:rPr lang="en-US" dirty="0" smtClean="0"/>
              <a:t>Miscellaneous </a:t>
            </a:r>
            <a:r>
              <a:rPr lang="en-US" dirty="0" err="1" smtClean="0"/>
              <a:t>webdev</a:t>
            </a:r>
            <a:r>
              <a:rPr lang="en-US" dirty="0" smtClean="0"/>
              <a:t> vocabulary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React, Bootstrap</a:t>
            </a:r>
          </a:p>
          <a:p>
            <a:pPr lvl="2"/>
            <a:r>
              <a:rPr lang="en-US" dirty="0" smtClean="0"/>
              <a:t>Node/Express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working frontend prototype, working incrementally</a:t>
            </a:r>
          </a:p>
          <a:p>
            <a:pPr lvl="1"/>
            <a:r>
              <a:rPr lang="en-US" dirty="0" smtClean="0"/>
              <a:t>Login/Register page</a:t>
            </a:r>
          </a:p>
          <a:p>
            <a:pPr lvl="2"/>
            <a:r>
              <a:rPr lang="en-US" dirty="0" smtClean="0"/>
              <a:t>Connect to backend</a:t>
            </a:r>
          </a:p>
          <a:p>
            <a:pPr lvl="1"/>
            <a:r>
              <a:rPr lang="en-US" dirty="0" smtClean="0"/>
              <a:t>Game</a:t>
            </a:r>
          </a:p>
          <a:p>
            <a:pPr lvl="2"/>
            <a:r>
              <a:rPr lang="en-US" dirty="0" smtClean="0"/>
              <a:t>Local</a:t>
            </a:r>
          </a:p>
          <a:p>
            <a:pPr lvl="2"/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User pages</a:t>
            </a:r>
          </a:p>
          <a:p>
            <a:pPr lvl="1"/>
            <a:r>
              <a:rPr lang="en-US" dirty="0" smtClean="0"/>
              <a:t>Team pages</a:t>
            </a:r>
          </a:p>
          <a:p>
            <a:pPr lvl="1"/>
            <a:r>
              <a:rPr lang="en-US" dirty="0" smtClean="0"/>
              <a:t>Public leaderboards</a:t>
            </a:r>
          </a:p>
          <a:p>
            <a:r>
              <a:rPr lang="en-US" dirty="0" smtClean="0"/>
              <a:t>Acquire hosting, make </a:t>
            </a:r>
            <a:r>
              <a:rPr lang="en-US" smtClean="0"/>
              <a:t>the project live</a:t>
            </a:r>
            <a:endParaRPr lang="en-US" dirty="0" smtClean="0"/>
          </a:p>
          <a:p>
            <a:r>
              <a:rPr lang="en-US" dirty="0" smtClean="0"/>
              <a:t>Expand upon backend functionality as needed</a:t>
            </a:r>
          </a:p>
          <a:p>
            <a:r>
              <a:rPr lang="en-US" dirty="0" smtClean="0"/>
              <a:t>Expand upon testing skeleton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Sauls</a:t>
            </a:r>
            <a:r>
              <a:rPr lang="en-US" dirty="0" smtClean="0"/>
              <a:t> – Programmer (backend), coordinator, minor documenter, minor designer, minor frontend </a:t>
            </a:r>
          </a:p>
          <a:p>
            <a:r>
              <a:rPr lang="en-US" dirty="0" smtClean="0"/>
              <a:t>Travis Stewart – Documenter (SPMP,  use cases, Gantt chart, and more), minor designer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Shevitz</a:t>
            </a:r>
            <a:r>
              <a:rPr lang="en-US" dirty="0" smtClean="0"/>
              <a:t> – Programmer (frontend), coordinator, 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</a:t>
            </a:r>
            <a:r>
              <a:rPr lang="en-US" dirty="0" smtClean="0"/>
              <a:t>fun, interactive </a:t>
            </a:r>
            <a:r>
              <a:rPr lang="en-US" dirty="0"/>
              <a:t>learning experience </a:t>
            </a:r>
            <a:r>
              <a:rPr lang="en-US" dirty="0" smtClean="0"/>
              <a:t>that educates teens on consistent healthy lifestyle decisions such as diet and exercise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</a:t>
            </a:r>
            <a:r>
              <a:rPr lang="en-US" dirty="0"/>
              <a:t>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</a:t>
            </a:r>
            <a:r>
              <a:rPr lang="en-US" dirty="0" smtClean="0">
                <a:solidFill>
                  <a:srgbClr val="FF0000"/>
                </a:solidFill>
              </a:rPr>
              <a:t>.“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</a:t>
            </a:r>
            <a:r>
              <a:rPr lang="en-US" dirty="0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end: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 (possibly)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</a:t>
            </a:r>
            <a:r>
              <a:rPr lang="en-US" dirty="0" smtClean="0"/>
              <a:t>end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 </a:t>
            </a:r>
            <a:r>
              <a:rPr lang="en-US" dirty="0" smtClean="0"/>
              <a:t>Web </a:t>
            </a:r>
            <a:r>
              <a:rPr lang="en-US" dirty="0" smtClean="0"/>
              <a:t>Tokens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Domain/Hosting 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name.com (GitHub student developer pack)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multiplayer trivia </a:t>
            </a:r>
            <a:r>
              <a:rPr lang="en-US" dirty="0" smtClean="0"/>
              <a:t>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to be chosen randomly from a pool of fitness-related questions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Solo </a:t>
            </a:r>
            <a:r>
              <a:rPr lang="en-US" dirty="0"/>
              <a:t>– </a:t>
            </a:r>
            <a:r>
              <a:rPr lang="en-US" dirty="0" smtClean="0"/>
              <a:t>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Kahoot</a:t>
            </a:r>
            <a:r>
              <a:rPr lang="en-US" dirty="0" smtClean="0"/>
              <a:t>!-style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– </a:t>
            </a:r>
            <a:r>
              <a:rPr lang="en-US" dirty="0" smtClean="0"/>
              <a:t>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Clear goals</a:t>
            </a:r>
          </a:p>
          <a:p>
            <a:r>
              <a:rPr lang="en-US" dirty="0" smtClean="0"/>
              <a:t>Our frontend is still in heavy development</a:t>
            </a:r>
          </a:p>
          <a:p>
            <a:pPr lvl="1"/>
            <a:r>
              <a:rPr lang="en-US" dirty="0" smtClean="0"/>
              <a:t>Learning React</a:t>
            </a:r>
          </a:p>
          <a:p>
            <a:r>
              <a:rPr lang="en-US" dirty="0" smtClean="0"/>
              <a:t>Backend has basic functionality</a:t>
            </a:r>
          </a:p>
          <a:p>
            <a:pPr lvl="1"/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Stores Users, Teams, Questions to choose from</a:t>
            </a:r>
          </a:p>
          <a:p>
            <a:pPr lvl="1"/>
            <a:r>
              <a:rPr lang="en-US" dirty="0" smtClean="0"/>
              <a:t>Register/Log in</a:t>
            </a:r>
          </a:p>
          <a:p>
            <a:r>
              <a:rPr lang="en-US" dirty="0" smtClean="0"/>
              <a:t>Still hooking everything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Planned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ndex</a:t>
            </a:r>
          </a:p>
          <a:p>
            <a:pPr lvl="1"/>
            <a:r>
              <a:rPr lang="en-US" dirty="0" smtClean="0"/>
              <a:t>Homepage/Welcome screen</a:t>
            </a:r>
          </a:p>
          <a:p>
            <a:pPr lvl="1"/>
            <a:r>
              <a:rPr lang="en-US" dirty="0" smtClean="0"/>
              <a:t>Big play button, either prompting the user to log in, or taking them directly to the Game page if already logged in</a:t>
            </a:r>
          </a:p>
          <a:p>
            <a:r>
              <a:rPr lang="en-US" dirty="0" smtClean="0"/>
              <a:t>Game</a:t>
            </a:r>
          </a:p>
          <a:p>
            <a:r>
              <a:rPr lang="en-US" dirty="0" smtClean="0"/>
              <a:t>User profile</a:t>
            </a:r>
          </a:p>
          <a:p>
            <a:pPr lvl="1"/>
            <a:r>
              <a:rPr lang="en-US" dirty="0" smtClean="0"/>
              <a:t>See User’s statistics</a:t>
            </a:r>
          </a:p>
          <a:p>
            <a:r>
              <a:rPr lang="en-US" dirty="0" smtClean="0"/>
              <a:t>Team page</a:t>
            </a:r>
          </a:p>
          <a:p>
            <a:pPr lvl="1"/>
            <a:r>
              <a:rPr lang="en-US" dirty="0" smtClean="0"/>
              <a:t>See Team’s statistics</a:t>
            </a:r>
          </a:p>
          <a:p>
            <a:r>
              <a:rPr lang="en-US" dirty="0" smtClean="0"/>
              <a:t>Leaderboards</a:t>
            </a:r>
          </a:p>
          <a:p>
            <a:pPr lvl="1"/>
            <a:r>
              <a:rPr lang="en-US" dirty="0" smtClean="0"/>
              <a:t>See top-ranking Users and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1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Deliverables:</a:t>
            </a:r>
            <a:br>
              <a:rPr lang="en-US" dirty="0" smtClean="0"/>
            </a:br>
            <a:r>
              <a:rPr lang="en-US" dirty="0" smtClean="0"/>
              <a:t>Website </a:t>
            </a:r>
            <a:r>
              <a:rPr lang="en-US" dirty="0"/>
              <a:t>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Deliverables: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</a:t>
            </a:r>
            <a:r>
              <a:rPr lang="en-US" dirty="0" smtClean="0"/>
              <a:t>phases/parts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22616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547</TotalTime>
  <Words>456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Fit or Fail a revolutionary fitness game</vt:lpstr>
      <vt:lpstr>Roles and Contributions</vt:lpstr>
      <vt:lpstr>Purpose of The Game</vt:lpstr>
      <vt:lpstr>Technologies Used</vt:lpstr>
      <vt:lpstr>About Our Game</vt:lpstr>
      <vt:lpstr>Current Status</vt:lpstr>
      <vt:lpstr>Planned Pages</vt:lpstr>
      <vt:lpstr>Deliverables: Website game layout</vt:lpstr>
      <vt:lpstr>Deliverables: Process model</vt:lpstr>
      <vt:lpstr>Deliverables: Work Breakdown Structure</vt:lpstr>
      <vt:lpstr>Project Review: I</vt:lpstr>
      <vt:lpstr>Project Review: II</vt:lpstr>
      <vt:lpstr>Challenges Faced</vt:lpstr>
      <vt:lpstr>Our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41</cp:revision>
  <dcterms:created xsi:type="dcterms:W3CDTF">2020-03-05T00:05:00Z</dcterms:created>
  <dcterms:modified xsi:type="dcterms:W3CDTF">2020-03-24T22:02:52Z</dcterms:modified>
</cp:coreProperties>
</file>