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72D9-11B8-4760-90E8-DC00D1664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ADMINISTRATORS FILE FOR ENROLLEE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5F2E6-0602-49D1-910A-FB91E1813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4308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 err="1"/>
              <a:t>Canabatuan</a:t>
            </a:r>
            <a:r>
              <a:rPr lang="en-US" dirty="0"/>
              <a:t>, lovely jane a.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Prada, </a:t>
            </a:r>
            <a:r>
              <a:rPr lang="en-US" dirty="0" err="1"/>
              <a:t>nonelyn</a:t>
            </a:r>
            <a:r>
              <a:rPr lang="en-US" dirty="0"/>
              <a:t> B.</a:t>
            </a:r>
          </a:p>
          <a:p>
            <a:pPr algn="ctr">
              <a:lnSpc>
                <a:spcPct val="100000"/>
              </a:lnSpc>
            </a:pPr>
            <a:r>
              <a:rPr lang="en-US" dirty="0" err="1"/>
              <a:t>Quipot</a:t>
            </a:r>
            <a:r>
              <a:rPr lang="en-US" dirty="0"/>
              <a:t>, </a:t>
            </a:r>
            <a:r>
              <a:rPr lang="en-US" dirty="0" err="1"/>
              <a:t>kevin</a:t>
            </a:r>
            <a:r>
              <a:rPr lang="en-US" dirty="0"/>
              <a:t> </a:t>
            </a:r>
            <a:r>
              <a:rPr lang="en-US" dirty="0" err="1"/>
              <a:t>ivan</a:t>
            </a:r>
            <a:r>
              <a:rPr lang="en-US" dirty="0"/>
              <a:t> A.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Monte, </a:t>
            </a:r>
            <a:r>
              <a:rPr lang="en-US" dirty="0" err="1"/>
              <a:t>aldien</a:t>
            </a:r>
            <a:r>
              <a:rPr lang="en-US" dirty="0"/>
              <a:t> L.</a:t>
            </a:r>
          </a:p>
          <a:p>
            <a:pPr algn="ctr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6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D807-C5C2-4FDC-A1FE-2B40A47C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11486"/>
            <a:ext cx="9905998" cy="1478570"/>
          </a:xfrm>
        </p:spPr>
        <p:txBody>
          <a:bodyPr numCol="2"/>
          <a:lstStyle/>
          <a:p>
            <a:pPr algn="ctr"/>
            <a:r>
              <a:rPr lang="en-US" dirty="0"/>
              <a:t>FUNCTIONAL REQUIREMENTS</a:t>
            </a:r>
            <a:br>
              <a:rPr lang="en-US" dirty="0"/>
            </a:br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1C86-C142-4809-9C68-62087B7E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90056"/>
            <a:ext cx="9905999" cy="3541714"/>
          </a:xfrm>
        </p:spPr>
        <p:txBody>
          <a:bodyPr numCol="2"/>
          <a:lstStyle/>
          <a:p>
            <a:pPr algn="just"/>
            <a:r>
              <a:rPr lang="en-US" dirty="0"/>
              <a:t>ADMINISTRATOR LOG IN</a:t>
            </a:r>
          </a:p>
          <a:p>
            <a:pPr algn="just"/>
            <a:r>
              <a:rPr lang="en-US" dirty="0"/>
              <a:t>CAN CHOOSE SHS TRACKS</a:t>
            </a:r>
          </a:p>
          <a:p>
            <a:pPr algn="just"/>
            <a:r>
              <a:rPr lang="en-US" dirty="0"/>
              <a:t>CRUD STUDENTS FILE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NETBEANS</a:t>
            </a:r>
          </a:p>
          <a:p>
            <a:pPr algn="just"/>
            <a:r>
              <a:rPr lang="en-US" dirty="0"/>
              <a:t>JAVA INHERITANCE</a:t>
            </a:r>
          </a:p>
          <a:p>
            <a:pPr algn="just"/>
            <a:r>
              <a:rPr lang="en-US" dirty="0"/>
              <a:t>JFRAME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51208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OUTPUT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9084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scontent.xx.fbcdn.net/v/t1.15752-9/54435188_298810630794195_7243448970175840256_n.png?_nc_cat=107&amp;_nc_ad=z-m&amp;_nc_cid=0&amp;_nc_zor=9&amp;_nc_ht=scontent.xx&amp;oh=7889796e54c0d397a1c4c56ca6c6d87d&amp;oe=5D09FE05">
            <a:extLst>
              <a:ext uri="{FF2B5EF4-FFF2-40B4-BE49-F238E27FC236}">
                <a16:creationId xmlns:a16="http://schemas.microsoft.com/office/drawing/2014/main" id="{80146082-7ECC-4462-88C7-27C8BA920E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80" y="757647"/>
            <a:ext cx="8151945" cy="5251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8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scontent.xx.fbcdn.net/v/t1.15752-9/54434731_267215574165603_2850153650678923264_n.png?_nc_cat=110&amp;_nc_ad=z-m&amp;_nc_cid=0&amp;_nc_zor=9&amp;_nc_ht=scontent.xx&amp;oh=dedff65db554626426b573932e875f16&amp;oe=5D02473C">
            <a:extLst>
              <a:ext uri="{FF2B5EF4-FFF2-40B4-BE49-F238E27FC236}">
                <a16:creationId xmlns:a16="http://schemas.microsoft.com/office/drawing/2014/main" id="{C9D8C6DA-2411-45BE-BEB9-5963F786C7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98" y="1123406"/>
            <a:ext cx="8608422" cy="4676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8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scontent.xx.fbcdn.net/v/t1.15752-9/54217279_295089774493322_3789971634111119360_n.png?_nc_cat=105&amp;_nc_ad=z-m&amp;_nc_cid=0&amp;_nc_zor=9&amp;_nc_ht=scontent.xx&amp;oh=6771e2aaf7ab0641738b51e73cce8b18&amp;oe=5D112190">
            <a:extLst>
              <a:ext uri="{FF2B5EF4-FFF2-40B4-BE49-F238E27FC236}">
                <a16:creationId xmlns:a16="http://schemas.microsoft.com/office/drawing/2014/main" id="{9AE7E7D9-14EF-48BB-BBCD-AEDAAC34AD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17" y="1197700"/>
            <a:ext cx="9314539" cy="4641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258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44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ADMINISTRATORS FILE FOR ENROLLEE STUDENTS</vt:lpstr>
      <vt:lpstr>FUNCTIONAL REQUIREMENTS PROTOTYPE</vt:lpstr>
      <vt:lpstr>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ADMINISTRATORS FILE FOR ENROLLEE STUDENTS</dc:title>
  <dc:creator>pc55</dc:creator>
  <cp:lastModifiedBy>pc28</cp:lastModifiedBy>
  <cp:revision>6</cp:revision>
  <dcterms:created xsi:type="dcterms:W3CDTF">2019-03-18T06:58:59Z</dcterms:created>
  <dcterms:modified xsi:type="dcterms:W3CDTF">2019-03-18T08:52:57Z</dcterms:modified>
</cp:coreProperties>
</file>