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4" r:id="rId4"/>
    <p:sldId id="266" r:id="rId5"/>
    <p:sldId id="269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969" autoAdjust="0"/>
  </p:normalViewPr>
  <p:slideViewPr>
    <p:cSldViewPr snapToGrid="0">
      <p:cViewPr>
        <p:scale>
          <a:sx n="69" d="100"/>
          <a:sy n="69" d="100"/>
        </p:scale>
        <p:origin x="11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5CB58-B78E-4009-B4DB-2541566CDD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2D6B-4B66-48A4-94B1-3B415D38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42D6B-4B66-48A4-94B1-3B415D3898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3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CE58-DAFF-4652-B8F8-D00E93114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0704" y="1122363"/>
            <a:ext cx="7517295" cy="1292846"/>
          </a:xfrm>
        </p:spPr>
        <p:txBody>
          <a:bodyPr>
            <a:normAutofit/>
          </a:bodyPr>
          <a:lstStyle/>
          <a:p>
            <a:r>
              <a:rPr lang="en-US" sz="5400" dirty="0"/>
              <a:t> 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 GAME APPLET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CA20F-0ED1-44EB-B9DB-CB4944D5F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2810077"/>
            <a:ext cx="8520545" cy="902941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PROGRAMMING PROJECT	</a:t>
            </a:r>
          </a:p>
          <a:p>
            <a:r>
              <a:rPr lang="en-US" sz="4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1368A-7562-4B75-A817-323A896B910F}"/>
              </a:ext>
            </a:extLst>
          </p:cNvPr>
          <p:cNvSpPr txBox="1"/>
          <p:nvPr/>
        </p:nvSpPr>
        <p:spPr>
          <a:xfrm>
            <a:off x="1700212" y="3865418"/>
            <a:ext cx="676101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Developers:</a:t>
            </a:r>
          </a:p>
          <a:p>
            <a:r>
              <a:rPr lang="en-US" sz="3200" dirty="0"/>
              <a:t>			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-Puno, Rose Anne</a:t>
            </a:r>
          </a:p>
          <a:p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-</a:t>
            </a:r>
            <a:r>
              <a:rPr lang="en-US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Socias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Joshua </a:t>
            </a:r>
          </a:p>
          <a:p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-Flores, Jill </a:t>
            </a:r>
          </a:p>
          <a:p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-</a:t>
            </a:r>
            <a:r>
              <a:rPr lang="en-US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Punay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Thea Marie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3616-DA9E-4B1C-B8EC-DE50D95C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110837"/>
            <a:ext cx="9905955" cy="151014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IQ TEST 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B0AF1-DAB4-432D-B0B0-45B042DE0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524000"/>
            <a:ext cx="9904459" cy="462741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Is an INTELLIGENCE QUOTIENT designed to assess human intelligence.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IQ test quiz app can generate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Accepts user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Play games by answering the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Test your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Different types of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Gives you a high score.</a:t>
            </a:r>
          </a:p>
        </p:txBody>
      </p:sp>
    </p:spTree>
    <p:extLst>
      <p:ext uri="{BB962C8B-B14F-4D97-AF65-F5344CB8AC3E}">
        <p14:creationId xmlns:p14="http://schemas.microsoft.com/office/powerpoint/2010/main" val="304346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9FA5-BFE8-402B-A681-878EFF88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05294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PROTOTYPE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022BFF-484A-45A6-9ED0-3389A8E24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674" y="1535573"/>
            <a:ext cx="6954982" cy="44772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AC1E1-D392-4D09-9712-BCD16E26A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8539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FF00"/>
                </a:solidFill>
              </a:rPr>
              <a:t>NETBEANS IDE</a:t>
            </a:r>
          </a:p>
        </p:txBody>
      </p:sp>
    </p:spTree>
    <p:extLst>
      <p:ext uri="{BB962C8B-B14F-4D97-AF65-F5344CB8AC3E}">
        <p14:creationId xmlns:p14="http://schemas.microsoft.com/office/powerpoint/2010/main" val="291363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6CCD-C2DD-4945-A6B0-1C5A3DD8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618518"/>
            <a:ext cx="10571018" cy="147351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SINCE OUR APPLET IS A GAMES WE MADE A RULE. AS YOU CAN SEE IN OUR FIRST PICTURE IT DISPALYS  OVER THERE THE “PLAY, RULE, AND EXIT. SO HERE IS THE RULE IN THE GAME IF YOU WANT WIN.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28D8BD-7112-4572-A6AC-3C901CDC3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55" y="1847706"/>
            <a:ext cx="8769927" cy="4497676"/>
          </a:xfrm>
        </p:spPr>
      </p:pic>
    </p:spTree>
    <p:extLst>
      <p:ext uri="{BB962C8B-B14F-4D97-AF65-F5344CB8AC3E}">
        <p14:creationId xmlns:p14="http://schemas.microsoft.com/office/powerpoint/2010/main" val="21278335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ADF2-65E5-4AB4-B104-8556E97B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THIS COULD BE THE OUTCOME DISPLAYED WHEN YOU START TO ANSWER THE FOLLOWING QUESTIONS. IT FORMS LIKE THIS AND YOU ARE GIVEN BY FOUR CHOICES.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36E0D-27C7-4539-9F33-37838DF3A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384" y="2249488"/>
            <a:ext cx="6308058" cy="3541712"/>
          </a:xfrm>
        </p:spPr>
      </p:pic>
    </p:spTree>
    <p:extLst>
      <p:ext uri="{BB962C8B-B14F-4D97-AF65-F5344CB8AC3E}">
        <p14:creationId xmlns:p14="http://schemas.microsoft.com/office/powerpoint/2010/main" val="215279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2936-D0BA-4446-8BA2-D7952E10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715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THIS OUTCOME WILL DISPLAY IF EVER YOU CHOOSE THE WRONG ANSWER.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A88DD-B7EB-45DF-B935-579930C33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946" y="2249487"/>
            <a:ext cx="8118764" cy="4220585"/>
          </a:xfrm>
        </p:spPr>
      </p:pic>
    </p:spTree>
    <p:extLst>
      <p:ext uri="{BB962C8B-B14F-4D97-AF65-F5344CB8AC3E}">
        <p14:creationId xmlns:p14="http://schemas.microsoft.com/office/powerpoint/2010/main" val="115885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455D-9D73-4A23-A65C-F0F6622F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12618"/>
            <a:ext cx="9905998" cy="173687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THIS OUTCOME WILL ALSO DISPLAY IF EVER YOU ANSWER THE FOLLOWING QUESTIONS CORRECT. AND THIS COULD BE THE MEAN THAT YOU WIN THE GAME.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108D1-2DA0-42B2-A402-53D7C6F41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127" y="2249488"/>
            <a:ext cx="7093528" cy="3989994"/>
          </a:xfrm>
        </p:spPr>
      </p:pic>
    </p:spTree>
    <p:extLst>
      <p:ext uri="{BB962C8B-B14F-4D97-AF65-F5344CB8AC3E}">
        <p14:creationId xmlns:p14="http://schemas.microsoft.com/office/powerpoint/2010/main" val="3775004921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F731-5470-4FCB-BEF0-23F9CC07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2964729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002060"/>
                </a:solidFill>
              </a:rPr>
              <a:t>THANK YOU!!!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094DD-19E4-4E9B-AFD3-A9131340B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050473" y="5170515"/>
            <a:ext cx="6147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33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317</TotalTime>
  <Words>168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 QUIZ GAME APPLET</vt:lpstr>
      <vt:lpstr>IQ TEST QUIZ</vt:lpstr>
      <vt:lpstr>PROTOTYPE</vt:lpstr>
      <vt:lpstr>SINCE OUR APPLET IS A GAMES WE MADE A RULE. AS YOU CAN SEE IN OUR FIRST PICTURE IT DISPALYS  OVER THERE THE “PLAY, RULE, AND EXIT. SO HERE IS THE RULE IN THE GAME IF YOU WANT WIN.</vt:lpstr>
      <vt:lpstr>THIS COULD BE THE OUTCOME DISPLAYED WHEN YOU START TO ANSWER THE FOLLOWING QUESTIONS. IT FORMS LIKE THIS AND YOU ARE GIVEN BY FOUR CHOICES.</vt:lpstr>
      <vt:lpstr>THIS OUTCOME WILL DISPLAY IF EVER YOU CHOOSE THE WRONG ANSWER.  </vt:lpstr>
      <vt:lpstr>THIS OUTCOME WILL ALSO DISPLAY IF EVER YOU ANSWER THE FOLLOWING QUESTIONS CORRECT. AND THIS COULD BE THE MEAN THAT YOU WIN THE GAME.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project activity</dc:title>
  <dc:creator>pc6</dc:creator>
  <cp:lastModifiedBy>pc4</cp:lastModifiedBy>
  <cp:revision>20</cp:revision>
  <dcterms:created xsi:type="dcterms:W3CDTF">2019-03-15T07:05:45Z</dcterms:created>
  <dcterms:modified xsi:type="dcterms:W3CDTF">2019-03-18T04:30:29Z</dcterms:modified>
</cp:coreProperties>
</file>