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2191-B40C-4F81-8660-8192164A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004F3-0B00-4B42-BAB3-FFE03605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0170-34C1-46CE-9722-8D32A820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563F-1A23-441D-96F7-581A25CA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AA95-3035-48E7-B924-6637BBB8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6B99-A9FD-4511-9423-746317DD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C37D4-9F5A-43AC-8A5A-7D54D7D9E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547A-8567-48C5-8515-027ABD2E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A5AA-9D83-4F51-8E82-ACB4381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0251-52E8-420A-A92A-1A770E4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CF652-7B5C-4C86-962F-A34B07E36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80980-8066-49DF-B81E-80F1F3B0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D7B6-CF02-4391-80B7-1FABC2AF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77E9-022E-4E74-878C-ECB5FCBF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E7553-5521-49D0-A4DC-ECF973AC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841E-954C-4FD1-AA83-DFA54D16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16A0-62CB-4AFD-AF29-BF32AD93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AE00-C358-4F8F-AEB3-6EB8AAF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DE53-C4BE-4B7D-BDEF-09AB1065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3739-7BD8-40C2-BC7D-9E01ADCB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895C-0F43-4E06-A25A-808AD1E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0F774-857C-405E-B2E8-9963D096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A134-E0AE-4DA9-8169-AF2BC5A4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CC20-D07A-4F45-A5FB-580CC522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8305-E06E-42B3-8103-0FF02C28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C953-9277-4667-9AEA-0AE52BB2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7DF7-561D-4B67-8D09-6C6938C94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3CE71-ADB3-4E2A-8B5F-5F3057424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4C430-0C5D-4F4B-8660-883A42BF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9E3EA-3348-4930-A71E-BE255861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5D9B-5A63-4E37-8163-C8722D32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BBF0-D45C-4E09-BECA-78936A65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17078-D770-4907-8294-C7F21C47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3F22C-8FD3-4E63-81F6-0750AA79A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3F1F-F1D3-41FE-AACF-33C1409FB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5E52-40DD-424C-B702-5548ED4F0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845A5-2097-47D2-A3DD-24C000D9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11835-85C9-40BB-B44F-D8EE22D1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0E691-F74E-44DE-A881-1AAEFD2E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88A8-3FFC-4306-B561-FD929409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45CEE-C84D-4CE8-83BD-E19DE007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B9B85-5439-4EA5-81C9-C4DA78EC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F577-2411-4B5B-B9C8-F65F0A87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18E4D-AB02-4A69-A205-34D86DFA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1AF21-7BDE-4BD1-A923-50E3C254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B299B-F070-4247-B1BB-693A5EBC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FD65-41DE-45FE-8349-D2D2EFDF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4093-ACF1-49F6-8A40-589EAD2E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DB7E2-80E5-4C31-AE5F-FFD3F715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2A53-B9C7-4E70-825B-5D52B73A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B1E3E-B5CC-4F60-94A7-21628D00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3C68C-31F9-4671-849F-5BD96626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1B3D-759D-4A6F-B46D-ED65D4F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55B6-501C-4712-90F6-1974EAC0F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59A02-5FDE-4935-9DB9-C462D6E5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9276E-4827-4B06-A6C4-464246AD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F98CB-819C-48C1-AA49-56342EB3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0417-FCA5-4CDC-8936-AFDA985D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F81F0-4736-46FB-9E3B-DE274A27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FBD5A-5DAD-48CC-B3A5-C5813ED1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EBCA-2E42-4A46-A6A8-0E5A7331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BE0C-94A5-463B-A136-5AD05F757CF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3AB0-C1DC-4E37-A0E2-D2D3373A0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E065-58EB-49AD-ACA1-A0E4B3929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9B63-ED49-4138-B1AA-72740F4A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A82798-4DC0-4FBD-ACBE-42FBF37FDE04}"/>
              </a:ext>
            </a:extLst>
          </p:cNvPr>
          <p:cNvSpPr/>
          <p:nvPr/>
        </p:nvSpPr>
        <p:spPr>
          <a:xfrm>
            <a:off x="596348" y="318053"/>
            <a:ext cx="1921565" cy="139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call to Twilio app phone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927DA-62DD-4637-827A-3EA022572633}"/>
              </a:ext>
            </a:extLst>
          </p:cNvPr>
          <p:cNvSpPr/>
          <p:nvPr/>
        </p:nvSpPr>
        <p:spPr>
          <a:xfrm>
            <a:off x="4505739" y="318053"/>
            <a:ext cx="2252870" cy="139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Authenticate caller (for MVP, just check if agent with this phone number exists)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55D24-0C37-4F77-81CB-329E2F8AE06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17913" y="1013792"/>
            <a:ext cx="198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813BD-8F5C-4206-8777-98CF12EB86DE}"/>
              </a:ext>
            </a:extLst>
          </p:cNvPr>
          <p:cNvSpPr/>
          <p:nvPr/>
        </p:nvSpPr>
        <p:spPr>
          <a:xfrm>
            <a:off x="7354957" y="5698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found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3E298D-3576-4678-9434-6D945ABE5E1F}"/>
              </a:ext>
            </a:extLst>
          </p:cNvPr>
          <p:cNvSpPr/>
          <p:nvPr/>
        </p:nvSpPr>
        <p:spPr>
          <a:xfrm>
            <a:off x="5280991" y="19414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729B07-5F7B-437E-B929-35807CE5EECA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6758609" y="1013792"/>
            <a:ext cx="596348" cy="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D19C7C-04E0-4CEE-9DF1-A2D2DA80F51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5632174" y="1709530"/>
            <a:ext cx="106017" cy="23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4A8D61-09A5-4F4F-966F-A85EF7EE8954}"/>
              </a:ext>
            </a:extLst>
          </p:cNvPr>
          <p:cNvSpPr/>
          <p:nvPr/>
        </p:nvSpPr>
        <p:spPr>
          <a:xfrm>
            <a:off x="9435547" y="569842"/>
            <a:ext cx="1603513" cy="113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 “you were not found” to caller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ECD71E-0267-499B-8D44-F53D3358BBF0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8269357" y="1027043"/>
            <a:ext cx="1166190" cy="11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E848BF-55FE-4AE6-9D58-F0AD69FDAC24}"/>
              </a:ext>
            </a:extLst>
          </p:cNvPr>
          <p:cNvSpPr/>
          <p:nvPr/>
        </p:nvSpPr>
        <p:spPr>
          <a:xfrm>
            <a:off x="5015947" y="3110157"/>
            <a:ext cx="1444488" cy="1391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for highest priority available agent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3F35A1-799F-45D8-A109-05ED140396F8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5738191" y="2855844"/>
            <a:ext cx="0" cy="25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AB162-3E02-4799-8676-072302359067}"/>
              </a:ext>
            </a:extLst>
          </p:cNvPr>
          <p:cNvSpPr/>
          <p:nvPr/>
        </p:nvSpPr>
        <p:spPr>
          <a:xfrm>
            <a:off x="6911008" y="3414958"/>
            <a:ext cx="14444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 available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FB7CD8-D2D0-4698-A804-C184CE0F6EB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460435" y="3805896"/>
            <a:ext cx="450573" cy="6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E5A25-F8E8-4440-B15B-D287DC5BB700}"/>
              </a:ext>
            </a:extLst>
          </p:cNvPr>
          <p:cNvSpPr/>
          <p:nvPr/>
        </p:nvSpPr>
        <p:spPr>
          <a:xfrm>
            <a:off x="3001617" y="3414957"/>
            <a:ext cx="1166191" cy="108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agent available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3B6017-F953-42DE-BF0A-E9B63DF7AAE3}"/>
              </a:ext>
            </a:extLst>
          </p:cNvPr>
          <p:cNvCxnSpPr>
            <a:stCxn id="26" idx="1"/>
            <a:endCxn id="33" idx="3"/>
          </p:cNvCxnSpPr>
          <p:nvPr/>
        </p:nvCxnSpPr>
        <p:spPr>
          <a:xfrm flipH="1">
            <a:off x="4167808" y="3805896"/>
            <a:ext cx="848139" cy="1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289144A-1CB1-4EDE-B119-52AA8B641502}"/>
              </a:ext>
            </a:extLst>
          </p:cNvPr>
          <p:cNvSpPr/>
          <p:nvPr/>
        </p:nvSpPr>
        <p:spPr>
          <a:xfrm>
            <a:off x="9020309" y="3856380"/>
            <a:ext cx="14444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agent unavailable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CCE3B6-3293-462C-841C-123DFE7D1FD6}"/>
              </a:ext>
            </a:extLst>
          </p:cNvPr>
          <p:cNvSpPr/>
          <p:nvPr/>
        </p:nvSpPr>
        <p:spPr>
          <a:xfrm>
            <a:off x="9435547" y="56460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agent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6B84E6-0E93-482C-9DF9-35CF075512A5}"/>
              </a:ext>
            </a:extLst>
          </p:cNvPr>
          <p:cNvSpPr/>
          <p:nvPr/>
        </p:nvSpPr>
        <p:spPr>
          <a:xfrm>
            <a:off x="7620000" y="5646057"/>
            <a:ext cx="1093304" cy="107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agent response to invite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80E20C-3EED-4987-B147-B2751A758AF3}"/>
              </a:ext>
            </a:extLst>
          </p:cNvPr>
          <p:cNvCxnSpPr>
            <a:stCxn id="48" idx="1"/>
            <a:endCxn id="59" idx="3"/>
          </p:cNvCxnSpPr>
          <p:nvPr/>
        </p:nvCxnSpPr>
        <p:spPr>
          <a:xfrm flipH="1">
            <a:off x="8713304" y="6103257"/>
            <a:ext cx="722243" cy="7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E09B468-845E-4ABC-8E0E-AFD09D184FF3}"/>
              </a:ext>
            </a:extLst>
          </p:cNvPr>
          <p:cNvSpPr/>
          <p:nvPr/>
        </p:nvSpPr>
        <p:spPr>
          <a:xfrm>
            <a:off x="7093064" y="4757845"/>
            <a:ext cx="1759388" cy="55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 refuses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F19B6A-0B4D-441E-B16A-A5059C0D8B23}"/>
              </a:ext>
            </a:extLst>
          </p:cNvPr>
          <p:cNvCxnSpPr>
            <a:stCxn id="59" idx="0"/>
            <a:endCxn id="62" idx="2"/>
          </p:cNvCxnSpPr>
          <p:nvPr/>
        </p:nvCxnSpPr>
        <p:spPr>
          <a:xfrm flipH="1" flipV="1">
            <a:off x="7972758" y="5315068"/>
            <a:ext cx="193894" cy="33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F1065D-54BC-47BE-9A5C-770455189946}"/>
              </a:ext>
            </a:extLst>
          </p:cNvPr>
          <p:cNvCxnSpPr>
            <a:stCxn id="62" idx="1"/>
            <a:endCxn id="26" idx="2"/>
          </p:cNvCxnSpPr>
          <p:nvPr/>
        </p:nvCxnSpPr>
        <p:spPr>
          <a:xfrm flipH="1" flipV="1">
            <a:off x="5738191" y="4501634"/>
            <a:ext cx="1354873" cy="53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85F0F10-513A-45FB-9610-298480A16758}"/>
              </a:ext>
            </a:extLst>
          </p:cNvPr>
          <p:cNvSpPr/>
          <p:nvPr/>
        </p:nvSpPr>
        <p:spPr>
          <a:xfrm>
            <a:off x="5685182" y="58782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 accepts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2BE3C67-3E35-4360-B6F0-B1250AFF0E70}"/>
              </a:ext>
            </a:extLst>
          </p:cNvPr>
          <p:cNvCxnSpPr>
            <a:stCxn id="59" idx="1"/>
            <a:endCxn id="68" idx="3"/>
          </p:cNvCxnSpPr>
          <p:nvPr/>
        </p:nvCxnSpPr>
        <p:spPr>
          <a:xfrm flipH="1">
            <a:off x="6599582" y="6183086"/>
            <a:ext cx="102041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1DC0958-7A8A-4D45-B712-FCC8B18CFCE0}"/>
              </a:ext>
            </a:extLst>
          </p:cNvPr>
          <p:cNvSpPr/>
          <p:nvPr/>
        </p:nvSpPr>
        <p:spPr>
          <a:xfrm>
            <a:off x="3511825" y="5457371"/>
            <a:ext cx="1504121" cy="13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agent to caller’s conference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920ED8-690D-4871-9386-327141539DCA}"/>
              </a:ext>
            </a:extLst>
          </p:cNvPr>
          <p:cNvCxnSpPr>
            <a:stCxn id="68" idx="1"/>
            <a:endCxn id="71" idx="3"/>
          </p:cNvCxnSpPr>
          <p:nvPr/>
        </p:nvCxnSpPr>
        <p:spPr>
          <a:xfrm flipH="1" flipV="1">
            <a:off x="5015946" y="6125029"/>
            <a:ext cx="669236" cy="21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2080AB1-A506-4CEE-975F-7B5BF63A4183}"/>
              </a:ext>
            </a:extLst>
          </p:cNvPr>
          <p:cNvSpPr/>
          <p:nvPr/>
        </p:nvSpPr>
        <p:spPr>
          <a:xfrm>
            <a:off x="8852451" y="2400535"/>
            <a:ext cx="1278511" cy="112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caller “Calling agent…”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971048-BF30-4E9D-98C5-451F93616A49}"/>
              </a:ext>
            </a:extLst>
          </p:cNvPr>
          <p:cNvSpPr/>
          <p:nvPr/>
        </p:nvSpPr>
        <p:spPr>
          <a:xfrm>
            <a:off x="10625716" y="2177144"/>
            <a:ext cx="1278511" cy="178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caller into conference (caller will be on hold with music)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684705-9AA7-4ED7-A1DE-EE955571B37A}"/>
              </a:ext>
            </a:extLst>
          </p:cNvPr>
          <p:cNvCxnSpPr>
            <a:stCxn id="29" idx="3"/>
            <a:endCxn id="43" idx="1"/>
          </p:cNvCxnSpPr>
          <p:nvPr/>
        </p:nvCxnSpPr>
        <p:spPr>
          <a:xfrm>
            <a:off x="8355495" y="3872158"/>
            <a:ext cx="664814" cy="44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187CA7-5B6E-4BD8-9D6E-62B5D4709D64}"/>
              </a:ext>
            </a:extLst>
          </p:cNvPr>
          <p:cNvCxnSpPr>
            <a:stCxn id="43" idx="0"/>
            <a:endCxn id="76" idx="2"/>
          </p:cNvCxnSpPr>
          <p:nvPr/>
        </p:nvCxnSpPr>
        <p:spPr>
          <a:xfrm flipH="1" flipV="1">
            <a:off x="9491707" y="3526971"/>
            <a:ext cx="250845" cy="3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885F07-575B-42F0-95B0-345F849CF648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>
            <a:off x="10130962" y="2963753"/>
            <a:ext cx="494754" cy="10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EA43D50-AD87-412F-97A0-EBB942FF3125}"/>
              </a:ext>
            </a:extLst>
          </p:cNvPr>
          <p:cNvCxnSpPr>
            <a:stCxn id="77" idx="2"/>
            <a:endCxn id="48" idx="3"/>
          </p:cNvCxnSpPr>
          <p:nvPr/>
        </p:nvCxnSpPr>
        <p:spPr>
          <a:xfrm flipH="1">
            <a:off x="10349947" y="3958292"/>
            <a:ext cx="915025" cy="214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50C6945-5F3E-4C05-B55C-9AFC2CB0F239}"/>
              </a:ext>
            </a:extLst>
          </p:cNvPr>
          <p:cNvSpPr/>
          <p:nvPr/>
        </p:nvSpPr>
        <p:spPr>
          <a:xfrm>
            <a:off x="352267" y="3620484"/>
            <a:ext cx="2386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Call 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89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3F73E2-23D8-47EF-A94D-5CD83C7A9281}"/>
              </a:ext>
            </a:extLst>
          </p:cNvPr>
          <p:cNvSpPr/>
          <p:nvPr/>
        </p:nvSpPr>
        <p:spPr>
          <a:xfrm>
            <a:off x="188685" y="232229"/>
            <a:ext cx="2496457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5F1AF-092A-494E-9DE1-660BB292F694}"/>
              </a:ext>
            </a:extLst>
          </p:cNvPr>
          <p:cNvSpPr/>
          <p:nvPr/>
        </p:nvSpPr>
        <p:spPr>
          <a:xfrm>
            <a:off x="6458856" y="1306286"/>
            <a:ext cx="25835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contents include “available”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298D7-4965-43B8-8F88-26B137A38A6A}"/>
              </a:ext>
            </a:extLst>
          </p:cNvPr>
          <p:cNvSpPr/>
          <p:nvPr/>
        </p:nvSpPr>
        <p:spPr>
          <a:xfrm>
            <a:off x="1248228" y="4481286"/>
            <a:ext cx="20755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contents do not include “available”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F8C5B-71E5-4983-9A21-6C6F33B77015}"/>
              </a:ext>
            </a:extLst>
          </p:cNvPr>
          <p:cNvSpPr/>
          <p:nvPr/>
        </p:nvSpPr>
        <p:spPr>
          <a:xfrm>
            <a:off x="8752114" y="3018970"/>
            <a:ext cx="1509486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 agent to available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53F43-8BF1-486E-AECE-956B94748205}"/>
              </a:ext>
            </a:extLst>
          </p:cNvPr>
          <p:cNvSpPr/>
          <p:nvPr/>
        </p:nvSpPr>
        <p:spPr>
          <a:xfrm>
            <a:off x="5515429" y="5277757"/>
            <a:ext cx="14949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 agent to unavailable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D5AE49-F793-4404-A711-9D6A5449E4EA}"/>
              </a:ext>
            </a:extLst>
          </p:cNvPr>
          <p:cNvCxnSpPr>
            <a:stCxn id="5" idx="3"/>
            <a:endCxn id="11" idx="0"/>
          </p:cNvCxnSpPr>
          <p:nvPr/>
        </p:nvCxnSpPr>
        <p:spPr>
          <a:xfrm>
            <a:off x="9042399" y="1763486"/>
            <a:ext cx="464458" cy="125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E8368-C16D-4217-8BE9-23A1BA2D52F3}"/>
              </a:ext>
            </a:extLst>
          </p:cNvPr>
          <p:cNvSpPr/>
          <p:nvPr/>
        </p:nvSpPr>
        <p:spPr>
          <a:xfrm>
            <a:off x="8084457" y="5094515"/>
            <a:ext cx="2177143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SMS response with agent availability status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FC00F7-FDF7-442E-93C5-8DCFEA9DD16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9173029" y="4194627"/>
            <a:ext cx="333828" cy="89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0E94CA-0843-4B36-8844-067E599063FA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7010401" y="5617029"/>
            <a:ext cx="1074056" cy="11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F1DE53-992E-43F2-AC4C-CEEE9416D259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323771" y="4938486"/>
            <a:ext cx="2191658" cy="79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9CB8D56-5A79-4A08-A025-D07A49466CBE}"/>
              </a:ext>
            </a:extLst>
          </p:cNvPr>
          <p:cNvSpPr/>
          <p:nvPr/>
        </p:nvSpPr>
        <p:spPr>
          <a:xfrm>
            <a:off x="1712684" y="1799772"/>
            <a:ext cx="2075543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agent with this phone number exists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4DA030-2C09-4402-B818-264DA22B6514}"/>
              </a:ext>
            </a:extLst>
          </p:cNvPr>
          <p:cNvCxnSpPr>
            <a:stCxn id="4" idx="2"/>
            <a:endCxn id="32" idx="1"/>
          </p:cNvCxnSpPr>
          <p:nvPr/>
        </p:nvCxnSpPr>
        <p:spPr>
          <a:xfrm>
            <a:off x="1436914" y="1538514"/>
            <a:ext cx="275770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E3EC94-CEA8-4616-AEA1-BC05E2EA284C}"/>
              </a:ext>
            </a:extLst>
          </p:cNvPr>
          <p:cNvCxnSpPr>
            <a:stCxn id="32" idx="3"/>
            <a:endCxn id="5" idx="1"/>
          </p:cNvCxnSpPr>
          <p:nvPr/>
        </p:nvCxnSpPr>
        <p:spPr>
          <a:xfrm flipV="1">
            <a:off x="3788227" y="1763486"/>
            <a:ext cx="2670629" cy="84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45A311-D12A-476C-B7F6-DE016971F800}"/>
              </a:ext>
            </a:extLst>
          </p:cNvPr>
          <p:cNvCxnSpPr>
            <a:stCxn id="32" idx="2"/>
            <a:endCxn id="8" idx="0"/>
          </p:cNvCxnSpPr>
          <p:nvPr/>
        </p:nvCxnSpPr>
        <p:spPr>
          <a:xfrm flipH="1">
            <a:off x="2286000" y="3410858"/>
            <a:ext cx="464456" cy="107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2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125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baoya</dc:creator>
  <cp:lastModifiedBy>baoya</cp:lastModifiedBy>
  <cp:revision>9</cp:revision>
  <dcterms:created xsi:type="dcterms:W3CDTF">2019-01-09T01:52:51Z</dcterms:created>
  <dcterms:modified xsi:type="dcterms:W3CDTF">2019-01-09T18:21:56Z</dcterms:modified>
</cp:coreProperties>
</file>