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Cumulative log returns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(LogReturns)</a:t>
            </a:r>
          </a:p>
        </p:txBody>
      </p:sp>
      <p:pic>
        <p:nvPicPr>
          <p:cNvPr descr="fig:  README-PPTX-_files/figure-pptx/Figur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Log returns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Rolling returns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(RollingReturns)</a:t>
            </a:r>
          </a:p>
        </p:txBody>
      </p:sp>
      <p:pic>
        <p:nvPicPr>
          <p:cNvPr descr="fig:  README-PPTX-_files/figure-pptx/Fig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Rolling returns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Standard deviation of rolling returns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(StandardDeviation)</a:t>
            </a:r>
          </a:p>
        </p:txBody>
      </p:sp>
      <p:pic>
        <p:nvPicPr>
          <p:cNvPr descr="fig:  README-PPTX-_files/figure-pptx/Figure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Standard deviation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/>
  <cp:keywords/>
  <dcterms:created xsi:type="dcterms:W3CDTF">2022-11-27T18:03:31Z</dcterms:created>
  <dcterms:modified xsi:type="dcterms:W3CDTF">2022-11-27T18:03:31Z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2022-11-25</vt:lpwstr>
  </property>
  <property fmtid="{D5CDD505-2E9C-101B-9397-08002B2CF9AE}" pid="3" name="output">
    <vt:lpwstr>powerpoint_presentation</vt:lpwstr>
  </property>
</Properties>
</file>