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1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1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DC7EE4-F774-4D2F-A47C-313D5E3DD97D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F38D7E3-4A0E-4E22-BB35-0928CE244E9B}">
      <dgm:prSet/>
      <dgm:spPr/>
      <dgm:t>
        <a:bodyPr/>
        <a:lstStyle/>
        <a:p>
          <a:pPr>
            <a:lnSpc>
              <a:spcPct val="100000"/>
            </a:lnSpc>
          </a:pPr>
          <a:r>
            <a:rPr lang="en-ZA"/>
            <a:t>AI could be used to promptly solve pressing issues and perform tests quicker and more accurately than any human being could.</a:t>
          </a:r>
          <a:endParaRPr lang="en-US"/>
        </a:p>
      </dgm:t>
    </dgm:pt>
    <dgm:pt modelId="{F0FD270D-3979-45AF-BB59-7B516130793B}" type="parTrans" cxnId="{37EC7546-0E90-4C8C-9A92-501EB4E70927}">
      <dgm:prSet/>
      <dgm:spPr/>
      <dgm:t>
        <a:bodyPr/>
        <a:lstStyle/>
        <a:p>
          <a:endParaRPr lang="en-US"/>
        </a:p>
      </dgm:t>
    </dgm:pt>
    <dgm:pt modelId="{1F9CA1B3-76E1-4EED-84E4-5B366BA129DA}" type="sibTrans" cxnId="{37EC7546-0E90-4C8C-9A92-501EB4E70927}">
      <dgm:prSet/>
      <dgm:spPr/>
      <dgm:t>
        <a:bodyPr/>
        <a:lstStyle/>
        <a:p>
          <a:endParaRPr lang="en-US"/>
        </a:p>
      </dgm:t>
    </dgm:pt>
    <dgm:pt modelId="{3761160A-06BA-406C-A41D-1E2E93433FF8}">
      <dgm:prSet/>
      <dgm:spPr/>
      <dgm:t>
        <a:bodyPr/>
        <a:lstStyle/>
        <a:p>
          <a:pPr>
            <a:lnSpc>
              <a:spcPct val="100000"/>
            </a:lnSpc>
          </a:pPr>
          <a:r>
            <a:rPr lang="en-ZA"/>
            <a:t>AI can be used to save lives and perform complex surgeries using their brothers and sisters, robots.</a:t>
          </a:r>
          <a:endParaRPr lang="en-US"/>
        </a:p>
      </dgm:t>
    </dgm:pt>
    <dgm:pt modelId="{CC781F5E-E28A-43D9-9C30-E3E257A80E58}" type="parTrans" cxnId="{11391B6C-DFED-4375-A8EB-D6491B55041A}">
      <dgm:prSet/>
      <dgm:spPr/>
      <dgm:t>
        <a:bodyPr/>
        <a:lstStyle/>
        <a:p>
          <a:endParaRPr lang="en-US"/>
        </a:p>
      </dgm:t>
    </dgm:pt>
    <dgm:pt modelId="{FE467A0D-2AE9-4FEC-9E16-89CC7377EB9E}" type="sibTrans" cxnId="{11391B6C-DFED-4375-A8EB-D6491B55041A}">
      <dgm:prSet/>
      <dgm:spPr/>
      <dgm:t>
        <a:bodyPr/>
        <a:lstStyle/>
        <a:p>
          <a:endParaRPr lang="en-US"/>
        </a:p>
      </dgm:t>
    </dgm:pt>
    <dgm:pt modelId="{D4341C68-A73D-42E8-ACF5-4FED869FED56}" type="pres">
      <dgm:prSet presAssocID="{21DC7EE4-F774-4D2F-A47C-313D5E3DD97D}" presName="root" presStyleCnt="0">
        <dgm:presLayoutVars>
          <dgm:dir/>
          <dgm:resizeHandles val="exact"/>
        </dgm:presLayoutVars>
      </dgm:prSet>
      <dgm:spPr/>
    </dgm:pt>
    <dgm:pt modelId="{356EBA24-2E35-4158-B6E3-EC3B7A19CB59}" type="pres">
      <dgm:prSet presAssocID="{3F38D7E3-4A0E-4E22-BB35-0928CE244E9B}" presName="compNode" presStyleCnt="0"/>
      <dgm:spPr/>
    </dgm:pt>
    <dgm:pt modelId="{11A44172-2D9A-4297-83CA-91A806145383}" type="pres">
      <dgm:prSet presAssocID="{3F38D7E3-4A0E-4E22-BB35-0928CE244E9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659C1498-AB18-4799-8392-514C30193BE8}" type="pres">
      <dgm:prSet presAssocID="{3F38D7E3-4A0E-4E22-BB35-0928CE244E9B}" presName="spaceRect" presStyleCnt="0"/>
      <dgm:spPr/>
    </dgm:pt>
    <dgm:pt modelId="{F0759556-74EB-4EBE-B385-F4D644BA9450}" type="pres">
      <dgm:prSet presAssocID="{3F38D7E3-4A0E-4E22-BB35-0928CE244E9B}" presName="textRect" presStyleLbl="revTx" presStyleIdx="0" presStyleCnt="2">
        <dgm:presLayoutVars>
          <dgm:chMax val="1"/>
          <dgm:chPref val="1"/>
        </dgm:presLayoutVars>
      </dgm:prSet>
      <dgm:spPr/>
    </dgm:pt>
    <dgm:pt modelId="{1F1FC06C-E2D9-4555-8EF8-114F5229030E}" type="pres">
      <dgm:prSet presAssocID="{1F9CA1B3-76E1-4EED-84E4-5B366BA129DA}" presName="sibTrans" presStyleCnt="0"/>
      <dgm:spPr/>
    </dgm:pt>
    <dgm:pt modelId="{E26820E1-7BC0-4E86-BC0D-EA49E094EE82}" type="pres">
      <dgm:prSet presAssocID="{3761160A-06BA-406C-A41D-1E2E93433FF8}" presName="compNode" presStyleCnt="0"/>
      <dgm:spPr/>
    </dgm:pt>
    <dgm:pt modelId="{2006410E-ABCA-4D37-8E0B-FC552969BE7B}" type="pres">
      <dgm:prSet presAssocID="{3761160A-06BA-406C-A41D-1E2E93433FF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5179E51B-B2A0-4D80-A579-43A4165A403E}" type="pres">
      <dgm:prSet presAssocID="{3761160A-06BA-406C-A41D-1E2E93433FF8}" presName="spaceRect" presStyleCnt="0"/>
      <dgm:spPr/>
    </dgm:pt>
    <dgm:pt modelId="{6CF5B3AF-B9B0-41E5-80E3-C7C499307819}" type="pres">
      <dgm:prSet presAssocID="{3761160A-06BA-406C-A41D-1E2E93433FF8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99146965-8B92-44C1-ACE9-6A1C87E86056}" type="presOf" srcId="{3F38D7E3-4A0E-4E22-BB35-0928CE244E9B}" destId="{F0759556-74EB-4EBE-B385-F4D644BA9450}" srcOrd="0" destOrd="0" presId="urn:microsoft.com/office/officeart/2018/2/layout/IconLabelList"/>
    <dgm:cxn modelId="{37EC7546-0E90-4C8C-9A92-501EB4E70927}" srcId="{21DC7EE4-F774-4D2F-A47C-313D5E3DD97D}" destId="{3F38D7E3-4A0E-4E22-BB35-0928CE244E9B}" srcOrd="0" destOrd="0" parTransId="{F0FD270D-3979-45AF-BB59-7B516130793B}" sibTransId="{1F9CA1B3-76E1-4EED-84E4-5B366BA129DA}"/>
    <dgm:cxn modelId="{11391B6C-DFED-4375-A8EB-D6491B55041A}" srcId="{21DC7EE4-F774-4D2F-A47C-313D5E3DD97D}" destId="{3761160A-06BA-406C-A41D-1E2E93433FF8}" srcOrd="1" destOrd="0" parTransId="{CC781F5E-E28A-43D9-9C30-E3E257A80E58}" sibTransId="{FE467A0D-2AE9-4FEC-9E16-89CC7377EB9E}"/>
    <dgm:cxn modelId="{C9B1F873-904A-42FC-B012-4E5C0C5499EB}" type="presOf" srcId="{21DC7EE4-F774-4D2F-A47C-313D5E3DD97D}" destId="{D4341C68-A73D-42E8-ACF5-4FED869FED56}" srcOrd="0" destOrd="0" presId="urn:microsoft.com/office/officeart/2018/2/layout/IconLabelList"/>
    <dgm:cxn modelId="{1373CFB7-F454-4727-AE75-063ABB60E2B1}" type="presOf" srcId="{3761160A-06BA-406C-A41D-1E2E93433FF8}" destId="{6CF5B3AF-B9B0-41E5-80E3-C7C499307819}" srcOrd="0" destOrd="0" presId="urn:microsoft.com/office/officeart/2018/2/layout/IconLabelList"/>
    <dgm:cxn modelId="{4362FF80-560D-40E3-88CC-F9A954FE8125}" type="presParOf" srcId="{D4341C68-A73D-42E8-ACF5-4FED869FED56}" destId="{356EBA24-2E35-4158-B6E3-EC3B7A19CB59}" srcOrd="0" destOrd="0" presId="urn:microsoft.com/office/officeart/2018/2/layout/IconLabelList"/>
    <dgm:cxn modelId="{5EC95C44-2C6D-4B42-92FD-3514A628FF17}" type="presParOf" srcId="{356EBA24-2E35-4158-B6E3-EC3B7A19CB59}" destId="{11A44172-2D9A-4297-83CA-91A806145383}" srcOrd="0" destOrd="0" presId="urn:microsoft.com/office/officeart/2018/2/layout/IconLabelList"/>
    <dgm:cxn modelId="{FD0F7289-8CD8-49BF-8930-71F55911ACBA}" type="presParOf" srcId="{356EBA24-2E35-4158-B6E3-EC3B7A19CB59}" destId="{659C1498-AB18-4799-8392-514C30193BE8}" srcOrd="1" destOrd="0" presId="urn:microsoft.com/office/officeart/2018/2/layout/IconLabelList"/>
    <dgm:cxn modelId="{5B31068D-4C69-4E30-8930-9348BBF6F9BC}" type="presParOf" srcId="{356EBA24-2E35-4158-B6E3-EC3B7A19CB59}" destId="{F0759556-74EB-4EBE-B385-F4D644BA9450}" srcOrd="2" destOrd="0" presId="urn:microsoft.com/office/officeart/2018/2/layout/IconLabelList"/>
    <dgm:cxn modelId="{2354A326-AF73-40FC-B2BE-0C02A0159599}" type="presParOf" srcId="{D4341C68-A73D-42E8-ACF5-4FED869FED56}" destId="{1F1FC06C-E2D9-4555-8EF8-114F5229030E}" srcOrd="1" destOrd="0" presId="urn:microsoft.com/office/officeart/2018/2/layout/IconLabelList"/>
    <dgm:cxn modelId="{4CCF47E1-308B-4418-9235-3AB08AA83ECD}" type="presParOf" srcId="{D4341C68-A73D-42E8-ACF5-4FED869FED56}" destId="{E26820E1-7BC0-4E86-BC0D-EA49E094EE82}" srcOrd="2" destOrd="0" presId="urn:microsoft.com/office/officeart/2018/2/layout/IconLabelList"/>
    <dgm:cxn modelId="{E2777A4E-4AEF-47D3-A736-E54EEB724763}" type="presParOf" srcId="{E26820E1-7BC0-4E86-BC0D-EA49E094EE82}" destId="{2006410E-ABCA-4D37-8E0B-FC552969BE7B}" srcOrd="0" destOrd="0" presId="urn:microsoft.com/office/officeart/2018/2/layout/IconLabelList"/>
    <dgm:cxn modelId="{70FF7D01-6C88-45C3-AB45-486F1F204EB7}" type="presParOf" srcId="{E26820E1-7BC0-4E86-BC0D-EA49E094EE82}" destId="{5179E51B-B2A0-4D80-A579-43A4165A403E}" srcOrd="1" destOrd="0" presId="urn:microsoft.com/office/officeart/2018/2/layout/IconLabelList"/>
    <dgm:cxn modelId="{0258BED0-1C18-4055-BB4D-93E70141F85C}" type="presParOf" srcId="{E26820E1-7BC0-4E86-BC0D-EA49E094EE82}" destId="{6CF5B3AF-B9B0-41E5-80E3-C7C49930781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9F870F8-3D70-43D8-B3D7-48433BD1808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51FB546-735A-4C31-AC02-9091A7E4E885}">
      <dgm:prSet/>
      <dgm:spPr/>
      <dgm:t>
        <a:bodyPr/>
        <a:lstStyle/>
        <a:p>
          <a:r>
            <a:rPr lang="en-ZA"/>
            <a:t>NO use of AI for any school assessments</a:t>
          </a:r>
          <a:endParaRPr lang="en-US"/>
        </a:p>
      </dgm:t>
    </dgm:pt>
    <dgm:pt modelId="{E0DA06CE-93C0-4A4B-81F9-B6933A0E6F75}" type="parTrans" cxnId="{4EC19FCA-F017-4824-9632-BE31AFA0FEF1}">
      <dgm:prSet/>
      <dgm:spPr/>
      <dgm:t>
        <a:bodyPr/>
        <a:lstStyle/>
        <a:p>
          <a:endParaRPr lang="en-US"/>
        </a:p>
      </dgm:t>
    </dgm:pt>
    <dgm:pt modelId="{EEA78C63-B78E-4EDE-B3A4-5477008382CA}" type="sibTrans" cxnId="{4EC19FCA-F017-4824-9632-BE31AFA0FEF1}">
      <dgm:prSet/>
      <dgm:spPr/>
      <dgm:t>
        <a:bodyPr/>
        <a:lstStyle/>
        <a:p>
          <a:endParaRPr lang="en-US"/>
        </a:p>
      </dgm:t>
    </dgm:pt>
    <dgm:pt modelId="{0668A915-F1B6-4392-BB33-B5465A7C2903}">
      <dgm:prSet/>
      <dgm:spPr/>
      <dgm:t>
        <a:bodyPr/>
        <a:lstStyle/>
        <a:p>
          <a:r>
            <a:rPr lang="en-ZA"/>
            <a:t>AI use permitted to help complete homework </a:t>
          </a:r>
          <a:endParaRPr lang="en-US"/>
        </a:p>
      </dgm:t>
    </dgm:pt>
    <dgm:pt modelId="{B98EC5EF-4B4C-46ED-9AFB-8C422107B8D0}" type="parTrans" cxnId="{3CF643D0-FD0B-49D8-B8E7-5EACEC337CB3}">
      <dgm:prSet/>
      <dgm:spPr/>
      <dgm:t>
        <a:bodyPr/>
        <a:lstStyle/>
        <a:p>
          <a:endParaRPr lang="en-US"/>
        </a:p>
      </dgm:t>
    </dgm:pt>
    <dgm:pt modelId="{6B85EECE-9ECB-411E-B554-292CD03EE84C}" type="sibTrans" cxnId="{3CF643D0-FD0B-49D8-B8E7-5EACEC337CB3}">
      <dgm:prSet/>
      <dgm:spPr/>
      <dgm:t>
        <a:bodyPr/>
        <a:lstStyle/>
        <a:p>
          <a:endParaRPr lang="en-US"/>
        </a:p>
      </dgm:t>
    </dgm:pt>
    <dgm:pt modelId="{B5EA8653-C07C-48EF-A1E1-8436D5EB579F}">
      <dgm:prSet/>
      <dgm:spPr/>
      <dgm:t>
        <a:bodyPr/>
        <a:lstStyle/>
        <a:p>
          <a:r>
            <a:rPr lang="en-ZA"/>
            <a:t>AI blocked from school wifi and only allowed for home usage </a:t>
          </a:r>
          <a:endParaRPr lang="en-US"/>
        </a:p>
      </dgm:t>
    </dgm:pt>
    <dgm:pt modelId="{73F5068E-6211-448D-A441-EAD65BF374F5}" type="parTrans" cxnId="{97CAA32C-E078-42B8-9FD6-4E23DC11F988}">
      <dgm:prSet/>
      <dgm:spPr/>
      <dgm:t>
        <a:bodyPr/>
        <a:lstStyle/>
        <a:p>
          <a:endParaRPr lang="en-US"/>
        </a:p>
      </dgm:t>
    </dgm:pt>
    <dgm:pt modelId="{53C214CE-0341-4F46-88C6-3A38429CD15E}" type="sibTrans" cxnId="{97CAA32C-E078-42B8-9FD6-4E23DC11F988}">
      <dgm:prSet/>
      <dgm:spPr/>
      <dgm:t>
        <a:bodyPr/>
        <a:lstStyle/>
        <a:p>
          <a:endParaRPr lang="en-US"/>
        </a:p>
      </dgm:t>
    </dgm:pt>
    <dgm:pt modelId="{FE204585-C973-470A-B18D-3A46E5073FB4}">
      <dgm:prSet/>
      <dgm:spPr/>
      <dgm:t>
        <a:bodyPr/>
        <a:lstStyle/>
        <a:p>
          <a:r>
            <a:rPr lang="en-ZA"/>
            <a:t>All orals, presentations, etc. that students took home must be proofread and confirmed to be AI free</a:t>
          </a:r>
          <a:endParaRPr lang="en-US"/>
        </a:p>
      </dgm:t>
    </dgm:pt>
    <dgm:pt modelId="{3ACBC88B-00CE-418D-A7B0-8A0B96A13566}" type="parTrans" cxnId="{DD44EF8B-7BC9-4B72-BA00-D6C277908427}">
      <dgm:prSet/>
      <dgm:spPr/>
      <dgm:t>
        <a:bodyPr/>
        <a:lstStyle/>
        <a:p>
          <a:endParaRPr lang="en-US"/>
        </a:p>
      </dgm:t>
    </dgm:pt>
    <dgm:pt modelId="{7B4AF856-7A2C-4655-9B46-5B0E0F1BD36E}" type="sibTrans" cxnId="{DD44EF8B-7BC9-4B72-BA00-D6C277908427}">
      <dgm:prSet/>
      <dgm:spPr/>
      <dgm:t>
        <a:bodyPr/>
        <a:lstStyle/>
        <a:p>
          <a:endParaRPr lang="en-US"/>
        </a:p>
      </dgm:t>
    </dgm:pt>
    <dgm:pt modelId="{A9C29F16-6393-4099-B612-5DA90EA47878}">
      <dgm:prSet/>
      <dgm:spPr/>
      <dgm:t>
        <a:bodyPr/>
        <a:lstStyle/>
        <a:p>
          <a:r>
            <a:rPr lang="en-ZA"/>
            <a:t>Every student caught using AI for academic gain will receive zero on the assessment </a:t>
          </a:r>
          <a:endParaRPr lang="en-US"/>
        </a:p>
      </dgm:t>
    </dgm:pt>
    <dgm:pt modelId="{5D20AD7F-842A-4864-BF0D-848310E0662B}" type="parTrans" cxnId="{487C846C-BF8F-43CA-A7DF-49B89A955F12}">
      <dgm:prSet/>
      <dgm:spPr/>
      <dgm:t>
        <a:bodyPr/>
        <a:lstStyle/>
        <a:p>
          <a:endParaRPr lang="en-US"/>
        </a:p>
      </dgm:t>
    </dgm:pt>
    <dgm:pt modelId="{574D356D-51BA-472F-A92B-10E54CB6913F}" type="sibTrans" cxnId="{487C846C-BF8F-43CA-A7DF-49B89A955F12}">
      <dgm:prSet/>
      <dgm:spPr/>
      <dgm:t>
        <a:bodyPr/>
        <a:lstStyle/>
        <a:p>
          <a:endParaRPr lang="en-US"/>
        </a:p>
      </dgm:t>
    </dgm:pt>
    <dgm:pt modelId="{790A079B-456C-4430-856A-B222C19C4C25}" type="pres">
      <dgm:prSet presAssocID="{29F870F8-3D70-43D8-B3D7-48433BD1808A}" presName="root" presStyleCnt="0">
        <dgm:presLayoutVars>
          <dgm:dir/>
          <dgm:resizeHandles val="exact"/>
        </dgm:presLayoutVars>
      </dgm:prSet>
      <dgm:spPr/>
    </dgm:pt>
    <dgm:pt modelId="{257E8E55-7B14-47BC-878F-FC4E1F9D077C}" type="pres">
      <dgm:prSet presAssocID="{951FB546-735A-4C31-AC02-9091A7E4E885}" presName="compNode" presStyleCnt="0"/>
      <dgm:spPr/>
    </dgm:pt>
    <dgm:pt modelId="{D2118406-E8BC-40FE-9BB3-912CB12C19FC}" type="pres">
      <dgm:prSet presAssocID="{951FB546-735A-4C31-AC02-9091A7E4E885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C96EFD18-2396-4EE2-9360-93F737800FCC}" type="pres">
      <dgm:prSet presAssocID="{951FB546-735A-4C31-AC02-9091A7E4E885}" presName="spaceRect" presStyleCnt="0"/>
      <dgm:spPr/>
    </dgm:pt>
    <dgm:pt modelId="{D22A3B81-61E5-448F-9F1A-9FB4277D714A}" type="pres">
      <dgm:prSet presAssocID="{951FB546-735A-4C31-AC02-9091A7E4E885}" presName="textRect" presStyleLbl="revTx" presStyleIdx="0" presStyleCnt="5">
        <dgm:presLayoutVars>
          <dgm:chMax val="1"/>
          <dgm:chPref val="1"/>
        </dgm:presLayoutVars>
      </dgm:prSet>
      <dgm:spPr/>
    </dgm:pt>
    <dgm:pt modelId="{25CA1918-4E62-4C9D-BB43-ED1232B0FB2D}" type="pres">
      <dgm:prSet presAssocID="{EEA78C63-B78E-4EDE-B3A4-5477008382CA}" presName="sibTrans" presStyleCnt="0"/>
      <dgm:spPr/>
    </dgm:pt>
    <dgm:pt modelId="{74812744-B18B-42C9-9212-2D54AB9678C7}" type="pres">
      <dgm:prSet presAssocID="{0668A915-F1B6-4392-BB33-B5465A7C2903}" presName="compNode" presStyleCnt="0"/>
      <dgm:spPr/>
    </dgm:pt>
    <dgm:pt modelId="{77080522-1CEF-4B8D-91D9-9C2AD83B2D61}" type="pres">
      <dgm:prSet presAssocID="{0668A915-F1B6-4392-BB33-B5465A7C2903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FE466768-88F1-4A8B-98A4-786E7B2149E6}" type="pres">
      <dgm:prSet presAssocID="{0668A915-F1B6-4392-BB33-B5465A7C2903}" presName="spaceRect" presStyleCnt="0"/>
      <dgm:spPr/>
    </dgm:pt>
    <dgm:pt modelId="{91AD1E41-42EE-49D1-9BA7-90EFAF8C51D7}" type="pres">
      <dgm:prSet presAssocID="{0668A915-F1B6-4392-BB33-B5465A7C2903}" presName="textRect" presStyleLbl="revTx" presStyleIdx="1" presStyleCnt="5">
        <dgm:presLayoutVars>
          <dgm:chMax val="1"/>
          <dgm:chPref val="1"/>
        </dgm:presLayoutVars>
      </dgm:prSet>
      <dgm:spPr/>
    </dgm:pt>
    <dgm:pt modelId="{2D02A1EE-53E5-4756-AEFA-6136C3726AFF}" type="pres">
      <dgm:prSet presAssocID="{6B85EECE-9ECB-411E-B554-292CD03EE84C}" presName="sibTrans" presStyleCnt="0"/>
      <dgm:spPr/>
    </dgm:pt>
    <dgm:pt modelId="{4D16CEC4-4FA4-415B-9039-413D548CE2B6}" type="pres">
      <dgm:prSet presAssocID="{B5EA8653-C07C-48EF-A1E1-8436D5EB579F}" presName="compNode" presStyleCnt="0"/>
      <dgm:spPr/>
    </dgm:pt>
    <dgm:pt modelId="{80A75C8C-8319-49A7-AFD9-873C4881CA75}" type="pres">
      <dgm:prSet presAssocID="{B5EA8653-C07C-48EF-A1E1-8436D5EB579F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-Fi"/>
        </a:ext>
      </dgm:extLst>
    </dgm:pt>
    <dgm:pt modelId="{2AE76A71-EA08-4AEC-8F64-A299DC02EA10}" type="pres">
      <dgm:prSet presAssocID="{B5EA8653-C07C-48EF-A1E1-8436D5EB579F}" presName="spaceRect" presStyleCnt="0"/>
      <dgm:spPr/>
    </dgm:pt>
    <dgm:pt modelId="{84F9E70B-CED3-4D46-BA71-904E8C5585E3}" type="pres">
      <dgm:prSet presAssocID="{B5EA8653-C07C-48EF-A1E1-8436D5EB579F}" presName="textRect" presStyleLbl="revTx" presStyleIdx="2" presStyleCnt="5">
        <dgm:presLayoutVars>
          <dgm:chMax val="1"/>
          <dgm:chPref val="1"/>
        </dgm:presLayoutVars>
      </dgm:prSet>
      <dgm:spPr/>
    </dgm:pt>
    <dgm:pt modelId="{556DEFEA-31B1-4D53-BC99-DCF6B8C5CFDB}" type="pres">
      <dgm:prSet presAssocID="{53C214CE-0341-4F46-88C6-3A38429CD15E}" presName="sibTrans" presStyleCnt="0"/>
      <dgm:spPr/>
    </dgm:pt>
    <dgm:pt modelId="{BF071C96-5A48-4DD2-9D1B-CB6712316BCF}" type="pres">
      <dgm:prSet presAssocID="{FE204585-C973-470A-B18D-3A46E5073FB4}" presName="compNode" presStyleCnt="0"/>
      <dgm:spPr/>
    </dgm:pt>
    <dgm:pt modelId="{251B28A5-6C0A-4A25-82A3-FED72BAF2006}" type="pres">
      <dgm:prSet presAssocID="{FE204585-C973-470A-B18D-3A46E5073FB4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1F473F50-872F-4962-B2A0-C2D925C1B90C}" type="pres">
      <dgm:prSet presAssocID="{FE204585-C973-470A-B18D-3A46E5073FB4}" presName="spaceRect" presStyleCnt="0"/>
      <dgm:spPr/>
    </dgm:pt>
    <dgm:pt modelId="{1DFB5CBD-37A3-4BF5-86CF-FDBD224CCC6E}" type="pres">
      <dgm:prSet presAssocID="{FE204585-C973-470A-B18D-3A46E5073FB4}" presName="textRect" presStyleLbl="revTx" presStyleIdx="3" presStyleCnt="5">
        <dgm:presLayoutVars>
          <dgm:chMax val="1"/>
          <dgm:chPref val="1"/>
        </dgm:presLayoutVars>
      </dgm:prSet>
      <dgm:spPr/>
    </dgm:pt>
    <dgm:pt modelId="{7052BDC5-006E-414D-A52E-C5767E5FB107}" type="pres">
      <dgm:prSet presAssocID="{7B4AF856-7A2C-4655-9B46-5B0E0F1BD36E}" presName="sibTrans" presStyleCnt="0"/>
      <dgm:spPr/>
    </dgm:pt>
    <dgm:pt modelId="{EC920706-9FAF-4455-9AAD-293AD66D2E75}" type="pres">
      <dgm:prSet presAssocID="{A9C29F16-6393-4099-B612-5DA90EA47878}" presName="compNode" presStyleCnt="0"/>
      <dgm:spPr/>
    </dgm:pt>
    <dgm:pt modelId="{F2DF00A7-273D-4F7E-B197-CACB2CA8A551}" type="pres">
      <dgm:prSet presAssocID="{A9C29F16-6393-4099-B612-5DA90EA47878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36FF77DC-882B-4A2C-9C91-F46B6EEBC07E}" type="pres">
      <dgm:prSet presAssocID="{A9C29F16-6393-4099-B612-5DA90EA47878}" presName="spaceRect" presStyleCnt="0"/>
      <dgm:spPr/>
    </dgm:pt>
    <dgm:pt modelId="{0BD978CF-CB04-47A6-86D2-25DC9CDDBD04}" type="pres">
      <dgm:prSet presAssocID="{A9C29F16-6393-4099-B612-5DA90EA47878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796FB521-1760-4CD1-B11A-42D40CA1F80A}" type="presOf" srcId="{0668A915-F1B6-4392-BB33-B5465A7C2903}" destId="{91AD1E41-42EE-49D1-9BA7-90EFAF8C51D7}" srcOrd="0" destOrd="0" presId="urn:microsoft.com/office/officeart/2018/2/layout/IconLabelList"/>
    <dgm:cxn modelId="{97CAA32C-E078-42B8-9FD6-4E23DC11F988}" srcId="{29F870F8-3D70-43D8-B3D7-48433BD1808A}" destId="{B5EA8653-C07C-48EF-A1E1-8436D5EB579F}" srcOrd="2" destOrd="0" parTransId="{73F5068E-6211-448D-A441-EAD65BF374F5}" sibTransId="{53C214CE-0341-4F46-88C6-3A38429CD15E}"/>
    <dgm:cxn modelId="{487C846C-BF8F-43CA-A7DF-49B89A955F12}" srcId="{29F870F8-3D70-43D8-B3D7-48433BD1808A}" destId="{A9C29F16-6393-4099-B612-5DA90EA47878}" srcOrd="4" destOrd="0" parTransId="{5D20AD7F-842A-4864-BF0D-848310E0662B}" sibTransId="{574D356D-51BA-472F-A92B-10E54CB6913F}"/>
    <dgm:cxn modelId="{50F2176E-C4E9-4AD9-AB1E-8D7A437D0CA2}" type="presOf" srcId="{A9C29F16-6393-4099-B612-5DA90EA47878}" destId="{0BD978CF-CB04-47A6-86D2-25DC9CDDBD04}" srcOrd="0" destOrd="0" presId="urn:microsoft.com/office/officeart/2018/2/layout/IconLabelList"/>
    <dgm:cxn modelId="{8D742C52-D442-4A42-93C7-E2F1824D9EBD}" type="presOf" srcId="{951FB546-735A-4C31-AC02-9091A7E4E885}" destId="{D22A3B81-61E5-448F-9F1A-9FB4277D714A}" srcOrd="0" destOrd="0" presId="urn:microsoft.com/office/officeart/2018/2/layout/IconLabelList"/>
    <dgm:cxn modelId="{DD44EF8B-7BC9-4B72-BA00-D6C277908427}" srcId="{29F870F8-3D70-43D8-B3D7-48433BD1808A}" destId="{FE204585-C973-470A-B18D-3A46E5073FB4}" srcOrd="3" destOrd="0" parTransId="{3ACBC88B-00CE-418D-A7B0-8A0B96A13566}" sibTransId="{7B4AF856-7A2C-4655-9B46-5B0E0F1BD36E}"/>
    <dgm:cxn modelId="{1B0F8B8C-0433-4F2A-9886-22C57166814D}" type="presOf" srcId="{FE204585-C973-470A-B18D-3A46E5073FB4}" destId="{1DFB5CBD-37A3-4BF5-86CF-FDBD224CCC6E}" srcOrd="0" destOrd="0" presId="urn:microsoft.com/office/officeart/2018/2/layout/IconLabelList"/>
    <dgm:cxn modelId="{0B545592-E8D4-446F-90A3-55E0F4CFDD05}" type="presOf" srcId="{B5EA8653-C07C-48EF-A1E1-8436D5EB579F}" destId="{84F9E70B-CED3-4D46-BA71-904E8C5585E3}" srcOrd="0" destOrd="0" presId="urn:microsoft.com/office/officeart/2018/2/layout/IconLabelList"/>
    <dgm:cxn modelId="{4EC19FCA-F017-4824-9632-BE31AFA0FEF1}" srcId="{29F870F8-3D70-43D8-B3D7-48433BD1808A}" destId="{951FB546-735A-4C31-AC02-9091A7E4E885}" srcOrd="0" destOrd="0" parTransId="{E0DA06CE-93C0-4A4B-81F9-B6933A0E6F75}" sibTransId="{EEA78C63-B78E-4EDE-B3A4-5477008382CA}"/>
    <dgm:cxn modelId="{CB05C4CC-FD4A-4B9E-82A4-5E171C91A9C5}" type="presOf" srcId="{29F870F8-3D70-43D8-B3D7-48433BD1808A}" destId="{790A079B-456C-4430-856A-B222C19C4C25}" srcOrd="0" destOrd="0" presId="urn:microsoft.com/office/officeart/2018/2/layout/IconLabelList"/>
    <dgm:cxn modelId="{3CF643D0-FD0B-49D8-B8E7-5EACEC337CB3}" srcId="{29F870F8-3D70-43D8-B3D7-48433BD1808A}" destId="{0668A915-F1B6-4392-BB33-B5465A7C2903}" srcOrd="1" destOrd="0" parTransId="{B98EC5EF-4B4C-46ED-9AFB-8C422107B8D0}" sibTransId="{6B85EECE-9ECB-411E-B554-292CD03EE84C}"/>
    <dgm:cxn modelId="{070AC85F-615A-43AF-9291-DBAA4881B074}" type="presParOf" srcId="{790A079B-456C-4430-856A-B222C19C4C25}" destId="{257E8E55-7B14-47BC-878F-FC4E1F9D077C}" srcOrd="0" destOrd="0" presId="urn:microsoft.com/office/officeart/2018/2/layout/IconLabelList"/>
    <dgm:cxn modelId="{DEF9A92D-FE7C-438E-AE40-21B247D4206A}" type="presParOf" srcId="{257E8E55-7B14-47BC-878F-FC4E1F9D077C}" destId="{D2118406-E8BC-40FE-9BB3-912CB12C19FC}" srcOrd="0" destOrd="0" presId="urn:microsoft.com/office/officeart/2018/2/layout/IconLabelList"/>
    <dgm:cxn modelId="{D485C733-53CB-43E2-895F-C2B57CCD746F}" type="presParOf" srcId="{257E8E55-7B14-47BC-878F-FC4E1F9D077C}" destId="{C96EFD18-2396-4EE2-9360-93F737800FCC}" srcOrd="1" destOrd="0" presId="urn:microsoft.com/office/officeart/2018/2/layout/IconLabelList"/>
    <dgm:cxn modelId="{C35705F3-7D35-468A-A31D-0F9148BDD154}" type="presParOf" srcId="{257E8E55-7B14-47BC-878F-FC4E1F9D077C}" destId="{D22A3B81-61E5-448F-9F1A-9FB4277D714A}" srcOrd="2" destOrd="0" presId="urn:microsoft.com/office/officeart/2018/2/layout/IconLabelList"/>
    <dgm:cxn modelId="{F31667A1-D0C0-49F0-B963-B3D22DB3838E}" type="presParOf" srcId="{790A079B-456C-4430-856A-B222C19C4C25}" destId="{25CA1918-4E62-4C9D-BB43-ED1232B0FB2D}" srcOrd="1" destOrd="0" presId="urn:microsoft.com/office/officeart/2018/2/layout/IconLabelList"/>
    <dgm:cxn modelId="{B6E254D4-7E88-4D01-A1AC-B5F047349BDF}" type="presParOf" srcId="{790A079B-456C-4430-856A-B222C19C4C25}" destId="{74812744-B18B-42C9-9212-2D54AB9678C7}" srcOrd="2" destOrd="0" presId="urn:microsoft.com/office/officeart/2018/2/layout/IconLabelList"/>
    <dgm:cxn modelId="{AFE1E713-E45F-422A-B251-1EEE6A5D16D1}" type="presParOf" srcId="{74812744-B18B-42C9-9212-2D54AB9678C7}" destId="{77080522-1CEF-4B8D-91D9-9C2AD83B2D61}" srcOrd="0" destOrd="0" presId="urn:microsoft.com/office/officeart/2018/2/layout/IconLabelList"/>
    <dgm:cxn modelId="{3315DC63-9C0E-4D26-A8C1-FEE136433D77}" type="presParOf" srcId="{74812744-B18B-42C9-9212-2D54AB9678C7}" destId="{FE466768-88F1-4A8B-98A4-786E7B2149E6}" srcOrd="1" destOrd="0" presId="urn:microsoft.com/office/officeart/2018/2/layout/IconLabelList"/>
    <dgm:cxn modelId="{04613F9A-5256-42A4-9A36-116639534A3D}" type="presParOf" srcId="{74812744-B18B-42C9-9212-2D54AB9678C7}" destId="{91AD1E41-42EE-49D1-9BA7-90EFAF8C51D7}" srcOrd="2" destOrd="0" presId="urn:microsoft.com/office/officeart/2018/2/layout/IconLabelList"/>
    <dgm:cxn modelId="{C9B5D201-4A03-4DC4-814D-145FEFA5DE71}" type="presParOf" srcId="{790A079B-456C-4430-856A-B222C19C4C25}" destId="{2D02A1EE-53E5-4756-AEFA-6136C3726AFF}" srcOrd="3" destOrd="0" presId="urn:microsoft.com/office/officeart/2018/2/layout/IconLabelList"/>
    <dgm:cxn modelId="{31D6D3E8-E383-4986-866D-52E93A3FA53E}" type="presParOf" srcId="{790A079B-456C-4430-856A-B222C19C4C25}" destId="{4D16CEC4-4FA4-415B-9039-413D548CE2B6}" srcOrd="4" destOrd="0" presId="urn:microsoft.com/office/officeart/2018/2/layout/IconLabelList"/>
    <dgm:cxn modelId="{BC61A0BC-4D1F-48A5-B7EE-277F591F189F}" type="presParOf" srcId="{4D16CEC4-4FA4-415B-9039-413D548CE2B6}" destId="{80A75C8C-8319-49A7-AFD9-873C4881CA75}" srcOrd="0" destOrd="0" presId="urn:microsoft.com/office/officeart/2018/2/layout/IconLabelList"/>
    <dgm:cxn modelId="{E6FA99BC-81B0-4FBA-90EF-8EFD078B8ED1}" type="presParOf" srcId="{4D16CEC4-4FA4-415B-9039-413D548CE2B6}" destId="{2AE76A71-EA08-4AEC-8F64-A299DC02EA10}" srcOrd="1" destOrd="0" presId="urn:microsoft.com/office/officeart/2018/2/layout/IconLabelList"/>
    <dgm:cxn modelId="{D6A77E07-6847-4AF0-9D59-ABAC9B610009}" type="presParOf" srcId="{4D16CEC4-4FA4-415B-9039-413D548CE2B6}" destId="{84F9E70B-CED3-4D46-BA71-904E8C5585E3}" srcOrd="2" destOrd="0" presId="urn:microsoft.com/office/officeart/2018/2/layout/IconLabelList"/>
    <dgm:cxn modelId="{92DC0903-579C-4182-AA63-2795C9697697}" type="presParOf" srcId="{790A079B-456C-4430-856A-B222C19C4C25}" destId="{556DEFEA-31B1-4D53-BC99-DCF6B8C5CFDB}" srcOrd="5" destOrd="0" presId="urn:microsoft.com/office/officeart/2018/2/layout/IconLabelList"/>
    <dgm:cxn modelId="{0418619C-993C-43AD-9EE2-AC66C00A5EC2}" type="presParOf" srcId="{790A079B-456C-4430-856A-B222C19C4C25}" destId="{BF071C96-5A48-4DD2-9D1B-CB6712316BCF}" srcOrd="6" destOrd="0" presId="urn:microsoft.com/office/officeart/2018/2/layout/IconLabelList"/>
    <dgm:cxn modelId="{342F03CD-2CB1-4BCE-B169-E1851E794CDB}" type="presParOf" srcId="{BF071C96-5A48-4DD2-9D1B-CB6712316BCF}" destId="{251B28A5-6C0A-4A25-82A3-FED72BAF2006}" srcOrd="0" destOrd="0" presId="urn:microsoft.com/office/officeart/2018/2/layout/IconLabelList"/>
    <dgm:cxn modelId="{943F1112-1240-4DE2-95E8-4ADDCBAFBC34}" type="presParOf" srcId="{BF071C96-5A48-4DD2-9D1B-CB6712316BCF}" destId="{1F473F50-872F-4962-B2A0-C2D925C1B90C}" srcOrd="1" destOrd="0" presId="urn:microsoft.com/office/officeart/2018/2/layout/IconLabelList"/>
    <dgm:cxn modelId="{AAE7140B-D491-4F2F-8261-47D5501FC9A9}" type="presParOf" srcId="{BF071C96-5A48-4DD2-9D1B-CB6712316BCF}" destId="{1DFB5CBD-37A3-4BF5-86CF-FDBD224CCC6E}" srcOrd="2" destOrd="0" presId="urn:microsoft.com/office/officeart/2018/2/layout/IconLabelList"/>
    <dgm:cxn modelId="{30E0615E-1417-49AC-A2BB-5E228CC89CC5}" type="presParOf" srcId="{790A079B-456C-4430-856A-B222C19C4C25}" destId="{7052BDC5-006E-414D-A52E-C5767E5FB107}" srcOrd="7" destOrd="0" presId="urn:microsoft.com/office/officeart/2018/2/layout/IconLabelList"/>
    <dgm:cxn modelId="{9E5250EA-3B25-4B19-8455-F765CFD3F4E8}" type="presParOf" srcId="{790A079B-456C-4430-856A-B222C19C4C25}" destId="{EC920706-9FAF-4455-9AAD-293AD66D2E75}" srcOrd="8" destOrd="0" presId="urn:microsoft.com/office/officeart/2018/2/layout/IconLabelList"/>
    <dgm:cxn modelId="{163264C3-C2EA-4DB3-B368-6FB1E86D2308}" type="presParOf" srcId="{EC920706-9FAF-4455-9AAD-293AD66D2E75}" destId="{F2DF00A7-273D-4F7E-B197-CACB2CA8A551}" srcOrd="0" destOrd="0" presId="urn:microsoft.com/office/officeart/2018/2/layout/IconLabelList"/>
    <dgm:cxn modelId="{EDB5FDA0-2D65-452A-BF0C-6FE55B5EFEE2}" type="presParOf" srcId="{EC920706-9FAF-4455-9AAD-293AD66D2E75}" destId="{36FF77DC-882B-4A2C-9C91-F46B6EEBC07E}" srcOrd="1" destOrd="0" presId="urn:microsoft.com/office/officeart/2018/2/layout/IconLabelList"/>
    <dgm:cxn modelId="{B9496181-EDBB-4297-9104-11EB75BB963D}" type="presParOf" srcId="{EC920706-9FAF-4455-9AAD-293AD66D2E75}" destId="{0BD978CF-CB04-47A6-86D2-25DC9CDDBD0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A44172-2D9A-4297-83CA-91A806145383}">
      <dsp:nvSpPr>
        <dsp:cNvPr id="0" name=""/>
        <dsp:cNvSpPr/>
      </dsp:nvSpPr>
      <dsp:spPr>
        <a:xfrm>
          <a:off x="1747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759556-74EB-4EBE-B385-F4D644BA9450}">
      <dsp:nvSpPr>
        <dsp:cNvPr id="0" name=""/>
        <dsp:cNvSpPr/>
      </dsp:nvSpPr>
      <dsp:spPr>
        <a:xfrm>
          <a:off x="559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500" kern="1200"/>
            <a:t>AI could be used to promptly solve pressing issues and perform tests quicker and more accurately than any human being could.</a:t>
          </a:r>
          <a:endParaRPr lang="en-US" sz="1500" kern="1200"/>
        </a:p>
      </dsp:txBody>
      <dsp:txXfrm>
        <a:off x="559800" y="3022743"/>
        <a:ext cx="4320000" cy="720000"/>
      </dsp:txXfrm>
    </dsp:sp>
    <dsp:sp modelId="{2006410E-ABCA-4D37-8E0B-FC552969BE7B}">
      <dsp:nvSpPr>
        <dsp:cNvPr id="0" name=""/>
        <dsp:cNvSpPr/>
      </dsp:nvSpPr>
      <dsp:spPr>
        <a:xfrm>
          <a:off x="6823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F5B3AF-B9B0-41E5-80E3-C7C499307819}">
      <dsp:nvSpPr>
        <dsp:cNvPr id="0" name=""/>
        <dsp:cNvSpPr/>
      </dsp:nvSpPr>
      <dsp:spPr>
        <a:xfrm>
          <a:off x="5635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500" kern="1200"/>
            <a:t>AI can be used to save lives and perform complex surgeries using their brothers and sisters, robots.</a:t>
          </a:r>
          <a:endParaRPr lang="en-US" sz="1500" kern="1200"/>
        </a:p>
      </dsp:txBody>
      <dsp:txXfrm>
        <a:off x="5635800" y="3022743"/>
        <a:ext cx="432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118406-E8BC-40FE-9BB3-912CB12C19FC}">
      <dsp:nvSpPr>
        <dsp:cNvPr id="0" name=""/>
        <dsp:cNvSpPr/>
      </dsp:nvSpPr>
      <dsp:spPr>
        <a:xfrm>
          <a:off x="828914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2A3B81-61E5-448F-9F1A-9FB4277D714A}">
      <dsp:nvSpPr>
        <dsp:cNvPr id="0" name=""/>
        <dsp:cNvSpPr/>
      </dsp:nvSpPr>
      <dsp:spPr>
        <a:xfrm>
          <a:off x="333914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200" kern="1200"/>
            <a:t>NO use of AI for any school assessments</a:t>
          </a:r>
          <a:endParaRPr lang="en-US" sz="1200" kern="1200"/>
        </a:p>
      </dsp:txBody>
      <dsp:txXfrm>
        <a:off x="333914" y="2276522"/>
        <a:ext cx="1800000" cy="720000"/>
      </dsp:txXfrm>
    </dsp:sp>
    <dsp:sp modelId="{77080522-1CEF-4B8D-91D9-9C2AD83B2D61}">
      <dsp:nvSpPr>
        <dsp:cNvPr id="0" name=""/>
        <dsp:cNvSpPr/>
      </dsp:nvSpPr>
      <dsp:spPr>
        <a:xfrm>
          <a:off x="2943914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AD1E41-42EE-49D1-9BA7-90EFAF8C51D7}">
      <dsp:nvSpPr>
        <dsp:cNvPr id="0" name=""/>
        <dsp:cNvSpPr/>
      </dsp:nvSpPr>
      <dsp:spPr>
        <a:xfrm>
          <a:off x="2448914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200" kern="1200"/>
            <a:t>AI use permitted to help complete homework </a:t>
          </a:r>
          <a:endParaRPr lang="en-US" sz="1200" kern="1200"/>
        </a:p>
      </dsp:txBody>
      <dsp:txXfrm>
        <a:off x="2448914" y="2276522"/>
        <a:ext cx="1800000" cy="720000"/>
      </dsp:txXfrm>
    </dsp:sp>
    <dsp:sp modelId="{80A75C8C-8319-49A7-AFD9-873C4881CA75}">
      <dsp:nvSpPr>
        <dsp:cNvPr id="0" name=""/>
        <dsp:cNvSpPr/>
      </dsp:nvSpPr>
      <dsp:spPr>
        <a:xfrm>
          <a:off x="5058914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F9E70B-CED3-4D46-BA71-904E8C5585E3}">
      <dsp:nvSpPr>
        <dsp:cNvPr id="0" name=""/>
        <dsp:cNvSpPr/>
      </dsp:nvSpPr>
      <dsp:spPr>
        <a:xfrm>
          <a:off x="4563914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200" kern="1200"/>
            <a:t>AI blocked from school wifi and only allowed for home usage </a:t>
          </a:r>
          <a:endParaRPr lang="en-US" sz="1200" kern="1200"/>
        </a:p>
      </dsp:txBody>
      <dsp:txXfrm>
        <a:off x="4563914" y="2276522"/>
        <a:ext cx="1800000" cy="720000"/>
      </dsp:txXfrm>
    </dsp:sp>
    <dsp:sp modelId="{251B28A5-6C0A-4A25-82A3-FED72BAF2006}">
      <dsp:nvSpPr>
        <dsp:cNvPr id="0" name=""/>
        <dsp:cNvSpPr/>
      </dsp:nvSpPr>
      <dsp:spPr>
        <a:xfrm>
          <a:off x="7173914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FB5CBD-37A3-4BF5-86CF-FDBD224CCC6E}">
      <dsp:nvSpPr>
        <dsp:cNvPr id="0" name=""/>
        <dsp:cNvSpPr/>
      </dsp:nvSpPr>
      <dsp:spPr>
        <a:xfrm>
          <a:off x="6678914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200" kern="1200"/>
            <a:t>All orals, presentations, etc. that students took home must be proofread and confirmed to be AI free</a:t>
          </a:r>
          <a:endParaRPr lang="en-US" sz="1200" kern="1200"/>
        </a:p>
      </dsp:txBody>
      <dsp:txXfrm>
        <a:off x="6678914" y="2276522"/>
        <a:ext cx="1800000" cy="720000"/>
      </dsp:txXfrm>
    </dsp:sp>
    <dsp:sp modelId="{F2DF00A7-273D-4F7E-B197-CACB2CA8A551}">
      <dsp:nvSpPr>
        <dsp:cNvPr id="0" name=""/>
        <dsp:cNvSpPr/>
      </dsp:nvSpPr>
      <dsp:spPr>
        <a:xfrm>
          <a:off x="9288914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D978CF-CB04-47A6-86D2-25DC9CDDBD04}">
      <dsp:nvSpPr>
        <dsp:cNvPr id="0" name=""/>
        <dsp:cNvSpPr/>
      </dsp:nvSpPr>
      <dsp:spPr>
        <a:xfrm>
          <a:off x="8793914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200" kern="1200"/>
            <a:t>Every student caught using AI for academic gain will receive zero on the assessment </a:t>
          </a:r>
          <a:endParaRPr lang="en-US" sz="1200" kern="1200"/>
        </a:p>
      </dsp:txBody>
      <dsp:txXfrm>
        <a:off x="8793914" y="2276522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CE2A9-5B15-C18A-DA2F-66A6342D31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108FFA-8440-DC99-9E62-AA0C90DB15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63FCD-8072-D064-C9DD-AF65BAC0A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82121-2938-4E26-A1FB-585B921064D5}" type="datetimeFigureOut">
              <a:rPr lang="en-ZA" smtClean="0"/>
              <a:t>2024/07/25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15F9C-5D35-1A3B-87CF-D953BE986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E2FDF0-9021-EFB5-9855-E65CED4EE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F11E5-B45A-4801-85D5-CDCA0717254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0886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EF4F1-62D0-DC41-10E8-E3582519B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C644F1-2661-46F1-B501-43979AA52A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E59E9-CBD6-212A-70F9-30E7B4AB0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82121-2938-4E26-A1FB-585B921064D5}" type="datetimeFigureOut">
              <a:rPr lang="en-ZA" smtClean="0"/>
              <a:t>2024/07/25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035B71-9108-5999-E971-D426368A4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B1B85D-10D5-4BA9-F343-D2F5E7680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F11E5-B45A-4801-85D5-CDCA0717254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58020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2B638B-F446-F7EE-DB02-83DB353055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D749C6-3D70-64E3-2110-630500A2E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9CA39-B7B8-4A29-1CCC-13A7C68B5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82121-2938-4E26-A1FB-585B921064D5}" type="datetimeFigureOut">
              <a:rPr lang="en-ZA" smtClean="0"/>
              <a:t>2024/07/25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BDF63-A1AB-9279-E356-E673498CB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E0FA4-4D1D-A35D-2E27-F24FEEEBB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F11E5-B45A-4801-85D5-CDCA0717254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13311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2D511-3808-206B-BC97-A37035EB4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DFAF4-CB15-4EA1-9361-6674190D6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C4720-52D1-74A6-99EC-AF68D8A05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82121-2938-4E26-A1FB-585B921064D5}" type="datetimeFigureOut">
              <a:rPr lang="en-ZA" smtClean="0"/>
              <a:t>2024/07/25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A1FD1-3C3B-3910-F90A-555DCB213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0FE263-1096-9328-1A99-037815B66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F11E5-B45A-4801-85D5-CDCA0717254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9409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5E962-F2B9-4E2A-8D47-245D4FB1D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D41303-E2DE-44C6-7602-DC6A1214AC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139DB6-BB26-114F-0BD2-8A591A178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82121-2938-4E26-A1FB-585B921064D5}" type="datetimeFigureOut">
              <a:rPr lang="en-ZA" smtClean="0"/>
              <a:t>2024/07/25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76C34A-86D9-70D9-495C-3ADD9EF13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ED97B-39E9-FCB8-EB6D-3BE8897F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F11E5-B45A-4801-85D5-CDCA0717254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83691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C4FD0-536A-40F3-C74F-05C316FFE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FDB8F-00A0-60B0-FDB0-6806D564B0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99F5B-FD58-5DEA-329D-E173A3CC17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01100-06BF-8A2B-7FA0-9A86ADF0C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82121-2938-4E26-A1FB-585B921064D5}" type="datetimeFigureOut">
              <a:rPr lang="en-ZA" smtClean="0"/>
              <a:t>2024/07/25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D7676C-29A6-DE94-FF06-E73611E4C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19282-8ABA-81D8-C517-0465DD2FB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F11E5-B45A-4801-85D5-CDCA0717254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70766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89372-D1CA-55C4-26AA-D72322E6B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A23F1F-B31A-56A6-7135-044AF80AC6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161BFB-6307-B771-2961-7872A90416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179705-787B-3D8C-A176-B27084A00A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8BD76F-6AB2-734B-E279-3B6F7B974C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932B36-F25F-5A60-BE52-C8A48FE31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82121-2938-4E26-A1FB-585B921064D5}" type="datetimeFigureOut">
              <a:rPr lang="en-ZA" smtClean="0"/>
              <a:t>2024/07/25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FA2636-2114-C44D-926E-F27F050F5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219971-B7F0-5D28-24E5-369CC171D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F11E5-B45A-4801-85D5-CDCA0717254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37698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CDA17-C0F7-0D38-4D54-9984B177B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511B54-8FB0-A96C-7B5E-B713D9A23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82121-2938-4E26-A1FB-585B921064D5}" type="datetimeFigureOut">
              <a:rPr lang="en-ZA" smtClean="0"/>
              <a:t>2024/07/25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70A1F9-5358-F321-314C-69E83BA84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D05762-4E7B-A058-7099-D04EC867C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F11E5-B45A-4801-85D5-CDCA0717254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81996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8B07B2-2825-C645-3FCC-BC3491ACC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82121-2938-4E26-A1FB-585B921064D5}" type="datetimeFigureOut">
              <a:rPr lang="en-ZA" smtClean="0"/>
              <a:t>2024/07/25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AE150C-137E-6CB0-1E2C-A12E2BCA4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CD63B8-C574-E624-70E5-8397507F0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F11E5-B45A-4801-85D5-CDCA0717254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5885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522E5-AFFC-B1C0-BFF0-4A9DFDF0D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4AF8D-4969-01F7-B22E-B4BACB1C2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C3D671-99D5-E4B0-6D2D-D106990664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553775-4DD9-4D0E-EA64-728C6617B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82121-2938-4E26-A1FB-585B921064D5}" type="datetimeFigureOut">
              <a:rPr lang="en-ZA" smtClean="0"/>
              <a:t>2024/07/25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DC9DEC-56A1-84B1-4612-544C7AB96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12894E-BDF9-A4EB-340F-E4B6D97C4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F11E5-B45A-4801-85D5-CDCA0717254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25736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A9844-A90B-1689-6445-C085B5144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163752-DBB3-2B19-48DE-A84F829ED7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C23B7-B406-7660-CAF2-77F1647391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B68266-3B2D-AA7D-B51F-55B6372AE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82121-2938-4E26-A1FB-585B921064D5}" type="datetimeFigureOut">
              <a:rPr lang="en-ZA" smtClean="0"/>
              <a:t>2024/07/25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FEB0D2-8A90-5CAF-EC9F-B0A41E1E0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4B1EA1-B92A-CAB9-C709-740667D17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F11E5-B45A-4801-85D5-CDCA0717254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12177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075DC3-D7F8-0401-F87B-7A61FAFA2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EAA607-D9EC-DCEE-4A28-915F28E99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9DDDA-A7A2-E6A3-EFC8-6C35FF6755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382121-2938-4E26-A1FB-585B921064D5}" type="datetimeFigureOut">
              <a:rPr lang="en-ZA" smtClean="0"/>
              <a:t>2024/07/25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CADC8-DAA1-2A46-A67E-ECFB499D73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09DFB-C56D-F425-8B8A-09ED52D6B7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52F11E5-B45A-4801-85D5-CDCA0717254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83853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751229-0244-4FBB-BED1-407467F4C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72078D-292D-C743-BF20-DE6089170C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1" y="735283"/>
            <a:ext cx="4978399" cy="3165045"/>
          </a:xfrm>
        </p:spPr>
        <p:txBody>
          <a:bodyPr anchor="b">
            <a:normAutofit/>
          </a:bodyPr>
          <a:lstStyle/>
          <a:p>
            <a:pPr algn="l"/>
            <a:r>
              <a:rPr lang="en-ZA" sz="5200"/>
              <a:t>Artificial intelligence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D0C26B-88B0-B2FD-4F19-C90549618D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97101" y="4078423"/>
            <a:ext cx="4978399" cy="2058657"/>
          </a:xfrm>
        </p:spPr>
        <p:txBody>
          <a:bodyPr>
            <a:normAutofit/>
          </a:bodyPr>
          <a:lstStyle/>
          <a:p>
            <a:pPr algn="l"/>
            <a:r>
              <a:rPr lang="en-ZA" dirty="0"/>
              <a:t>All the good bad and ugly that it has created </a:t>
            </a:r>
            <a:endParaRPr lang="en-ZA"/>
          </a:p>
        </p:txBody>
      </p:sp>
      <p:pic>
        <p:nvPicPr>
          <p:cNvPr id="7" name="Graphic 6" descr="Head with Gears">
            <a:extLst>
              <a:ext uri="{FF2B5EF4-FFF2-40B4-BE49-F238E27FC236}">
                <a16:creationId xmlns:a16="http://schemas.microsoft.com/office/drawing/2014/main" id="{CF5C6AB9-4113-96E2-7794-67062CF201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549" y="2776619"/>
            <a:ext cx="1289051" cy="1289051"/>
          </a:xfrm>
          <a:prstGeom prst="rect">
            <a:avLst/>
          </a:prstGeom>
        </p:spPr>
      </p:pic>
      <p:pic>
        <p:nvPicPr>
          <p:cNvPr id="9" name="Graphic 8" descr="Head with Gears">
            <a:extLst>
              <a:ext uri="{FF2B5EF4-FFF2-40B4-BE49-F238E27FC236}">
                <a16:creationId xmlns:a16="http://schemas.microsoft.com/office/drawing/2014/main" id="{00318E0C-DFE4-473C-BFBF-86CEBD50F9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07815" y="716407"/>
            <a:ext cx="5411343" cy="541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964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A8A6EA-C789-9D4F-390A-B5472C7C9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Academic gains of AI </a:t>
            </a:r>
          </a:p>
        </p:txBody>
      </p:sp>
      <p:sp>
        <p:nvSpPr>
          <p:cNvPr id="5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F92282-886E-0377-79F1-5BDCEE0ED647}"/>
              </a:ext>
            </a:extLst>
          </p:cNvPr>
          <p:cNvSpPr txBox="1"/>
          <p:nvPr/>
        </p:nvSpPr>
        <p:spPr>
          <a:xfrm>
            <a:off x="640080" y="2872899"/>
            <a:ext cx="4243589" cy="33206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Artificial intelligence has helped me complete and mark homework without having to bother my teacher for answers.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AI helps me answer hard AP </a:t>
            </a:r>
            <a:r>
              <a:rPr lang="en-US" sz="2200" dirty="0" err="1"/>
              <a:t>maths</a:t>
            </a:r>
            <a:r>
              <a:rPr lang="en-US" sz="2200" dirty="0"/>
              <a:t> questions and explains its logic and method to teach me  </a:t>
            </a:r>
          </a:p>
        </p:txBody>
      </p:sp>
      <p:pic>
        <p:nvPicPr>
          <p:cNvPr id="28" name="Picture 27" descr="Toy plastic numbers">
            <a:extLst>
              <a:ext uri="{FF2B5EF4-FFF2-40B4-BE49-F238E27FC236}">
                <a16:creationId xmlns:a16="http://schemas.microsoft.com/office/drawing/2014/main" id="{EBF89AF7-0F62-B110-8301-0FEF7173CD3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595" r="19452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69489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lex maths formulae on a blackboard">
            <a:extLst>
              <a:ext uri="{FF2B5EF4-FFF2-40B4-BE49-F238E27FC236}">
                <a16:creationId xmlns:a16="http://schemas.microsoft.com/office/drawing/2014/main" id="{69AFDE93-8255-AFA1-B417-F7F7B60FA71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845"/>
          <a:stretch/>
        </p:blipFill>
        <p:spPr>
          <a:xfrm>
            <a:off x="2522358" y="10"/>
            <a:ext cx="9669642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98DCE4-DE16-23C2-277E-EB4366E38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Effects of AI on my academic life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9D89DD-D0A9-5742-5DC9-1687E3514CF7}"/>
              </a:ext>
            </a:extLst>
          </p:cNvPr>
          <p:cNvSpPr txBox="1"/>
          <p:nvPr/>
        </p:nvSpPr>
        <p:spPr>
          <a:xfrm>
            <a:off x="838200" y="2434201"/>
            <a:ext cx="3822189" cy="3742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Artificial intelligence is a useful tool, but only when used correctly. </a:t>
            </a:r>
            <a:r>
              <a:rPr lang="en-US" sz="2000" dirty="0" err="1"/>
              <a:t>Essays,Orals,short</a:t>
            </a:r>
            <a:r>
              <a:rPr lang="en-US" sz="2000" dirty="0"/>
              <a:t> stories and assignments are all assessments which students such as I could easily use AI to complete. This can hinder our ability to learn and do things ourself.</a:t>
            </a:r>
          </a:p>
        </p:txBody>
      </p:sp>
    </p:spTree>
    <p:extLst>
      <p:ext uri="{BB962C8B-B14F-4D97-AF65-F5344CB8AC3E}">
        <p14:creationId xmlns:p14="http://schemas.microsoft.com/office/powerpoint/2010/main" val="2382018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033DE-9A88-6D85-C259-914AAE66D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/>
              <a:t>How AI can help the world</a:t>
            </a:r>
            <a:endParaRPr lang="en-ZA" dirty="0"/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EF528C5D-4C2B-EF68-C0E0-53114326444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30282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83B134-BEA8-E265-3803-0EBB5C759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/>
          </a:bodyPr>
          <a:lstStyle/>
          <a:p>
            <a:r>
              <a:rPr lang="en-ZA" sz="4000"/>
              <a:t>How AI can hinder the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282D6-D161-2CF2-E03B-DFB024EEE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2470244"/>
            <a:ext cx="5334197" cy="3769835"/>
          </a:xfrm>
        </p:spPr>
        <p:txBody>
          <a:bodyPr anchor="ctr">
            <a:normAutofit/>
          </a:bodyPr>
          <a:lstStyle/>
          <a:p>
            <a:r>
              <a:rPr lang="en-ZA" sz="2000"/>
              <a:t>AI is taught to extend its own intelligence and without given any commands our boundaries could prove to be very dangerous.</a:t>
            </a:r>
          </a:p>
          <a:p>
            <a:r>
              <a:rPr lang="en-ZA" sz="2000"/>
              <a:t>AI could literally start a zombie robot apocalypse one day if it wanted to.</a:t>
            </a:r>
          </a:p>
        </p:txBody>
      </p:sp>
      <p:pic>
        <p:nvPicPr>
          <p:cNvPr id="5" name="Picture 4" descr="Two cute robots">
            <a:extLst>
              <a:ext uri="{FF2B5EF4-FFF2-40B4-BE49-F238E27FC236}">
                <a16:creationId xmlns:a16="http://schemas.microsoft.com/office/drawing/2014/main" id="{77589163-ABD8-3732-D350-16B6BAA5D41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6765" r="19552" b="-1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96329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380AE9-7BB3-9511-C001-2F56554CF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/>
          </a:bodyPr>
          <a:lstStyle/>
          <a:p>
            <a:r>
              <a:rPr lang="en-ZA" sz="4000"/>
              <a:t>AI allowed in school? Yes or no…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C72DE-174A-A121-FD84-695D10CEA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2470244"/>
            <a:ext cx="5334197" cy="3769835"/>
          </a:xfrm>
        </p:spPr>
        <p:txBody>
          <a:bodyPr anchor="ctr">
            <a:normAutofit/>
          </a:bodyPr>
          <a:lstStyle/>
          <a:p>
            <a:r>
              <a:rPr lang="en-ZA" sz="2000"/>
              <a:t>I believe that if used correctly AI can be used as an extension tool used to help students learn </a:t>
            </a:r>
          </a:p>
          <a:p>
            <a:r>
              <a:rPr lang="en-ZA" sz="2000"/>
              <a:t>Although awesome, some students will always try and use it to be lazy and not do work. </a:t>
            </a:r>
          </a:p>
        </p:txBody>
      </p:sp>
      <p:pic>
        <p:nvPicPr>
          <p:cNvPr id="5" name="Picture 4" descr="Bubble sheet test paper and pencil">
            <a:extLst>
              <a:ext uri="{FF2B5EF4-FFF2-40B4-BE49-F238E27FC236}">
                <a16:creationId xmlns:a16="http://schemas.microsoft.com/office/drawing/2014/main" id="{539F41BF-2E8C-E598-8F4B-D3C0B8E283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9522" r="1" b="1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20826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4F7DC8-173C-5C16-6F14-4C32835AF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ZA" sz="4000">
                <a:solidFill>
                  <a:srgbClr val="FFFFFF"/>
                </a:solidFill>
              </a:rPr>
              <a:t>Rules for using AI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11BDF0C-B0DD-C86B-72C9-98DC148E13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2261916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97202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307</Words>
  <Application>Microsoft Office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Artificial intelligence </vt:lpstr>
      <vt:lpstr>Academic gains of AI </vt:lpstr>
      <vt:lpstr>Effects of AI on my academic life</vt:lpstr>
      <vt:lpstr>How AI can help the world</vt:lpstr>
      <vt:lpstr>How AI can hinder the world</vt:lpstr>
      <vt:lpstr>AI allowed in school? Yes or no…</vt:lpstr>
      <vt:lpstr>Rules for using AI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Joshua Talbot</dc:creator>
  <cp:lastModifiedBy>Joshua Talbot</cp:lastModifiedBy>
  <cp:revision>1</cp:revision>
  <dcterms:created xsi:type="dcterms:W3CDTF">2024-07-25T07:03:37Z</dcterms:created>
  <dcterms:modified xsi:type="dcterms:W3CDTF">2024-07-25T07:22:22Z</dcterms:modified>
</cp:coreProperties>
</file>