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1" r:id="rId2"/>
    <p:sldId id="257" r:id="rId3"/>
    <p:sldId id="260" r:id="rId4"/>
    <p:sldId id="258" r:id="rId5"/>
    <p:sldId id="259" r:id="rId6"/>
    <p:sldId id="262" r:id="rId7"/>
    <p:sldId id="263" r:id="rId8"/>
    <p:sldId id="264" r:id="rId9"/>
    <p:sldId id="265" r:id="rId10"/>
    <p:sldId id="266" r:id="rId11"/>
    <p:sldId id="26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D78"/>
    <a:srgbClr val="A9B2BD"/>
    <a:srgbClr val="F6F7FA"/>
    <a:srgbClr val="AD92ED"/>
    <a:srgbClr val="4FC1E9"/>
    <a:srgbClr val="C4C7CE"/>
    <a:srgbClr val="CDD0DA"/>
    <a:srgbClr val="FA8150"/>
    <a:srgbClr val="E37553"/>
    <a:srgbClr val="E06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78BB5-9368-48CC-A4E4-6AED88C1B309}" v="2" dt="2021-04-21T15:40:26.362"/>
    <p1510:client id="{F6654B49-2391-B04B-8C8C-1B9588111E8B}" v="5" dt="2021-04-21T04:33:06.4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74" autoAdjust="0"/>
  </p:normalViewPr>
  <p:slideViewPr>
    <p:cSldViewPr>
      <p:cViewPr varScale="1">
        <p:scale>
          <a:sx n="85" d="100"/>
          <a:sy n="85" d="100"/>
        </p:scale>
        <p:origin x="594" y="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93" d="100"/>
          <a:sy n="93" d="100"/>
        </p:scale>
        <p:origin x="-412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bond" userId="787c23721f3ac2d9" providerId="LiveId" clId="{93378BB5-9368-48CC-A4E4-6AED88C1B309}"/>
    <pc:docChg chg="undo redo custSel modSld">
      <pc:chgData name="joshua bond" userId="787c23721f3ac2d9" providerId="LiveId" clId="{93378BB5-9368-48CC-A4E4-6AED88C1B309}" dt="2021-04-21T22:34:49.623" v="687" actId="20577"/>
      <pc:docMkLst>
        <pc:docMk/>
      </pc:docMkLst>
      <pc:sldChg chg="addSp modSp mod">
        <pc:chgData name="joshua bond" userId="787c23721f3ac2d9" providerId="LiveId" clId="{93378BB5-9368-48CC-A4E4-6AED88C1B309}" dt="2021-04-21T15:32:12.971" v="359" actId="255"/>
        <pc:sldMkLst>
          <pc:docMk/>
          <pc:sldMk cId="3956584900" sldId="259"/>
        </pc:sldMkLst>
        <pc:spChg chg="mod">
          <ac:chgData name="joshua bond" userId="787c23721f3ac2d9" providerId="LiveId" clId="{93378BB5-9368-48CC-A4E4-6AED88C1B309}" dt="2021-04-21T15:32:12.971" v="359" actId="255"/>
          <ac:spMkLst>
            <pc:docMk/>
            <pc:sldMk cId="3956584900" sldId="259"/>
            <ac:spMk id="3" creationId="{00000000-0000-0000-0000-000000000000}"/>
          </ac:spMkLst>
        </pc:spChg>
        <pc:picChg chg="add mod ord">
          <ac:chgData name="joshua bond" userId="787c23721f3ac2d9" providerId="LiveId" clId="{93378BB5-9368-48CC-A4E4-6AED88C1B309}" dt="2021-04-21T15:29:41.529" v="273" actId="1076"/>
          <ac:picMkLst>
            <pc:docMk/>
            <pc:sldMk cId="3956584900" sldId="259"/>
            <ac:picMk id="5" creationId="{6141C9FE-788C-48A1-8412-12D51DC15960}"/>
          </ac:picMkLst>
        </pc:picChg>
      </pc:sldChg>
      <pc:sldChg chg="modSp mod">
        <pc:chgData name="joshua bond" userId="787c23721f3ac2d9" providerId="LiveId" clId="{93378BB5-9368-48CC-A4E4-6AED88C1B309}" dt="2021-04-21T15:39:04.383" v="644" actId="1076"/>
        <pc:sldMkLst>
          <pc:docMk/>
          <pc:sldMk cId="1756885315" sldId="262"/>
        </pc:sldMkLst>
        <pc:spChg chg="mod">
          <ac:chgData name="joshua bond" userId="787c23721f3ac2d9" providerId="LiveId" clId="{93378BB5-9368-48CC-A4E4-6AED88C1B309}" dt="2021-04-21T15:39:04.383" v="644" actId="1076"/>
          <ac:spMkLst>
            <pc:docMk/>
            <pc:sldMk cId="1756885315" sldId="262"/>
            <ac:spMk id="7" creationId="{AF3018B1-F627-C142-959A-71ECA99FFC66}"/>
          </ac:spMkLst>
        </pc:spChg>
      </pc:sldChg>
      <pc:sldChg chg="addSp modSp mod">
        <pc:chgData name="joshua bond" userId="787c23721f3ac2d9" providerId="LiveId" clId="{93378BB5-9368-48CC-A4E4-6AED88C1B309}" dt="2021-04-21T15:41:49.937" v="656" actId="1076"/>
        <pc:sldMkLst>
          <pc:docMk/>
          <pc:sldMk cId="159906107" sldId="263"/>
        </pc:sldMkLst>
        <pc:spChg chg="mod">
          <ac:chgData name="joshua bond" userId="787c23721f3ac2d9" providerId="LiveId" clId="{93378BB5-9368-48CC-A4E4-6AED88C1B309}" dt="2021-04-21T15:39:30.893" v="645" actId="1076"/>
          <ac:spMkLst>
            <pc:docMk/>
            <pc:sldMk cId="159906107" sldId="263"/>
            <ac:spMk id="2" creationId="{47FAB37D-251A-A349-A5E2-4B9804208D70}"/>
          </ac:spMkLst>
        </pc:spChg>
        <pc:picChg chg="mod">
          <ac:chgData name="joshua bond" userId="787c23721f3ac2d9" providerId="LiveId" clId="{93378BB5-9368-48CC-A4E4-6AED88C1B309}" dt="2021-04-21T15:41:49.937" v="656" actId="1076"/>
          <ac:picMkLst>
            <pc:docMk/>
            <pc:sldMk cId="159906107" sldId="263"/>
            <ac:picMk id="4" creationId="{A42ECD10-8547-A041-8E0C-23745233AB9C}"/>
          </ac:picMkLst>
        </pc:picChg>
        <pc:picChg chg="mod">
          <ac:chgData name="joshua bond" userId="787c23721f3ac2d9" providerId="LiveId" clId="{93378BB5-9368-48CC-A4E4-6AED88C1B309}" dt="2021-04-21T15:41:44.349" v="655" actId="14100"/>
          <ac:picMkLst>
            <pc:docMk/>
            <pc:sldMk cId="159906107" sldId="263"/>
            <ac:picMk id="5" creationId="{5184F78B-BD32-9241-9FC2-C578CFE1C0B4}"/>
          </ac:picMkLst>
        </pc:picChg>
        <pc:picChg chg="add mod">
          <ac:chgData name="joshua bond" userId="787c23721f3ac2d9" providerId="LiveId" clId="{93378BB5-9368-48CC-A4E4-6AED88C1B309}" dt="2021-04-21T15:41:37.862" v="654" actId="208"/>
          <ac:picMkLst>
            <pc:docMk/>
            <pc:sldMk cId="159906107" sldId="263"/>
            <ac:picMk id="6" creationId="{86FEF441-626C-4E03-9FBA-1A528CE4BE97}"/>
          </ac:picMkLst>
        </pc:picChg>
      </pc:sldChg>
      <pc:sldChg chg="modSp mod">
        <pc:chgData name="joshua bond" userId="787c23721f3ac2d9" providerId="LiveId" clId="{93378BB5-9368-48CC-A4E4-6AED88C1B309}" dt="2021-04-21T22:34:49.623" v="687" actId="20577"/>
        <pc:sldMkLst>
          <pc:docMk/>
          <pc:sldMk cId="3692064632" sldId="266"/>
        </pc:sldMkLst>
        <pc:spChg chg="mod">
          <ac:chgData name="joshua bond" userId="787c23721f3ac2d9" providerId="LiveId" clId="{93378BB5-9368-48CC-A4E4-6AED88C1B309}" dt="2021-04-21T22:34:49.623" v="687" actId="20577"/>
          <ac:spMkLst>
            <pc:docMk/>
            <pc:sldMk cId="3692064632" sldId="266"/>
            <ac:spMk id="3" creationId="{7184FADC-E4E4-A040-8220-E32FCD6D83E6}"/>
          </ac:spMkLst>
        </pc:spChg>
      </pc:sldChg>
    </pc:docChg>
  </pc:docChgLst>
  <pc:docChgLst>
    <pc:chgData name="Jacob J" userId="6e16559cfaf5932d" providerId="LiveId" clId="{F6654B49-2391-B04B-8C8C-1B9588111E8B}"/>
    <pc:docChg chg="custSel addSld modSld">
      <pc:chgData name="Jacob J" userId="6e16559cfaf5932d" providerId="LiveId" clId="{F6654B49-2391-B04B-8C8C-1B9588111E8B}" dt="2021-04-21T04:38:04.366" v="1840" actId="403"/>
      <pc:docMkLst>
        <pc:docMk/>
      </pc:docMkLst>
      <pc:sldChg chg="modSp mod">
        <pc:chgData name="Jacob J" userId="6e16559cfaf5932d" providerId="LiveId" clId="{F6654B49-2391-B04B-8C8C-1B9588111E8B}" dt="2021-04-21T04:18:09.548" v="76" actId="20577"/>
        <pc:sldMkLst>
          <pc:docMk/>
          <pc:sldMk cId="1756885315" sldId="262"/>
        </pc:sldMkLst>
        <pc:spChg chg="mod">
          <ac:chgData name="Jacob J" userId="6e16559cfaf5932d" providerId="LiveId" clId="{F6654B49-2391-B04B-8C8C-1B9588111E8B}" dt="2021-04-21T04:18:09.548" v="76" actId="20577"/>
          <ac:spMkLst>
            <pc:docMk/>
            <pc:sldMk cId="1756885315" sldId="262"/>
            <ac:spMk id="7" creationId="{AF3018B1-F627-C142-959A-71ECA99FFC66}"/>
          </ac:spMkLst>
        </pc:spChg>
      </pc:sldChg>
      <pc:sldChg chg="addSp delSp modSp new mod">
        <pc:chgData name="Jacob J" userId="6e16559cfaf5932d" providerId="LiveId" clId="{F6654B49-2391-B04B-8C8C-1B9588111E8B}" dt="2021-04-21T04:23:33.623" v="105" actId="1582"/>
        <pc:sldMkLst>
          <pc:docMk/>
          <pc:sldMk cId="159906107" sldId="263"/>
        </pc:sldMkLst>
        <pc:spChg chg="mod">
          <ac:chgData name="Jacob J" userId="6e16559cfaf5932d" providerId="LiveId" clId="{F6654B49-2391-B04B-8C8C-1B9588111E8B}" dt="2021-04-21T04:17:38.297" v="14" actId="20577"/>
          <ac:spMkLst>
            <pc:docMk/>
            <pc:sldMk cId="159906107" sldId="263"/>
            <ac:spMk id="2" creationId="{47FAB37D-251A-A349-A5E2-4B9804208D70}"/>
          </ac:spMkLst>
        </pc:spChg>
        <pc:spChg chg="del">
          <ac:chgData name="Jacob J" userId="6e16559cfaf5932d" providerId="LiveId" clId="{F6654B49-2391-B04B-8C8C-1B9588111E8B}" dt="2021-04-21T04:23:10.286" v="100" actId="478"/>
          <ac:spMkLst>
            <pc:docMk/>
            <pc:sldMk cId="159906107" sldId="263"/>
            <ac:spMk id="3" creationId="{23CCA29A-9EBA-754E-8041-8CEE98BD9413}"/>
          </ac:spMkLst>
        </pc:spChg>
        <pc:picChg chg="add mod">
          <ac:chgData name="Jacob J" userId="6e16559cfaf5932d" providerId="LiveId" clId="{F6654B49-2391-B04B-8C8C-1B9588111E8B}" dt="2021-04-21T04:23:33.623" v="105" actId="1582"/>
          <ac:picMkLst>
            <pc:docMk/>
            <pc:sldMk cId="159906107" sldId="263"/>
            <ac:picMk id="4" creationId="{A42ECD10-8547-A041-8E0C-23745233AB9C}"/>
          </ac:picMkLst>
        </pc:picChg>
        <pc:picChg chg="add mod">
          <ac:chgData name="Jacob J" userId="6e16559cfaf5932d" providerId="LiveId" clId="{F6654B49-2391-B04B-8C8C-1B9588111E8B}" dt="2021-04-21T04:23:27.939" v="104" actId="1582"/>
          <ac:picMkLst>
            <pc:docMk/>
            <pc:sldMk cId="159906107" sldId="263"/>
            <ac:picMk id="5" creationId="{5184F78B-BD32-9241-9FC2-C578CFE1C0B4}"/>
          </ac:picMkLst>
        </pc:picChg>
      </pc:sldChg>
      <pc:sldChg chg="addSp delSp modSp new mod modClrScheme chgLayout">
        <pc:chgData name="Jacob J" userId="6e16559cfaf5932d" providerId="LiveId" clId="{F6654B49-2391-B04B-8C8C-1B9588111E8B}" dt="2021-04-21T04:26:53.343" v="329" actId="255"/>
        <pc:sldMkLst>
          <pc:docMk/>
          <pc:sldMk cId="1124525112" sldId="264"/>
        </pc:sldMkLst>
        <pc:spChg chg="mod ord">
          <ac:chgData name="Jacob J" userId="6e16559cfaf5932d" providerId="LiveId" clId="{F6654B49-2391-B04B-8C8C-1B9588111E8B}" dt="2021-04-21T04:25:29.006" v="106" actId="700"/>
          <ac:spMkLst>
            <pc:docMk/>
            <pc:sldMk cId="1124525112" sldId="264"/>
            <ac:spMk id="2" creationId="{76FB4EFE-D5DA-7E40-A929-1652B308F010}"/>
          </ac:spMkLst>
        </pc:spChg>
        <pc:spChg chg="del mod ord">
          <ac:chgData name="Jacob J" userId="6e16559cfaf5932d" providerId="LiveId" clId="{F6654B49-2391-B04B-8C8C-1B9588111E8B}" dt="2021-04-21T04:25:29.006" v="106" actId="700"/>
          <ac:spMkLst>
            <pc:docMk/>
            <pc:sldMk cId="1124525112" sldId="264"/>
            <ac:spMk id="3" creationId="{63A61307-AB29-F148-A966-22B8B7642F54}"/>
          </ac:spMkLst>
        </pc:spChg>
        <pc:spChg chg="add mod ord">
          <ac:chgData name="Jacob J" userId="6e16559cfaf5932d" providerId="LiveId" clId="{F6654B49-2391-B04B-8C8C-1B9588111E8B}" dt="2021-04-21T04:25:38.680" v="123" actId="20577"/>
          <ac:spMkLst>
            <pc:docMk/>
            <pc:sldMk cId="1124525112" sldId="264"/>
            <ac:spMk id="4" creationId="{4587652B-C9E6-9848-A960-358B5D9631A6}"/>
          </ac:spMkLst>
        </pc:spChg>
        <pc:spChg chg="add mod ord">
          <ac:chgData name="Jacob J" userId="6e16559cfaf5932d" providerId="LiveId" clId="{F6654B49-2391-B04B-8C8C-1B9588111E8B}" dt="2021-04-21T04:26:53.343" v="329" actId="255"/>
          <ac:spMkLst>
            <pc:docMk/>
            <pc:sldMk cId="1124525112" sldId="264"/>
            <ac:spMk id="5" creationId="{ECED1425-0711-964C-AD99-E63FC8ED8DC8}"/>
          </ac:spMkLst>
        </pc:spChg>
        <pc:picChg chg="add mod">
          <ac:chgData name="Jacob J" userId="6e16559cfaf5932d" providerId="LiveId" clId="{F6654B49-2391-B04B-8C8C-1B9588111E8B}" dt="2021-04-21T04:26:49.590" v="328" actId="1076"/>
          <ac:picMkLst>
            <pc:docMk/>
            <pc:sldMk cId="1124525112" sldId="264"/>
            <ac:picMk id="6" creationId="{C2D4C466-4B91-1546-842A-29D62832A612}"/>
          </ac:picMkLst>
        </pc:picChg>
      </pc:sldChg>
      <pc:sldChg chg="modSp new mod">
        <pc:chgData name="Jacob J" userId="6e16559cfaf5932d" providerId="LiveId" clId="{F6654B49-2391-B04B-8C8C-1B9588111E8B}" dt="2021-04-21T04:30:09.275" v="807" actId="20577"/>
        <pc:sldMkLst>
          <pc:docMk/>
          <pc:sldMk cId="3715808856" sldId="265"/>
        </pc:sldMkLst>
        <pc:spChg chg="mod">
          <ac:chgData name="Jacob J" userId="6e16559cfaf5932d" providerId="LiveId" clId="{F6654B49-2391-B04B-8C8C-1B9588111E8B}" dt="2021-04-21T04:27:32.308" v="390" actId="20577"/>
          <ac:spMkLst>
            <pc:docMk/>
            <pc:sldMk cId="3715808856" sldId="265"/>
            <ac:spMk id="2" creationId="{B9B06276-361D-9549-9A05-54335E13B092}"/>
          </ac:spMkLst>
        </pc:spChg>
        <pc:spChg chg="mod">
          <ac:chgData name="Jacob J" userId="6e16559cfaf5932d" providerId="LiveId" clId="{F6654B49-2391-B04B-8C8C-1B9588111E8B}" dt="2021-04-21T04:30:09.275" v="807" actId="20577"/>
          <ac:spMkLst>
            <pc:docMk/>
            <pc:sldMk cId="3715808856" sldId="265"/>
            <ac:spMk id="3" creationId="{66A7D5B7-BCED-9B4E-B9A1-F107EC411053}"/>
          </ac:spMkLst>
        </pc:spChg>
      </pc:sldChg>
      <pc:sldChg chg="addSp modSp new mod">
        <pc:chgData name="Jacob J" userId="6e16559cfaf5932d" providerId="LiveId" clId="{F6654B49-2391-B04B-8C8C-1B9588111E8B}" dt="2021-04-21T04:33:29.616" v="1094" actId="1582"/>
        <pc:sldMkLst>
          <pc:docMk/>
          <pc:sldMk cId="3692064632" sldId="266"/>
        </pc:sldMkLst>
        <pc:spChg chg="mod">
          <ac:chgData name="Jacob J" userId="6e16559cfaf5932d" providerId="LiveId" clId="{F6654B49-2391-B04B-8C8C-1B9588111E8B}" dt="2021-04-21T04:30:30.885" v="821" actId="20577"/>
          <ac:spMkLst>
            <pc:docMk/>
            <pc:sldMk cId="3692064632" sldId="266"/>
            <ac:spMk id="2" creationId="{F9FC38C2-9524-B440-8243-21EC3F8E704D}"/>
          </ac:spMkLst>
        </pc:spChg>
        <pc:spChg chg="mod">
          <ac:chgData name="Jacob J" userId="6e16559cfaf5932d" providerId="LiveId" clId="{F6654B49-2391-B04B-8C8C-1B9588111E8B}" dt="2021-04-21T04:31:36.545" v="1083" actId="20577"/>
          <ac:spMkLst>
            <pc:docMk/>
            <pc:sldMk cId="3692064632" sldId="266"/>
            <ac:spMk id="3" creationId="{7184FADC-E4E4-A040-8220-E32FCD6D83E6}"/>
          </ac:spMkLst>
        </pc:spChg>
        <pc:picChg chg="add mod">
          <ac:chgData name="Jacob J" userId="6e16559cfaf5932d" providerId="LiveId" clId="{F6654B49-2391-B04B-8C8C-1B9588111E8B}" dt="2021-04-21T04:33:29.616" v="1094" actId="1582"/>
          <ac:picMkLst>
            <pc:docMk/>
            <pc:sldMk cId="3692064632" sldId="266"/>
            <ac:picMk id="4" creationId="{08DF927E-C529-254C-B767-16D8F9A90F8E}"/>
          </ac:picMkLst>
        </pc:picChg>
        <pc:picChg chg="add mod">
          <ac:chgData name="Jacob J" userId="6e16559cfaf5932d" providerId="LiveId" clId="{F6654B49-2391-B04B-8C8C-1B9588111E8B}" dt="2021-04-21T04:33:18.681" v="1093" actId="1582"/>
          <ac:picMkLst>
            <pc:docMk/>
            <pc:sldMk cId="3692064632" sldId="266"/>
            <ac:picMk id="5" creationId="{EFA99141-944D-E44C-99CA-A4698BFA54A4}"/>
          </ac:picMkLst>
        </pc:picChg>
      </pc:sldChg>
      <pc:sldChg chg="modSp new mod">
        <pc:chgData name="Jacob J" userId="6e16559cfaf5932d" providerId="LiveId" clId="{F6654B49-2391-B04B-8C8C-1B9588111E8B}" dt="2021-04-21T04:38:04.366" v="1840" actId="403"/>
        <pc:sldMkLst>
          <pc:docMk/>
          <pc:sldMk cId="2972949200" sldId="267"/>
        </pc:sldMkLst>
        <pc:spChg chg="mod">
          <ac:chgData name="Jacob J" userId="6e16559cfaf5932d" providerId="LiveId" clId="{F6654B49-2391-B04B-8C8C-1B9588111E8B}" dt="2021-04-21T04:34:52.914" v="1113" actId="20577"/>
          <ac:spMkLst>
            <pc:docMk/>
            <pc:sldMk cId="2972949200" sldId="267"/>
            <ac:spMk id="2" creationId="{3A97BD98-523D-DF43-AF7E-A0C9FF10893D}"/>
          </ac:spMkLst>
        </pc:spChg>
        <pc:spChg chg="mod">
          <ac:chgData name="Jacob J" userId="6e16559cfaf5932d" providerId="LiveId" clId="{F6654B49-2391-B04B-8C8C-1B9588111E8B}" dt="2021-04-21T04:38:04.366" v="1840" actId="403"/>
          <ac:spMkLst>
            <pc:docMk/>
            <pc:sldMk cId="2972949200" sldId="267"/>
            <ac:spMk id="3" creationId="{DABD1200-0AD8-B34A-9554-D1ED7C14E3D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CD13F-9E93-4C57-A5BD-336347054114}" type="datetimeFigureOut">
              <a:rPr lang="en-US" smtClean="0"/>
              <a:t>4/21/2021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2B5BEB-1ADB-49FA-9859-ABF84DA6CBEF}" type="slidenum">
              <a:rPr lang="en-US" smtClean="0"/>
              <a:t>‹#›</a:t>
            </a:fld>
            <a:endParaRPr lang="en-US"/>
          </a:p>
        </p:txBody>
      </p:sp>
    </p:spTree>
    <p:extLst>
      <p:ext uri="{BB962C8B-B14F-4D97-AF65-F5344CB8AC3E}">
        <p14:creationId xmlns:p14="http://schemas.microsoft.com/office/powerpoint/2010/main" val="1755283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1D9606-6FF7-49AF-A412-4D6AB767DFC4}" type="datetimeFigureOut">
              <a:rPr lang="en-US" smtClean="0"/>
              <a:t>4/21/2021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AE7AE-FCBF-419F-971E-04B351FA8EC0}" type="slidenum">
              <a:rPr lang="en-US" smtClean="0"/>
              <a:t>‹#›</a:t>
            </a:fld>
            <a:endParaRPr lang="en-US"/>
          </a:p>
        </p:txBody>
      </p:sp>
    </p:spTree>
    <p:extLst>
      <p:ext uri="{BB962C8B-B14F-4D97-AF65-F5344CB8AC3E}">
        <p14:creationId xmlns:p14="http://schemas.microsoft.com/office/powerpoint/2010/main" val="1877749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Templateswise.com - Machine Learning PP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35B0F5B-1F51-4F07-9BC5-565764121CA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64"/>
            <a:ext cx="9144000" cy="5142971"/>
          </a:xfrm>
          <a:prstGeom prst="rect">
            <a:avLst/>
          </a:prstGeom>
        </p:spPr>
      </p:pic>
      <p:pic>
        <p:nvPicPr>
          <p:cNvPr id="305" name="Picture 304">
            <a:extLst>
              <a:ext uri="{FF2B5EF4-FFF2-40B4-BE49-F238E27FC236}">
                <a16:creationId xmlns:a16="http://schemas.microsoft.com/office/drawing/2014/main" id="{3D5F88F3-6355-4E24-ACCB-8680BE8B0C1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457"/>
            <a:ext cx="9144000" cy="5142586"/>
          </a:xfrm>
          <a:prstGeom prst="rect">
            <a:avLst/>
          </a:prstGeom>
        </p:spPr>
      </p:pic>
      <p:sp>
        <p:nvSpPr>
          <p:cNvPr id="3" name="Date Placeholder 2"/>
          <p:cNvSpPr>
            <a:spLocks noGrp="1"/>
          </p:cNvSpPr>
          <p:nvPr userDrawn="1">
            <p:ph type="dt" sz="half" idx="10"/>
          </p:nvPr>
        </p:nvSpPr>
        <p:spPr/>
        <p:txBody>
          <a:bodyPr/>
          <a:lstStyle>
            <a:lvl1pPr>
              <a:defRPr>
                <a:solidFill>
                  <a:schemeClr val="bg1">
                    <a:lumMod val="65000"/>
                  </a:schemeClr>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userDrawn="1">
            <p:ph type="ftr" sz="quarter" idx="11"/>
          </p:nvPr>
        </p:nvSpPr>
        <p:spPr/>
        <p:txBody>
          <a:bodyPr/>
          <a:lstStyle>
            <a:lvl1pPr>
              <a:defRPr>
                <a:solidFill>
                  <a:schemeClr val="bg1">
                    <a:lumMod val="65000"/>
                  </a:schemeClr>
                </a:solidFill>
              </a:defRPr>
            </a:lvl1pPr>
          </a:lstStyle>
          <a:p>
            <a:endParaRPr lang="en-US" dirty="0"/>
          </a:p>
        </p:txBody>
      </p:sp>
      <p:sp>
        <p:nvSpPr>
          <p:cNvPr id="5" name="Slide Number Placeholder 4"/>
          <p:cNvSpPr>
            <a:spLocks noGrp="1"/>
          </p:cNvSpPr>
          <p:nvPr userDrawn="1">
            <p:ph type="sldNum" sz="quarter" idx="12"/>
          </p:nvPr>
        </p:nvSpPr>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128" name="Title 1">
            <a:extLst>
              <a:ext uri="{FF2B5EF4-FFF2-40B4-BE49-F238E27FC236}">
                <a16:creationId xmlns:a16="http://schemas.microsoft.com/office/drawing/2014/main" id="{8F0D60C6-8501-4D6D-8057-7CDBF8F5453E}"/>
              </a:ext>
            </a:extLst>
          </p:cNvPr>
          <p:cNvSpPr>
            <a:spLocks noGrp="1"/>
          </p:cNvSpPr>
          <p:nvPr userDrawn="1">
            <p:ph type="title" hasCustomPrompt="1"/>
          </p:nvPr>
        </p:nvSpPr>
        <p:spPr>
          <a:xfrm>
            <a:off x="4860032" y="1779662"/>
            <a:ext cx="3848291" cy="857250"/>
          </a:xfrm>
        </p:spPr>
        <p:txBody>
          <a:bodyPr>
            <a:noAutofit/>
          </a:bodyPr>
          <a:lstStyle>
            <a:lvl1pPr algn="l">
              <a:defRPr sz="3900" baseline="0">
                <a:solidFill>
                  <a:schemeClr val="bg1"/>
                </a:solidFill>
              </a:defRPr>
            </a:lvl1pPr>
          </a:lstStyle>
          <a:p>
            <a:r>
              <a:rPr lang="en-US" dirty="0"/>
              <a:t>Machine Learning</a:t>
            </a:r>
            <a:endParaRPr lang="en-US" noProof="0" dirty="0"/>
          </a:p>
        </p:txBody>
      </p:sp>
      <p:sp>
        <p:nvSpPr>
          <p:cNvPr id="129" name="Text Placeholder 4">
            <a:extLst>
              <a:ext uri="{FF2B5EF4-FFF2-40B4-BE49-F238E27FC236}">
                <a16:creationId xmlns:a16="http://schemas.microsoft.com/office/drawing/2014/main" id="{8EC25800-91F8-45D6-87F4-8C499CA81027}"/>
              </a:ext>
            </a:extLst>
          </p:cNvPr>
          <p:cNvSpPr>
            <a:spLocks noGrp="1"/>
          </p:cNvSpPr>
          <p:nvPr userDrawn="1">
            <p:ph type="body" sz="quarter" idx="35" hasCustomPrompt="1"/>
          </p:nvPr>
        </p:nvSpPr>
        <p:spPr>
          <a:xfrm>
            <a:off x="5024120" y="2427734"/>
            <a:ext cx="3672408" cy="452437"/>
          </a:xfrm>
        </p:spPr>
        <p:txBody>
          <a:bodyPr anchor="ctr">
            <a:noAutofit/>
          </a:bodyPr>
          <a:lstStyle>
            <a:lvl1pPr marL="0" indent="0" algn="l">
              <a:buNone/>
              <a:defRPr sz="1800">
                <a:solidFill>
                  <a:schemeClr val="bg1"/>
                </a:solidFill>
                <a:latin typeface="+mj-lt"/>
              </a:defRPr>
            </a:lvl1pPr>
          </a:lstStyle>
          <a:p>
            <a:r>
              <a:rPr lang="en-US" dirty="0"/>
              <a:t>PowerPoint template</a:t>
            </a:r>
          </a:p>
        </p:txBody>
      </p:sp>
      <p:grpSp>
        <p:nvGrpSpPr>
          <p:cNvPr id="379" name="Group 378">
            <a:extLst>
              <a:ext uri="{FF2B5EF4-FFF2-40B4-BE49-F238E27FC236}">
                <a16:creationId xmlns:a16="http://schemas.microsoft.com/office/drawing/2014/main" id="{5EFE17CA-9B2C-4214-86AB-24D59D14F4A9}"/>
              </a:ext>
            </a:extLst>
          </p:cNvPr>
          <p:cNvGrpSpPr/>
          <p:nvPr userDrawn="1"/>
        </p:nvGrpSpPr>
        <p:grpSpPr>
          <a:xfrm>
            <a:off x="6958036" y="2967073"/>
            <a:ext cx="808040" cy="808047"/>
            <a:chOff x="6958036" y="2967073"/>
            <a:chExt cx="808040" cy="808047"/>
          </a:xfrm>
        </p:grpSpPr>
        <p:sp>
          <p:nvSpPr>
            <p:cNvPr id="312" name="Freeform 209">
              <a:extLst>
                <a:ext uri="{FF2B5EF4-FFF2-40B4-BE49-F238E27FC236}">
                  <a16:creationId xmlns:a16="http://schemas.microsoft.com/office/drawing/2014/main" id="{B7EDEA35-2645-47DB-BCDF-9C7C2664619E}"/>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10">
              <a:extLst>
                <a:ext uri="{FF2B5EF4-FFF2-40B4-BE49-F238E27FC236}">
                  <a16:creationId xmlns:a16="http://schemas.microsoft.com/office/drawing/2014/main" id="{3A131A28-A969-430F-AF64-5E0F21D646AC}"/>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0" name="Group 379">
            <a:extLst>
              <a:ext uri="{FF2B5EF4-FFF2-40B4-BE49-F238E27FC236}">
                <a16:creationId xmlns:a16="http://schemas.microsoft.com/office/drawing/2014/main" id="{7E9CB719-72BE-45F6-99B3-6D38E7DF4C0C}"/>
              </a:ext>
            </a:extLst>
          </p:cNvPr>
          <p:cNvGrpSpPr/>
          <p:nvPr userDrawn="1"/>
        </p:nvGrpSpPr>
        <p:grpSpPr>
          <a:xfrm>
            <a:off x="5967433" y="2967073"/>
            <a:ext cx="808040" cy="808047"/>
            <a:chOff x="5967433" y="2967073"/>
            <a:chExt cx="808040" cy="808047"/>
          </a:xfrm>
        </p:grpSpPr>
        <p:sp>
          <p:nvSpPr>
            <p:cNvPr id="311" name="Freeform 208">
              <a:extLst>
                <a:ext uri="{FF2B5EF4-FFF2-40B4-BE49-F238E27FC236}">
                  <a16:creationId xmlns:a16="http://schemas.microsoft.com/office/drawing/2014/main" id="{05EFCEF5-D342-47DF-AA10-72E4E33E542F}"/>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Freeform 212">
              <a:extLst>
                <a:ext uri="{FF2B5EF4-FFF2-40B4-BE49-F238E27FC236}">
                  <a16:creationId xmlns:a16="http://schemas.microsoft.com/office/drawing/2014/main" id="{8E9BEAC3-3E89-4520-8E85-50E08075465A}"/>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213">
              <a:extLst>
                <a:ext uri="{FF2B5EF4-FFF2-40B4-BE49-F238E27FC236}">
                  <a16:creationId xmlns:a16="http://schemas.microsoft.com/office/drawing/2014/main" id="{97769BBC-F8FB-4337-A318-F36F27E0EF3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214">
              <a:extLst>
                <a:ext uri="{FF2B5EF4-FFF2-40B4-BE49-F238E27FC236}">
                  <a16:creationId xmlns:a16="http://schemas.microsoft.com/office/drawing/2014/main" id="{937F110C-8A75-40CF-B8FB-49996C676BC0}"/>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Freeform 215">
              <a:extLst>
                <a:ext uri="{FF2B5EF4-FFF2-40B4-BE49-F238E27FC236}">
                  <a16:creationId xmlns:a16="http://schemas.microsoft.com/office/drawing/2014/main" id="{C7AFF641-B25A-43C0-995A-3F7277C33A93}"/>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Freeform 216">
              <a:extLst>
                <a:ext uri="{FF2B5EF4-FFF2-40B4-BE49-F238E27FC236}">
                  <a16:creationId xmlns:a16="http://schemas.microsoft.com/office/drawing/2014/main" id="{3E7F35EF-D1DE-42A9-82FC-EEC44FB1AD4D}"/>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Freeform 217">
              <a:extLst>
                <a:ext uri="{FF2B5EF4-FFF2-40B4-BE49-F238E27FC236}">
                  <a16:creationId xmlns:a16="http://schemas.microsoft.com/office/drawing/2014/main" id="{CF5A6E20-C256-469C-AC32-FBFF14564ACA}"/>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Freeform 218">
              <a:extLst>
                <a:ext uri="{FF2B5EF4-FFF2-40B4-BE49-F238E27FC236}">
                  <a16:creationId xmlns:a16="http://schemas.microsoft.com/office/drawing/2014/main" id="{E1E2EDD4-5E96-4056-8797-9A5C942F2CD5}"/>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Freeform 219">
              <a:extLst>
                <a:ext uri="{FF2B5EF4-FFF2-40B4-BE49-F238E27FC236}">
                  <a16:creationId xmlns:a16="http://schemas.microsoft.com/office/drawing/2014/main" id="{9B8F6332-58D5-4C77-88F8-F8CB19179C3C}"/>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Freeform 220">
              <a:extLst>
                <a:ext uri="{FF2B5EF4-FFF2-40B4-BE49-F238E27FC236}">
                  <a16:creationId xmlns:a16="http://schemas.microsoft.com/office/drawing/2014/main" id="{C2317824-232E-4367-9685-8B76F7D8683D}"/>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Freeform 221">
              <a:extLst>
                <a:ext uri="{FF2B5EF4-FFF2-40B4-BE49-F238E27FC236}">
                  <a16:creationId xmlns:a16="http://schemas.microsoft.com/office/drawing/2014/main" id="{E32A2936-192F-4AE3-9D23-A6456292FCEC}"/>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222">
              <a:extLst>
                <a:ext uri="{FF2B5EF4-FFF2-40B4-BE49-F238E27FC236}">
                  <a16:creationId xmlns:a16="http://schemas.microsoft.com/office/drawing/2014/main" id="{FF2AAED4-6FE3-4C8D-A2AF-8B2F54FE3005}"/>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Freeform 223">
              <a:extLst>
                <a:ext uri="{FF2B5EF4-FFF2-40B4-BE49-F238E27FC236}">
                  <a16:creationId xmlns:a16="http://schemas.microsoft.com/office/drawing/2014/main" id="{9B8D8A00-1ED8-4BCD-A28A-09C27082E0A7}"/>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Freeform 224">
              <a:extLst>
                <a:ext uri="{FF2B5EF4-FFF2-40B4-BE49-F238E27FC236}">
                  <a16:creationId xmlns:a16="http://schemas.microsoft.com/office/drawing/2014/main" id="{B4C12122-4997-43FB-B20C-896D0CD7A814}"/>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5">
              <a:extLst>
                <a:ext uri="{FF2B5EF4-FFF2-40B4-BE49-F238E27FC236}">
                  <a16:creationId xmlns:a16="http://schemas.microsoft.com/office/drawing/2014/main" id="{C3FC627A-31A5-4149-B3B1-3FAE68F76204}"/>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Freeform 226">
              <a:extLst>
                <a:ext uri="{FF2B5EF4-FFF2-40B4-BE49-F238E27FC236}">
                  <a16:creationId xmlns:a16="http://schemas.microsoft.com/office/drawing/2014/main" id="{8F4A4E8B-D9D9-4578-8122-67D1F22316BB}"/>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7">
              <a:extLst>
                <a:ext uri="{FF2B5EF4-FFF2-40B4-BE49-F238E27FC236}">
                  <a16:creationId xmlns:a16="http://schemas.microsoft.com/office/drawing/2014/main" id="{F5722369-6715-44E5-8539-7C46F9029EED}"/>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8">
              <a:extLst>
                <a:ext uri="{FF2B5EF4-FFF2-40B4-BE49-F238E27FC236}">
                  <a16:creationId xmlns:a16="http://schemas.microsoft.com/office/drawing/2014/main" id="{F9F871AE-C94A-4169-B4FD-80D46EB4C590}"/>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Freeform 229">
              <a:extLst>
                <a:ext uri="{FF2B5EF4-FFF2-40B4-BE49-F238E27FC236}">
                  <a16:creationId xmlns:a16="http://schemas.microsoft.com/office/drawing/2014/main" id="{A10189DC-D7AE-41EC-A7CB-A01DE58AF571}"/>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230">
              <a:extLst>
                <a:ext uri="{FF2B5EF4-FFF2-40B4-BE49-F238E27FC236}">
                  <a16:creationId xmlns:a16="http://schemas.microsoft.com/office/drawing/2014/main" id="{2C30EAE7-954D-4821-B120-8AB1410F7489}"/>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Freeform 231">
              <a:extLst>
                <a:ext uri="{FF2B5EF4-FFF2-40B4-BE49-F238E27FC236}">
                  <a16:creationId xmlns:a16="http://schemas.microsoft.com/office/drawing/2014/main" id="{78967020-CEC9-44DB-97B5-56393E8B21E2}"/>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Freeform 232">
              <a:extLst>
                <a:ext uri="{FF2B5EF4-FFF2-40B4-BE49-F238E27FC236}">
                  <a16:creationId xmlns:a16="http://schemas.microsoft.com/office/drawing/2014/main" id="{06AA2F9B-532A-48F4-BE94-A578EF618ED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Freeform 233">
              <a:extLst>
                <a:ext uri="{FF2B5EF4-FFF2-40B4-BE49-F238E27FC236}">
                  <a16:creationId xmlns:a16="http://schemas.microsoft.com/office/drawing/2014/main" id="{B4BAA03E-7506-44D3-B7BB-8231541E8662}"/>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Freeform 234">
              <a:extLst>
                <a:ext uri="{FF2B5EF4-FFF2-40B4-BE49-F238E27FC236}">
                  <a16:creationId xmlns:a16="http://schemas.microsoft.com/office/drawing/2014/main" id="{4495226A-D4C6-46B2-B779-25CE0DE0BEFC}"/>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Freeform 235">
              <a:extLst>
                <a:ext uri="{FF2B5EF4-FFF2-40B4-BE49-F238E27FC236}">
                  <a16:creationId xmlns:a16="http://schemas.microsoft.com/office/drawing/2014/main" id="{34BAC1E5-2C0F-46BF-BAE4-7C62671DB415}"/>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Freeform 236">
              <a:extLst>
                <a:ext uri="{FF2B5EF4-FFF2-40B4-BE49-F238E27FC236}">
                  <a16:creationId xmlns:a16="http://schemas.microsoft.com/office/drawing/2014/main" id="{BA91F17B-FABA-4DBF-B7E1-BEEE9196A335}"/>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Freeform 237">
              <a:extLst>
                <a:ext uri="{FF2B5EF4-FFF2-40B4-BE49-F238E27FC236}">
                  <a16:creationId xmlns:a16="http://schemas.microsoft.com/office/drawing/2014/main" id="{EDD73D04-31D4-4567-8D6C-24B0501A4E6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238">
              <a:extLst>
                <a:ext uri="{FF2B5EF4-FFF2-40B4-BE49-F238E27FC236}">
                  <a16:creationId xmlns:a16="http://schemas.microsoft.com/office/drawing/2014/main" id="{258D139F-A952-4BFB-A8C8-F8BE5D4F8F33}"/>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239">
              <a:extLst>
                <a:ext uri="{FF2B5EF4-FFF2-40B4-BE49-F238E27FC236}">
                  <a16:creationId xmlns:a16="http://schemas.microsoft.com/office/drawing/2014/main" id="{6A29198C-48B2-498E-9AED-E93CD67064DB}"/>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3" name="Freeform 240">
              <a:extLst>
                <a:ext uri="{FF2B5EF4-FFF2-40B4-BE49-F238E27FC236}">
                  <a16:creationId xmlns:a16="http://schemas.microsoft.com/office/drawing/2014/main" id="{A1820CF0-26AF-4C4F-A207-CF660A6DA090}"/>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4" name="Freeform 241">
              <a:extLst>
                <a:ext uri="{FF2B5EF4-FFF2-40B4-BE49-F238E27FC236}">
                  <a16:creationId xmlns:a16="http://schemas.microsoft.com/office/drawing/2014/main" id="{E0CC82B2-4AAB-4F8C-B7D0-A3035CA11EC9}"/>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 name="Freeform 242">
              <a:extLst>
                <a:ext uri="{FF2B5EF4-FFF2-40B4-BE49-F238E27FC236}">
                  <a16:creationId xmlns:a16="http://schemas.microsoft.com/office/drawing/2014/main" id="{6FCB1B0A-F8FD-4085-AD9C-0981CFB21246}"/>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 name="Freeform 243">
              <a:extLst>
                <a:ext uri="{FF2B5EF4-FFF2-40B4-BE49-F238E27FC236}">
                  <a16:creationId xmlns:a16="http://schemas.microsoft.com/office/drawing/2014/main" id="{7E6FED05-0B15-4BDD-B359-F6B2E29B80D8}"/>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 name="Freeform 244">
              <a:extLst>
                <a:ext uri="{FF2B5EF4-FFF2-40B4-BE49-F238E27FC236}">
                  <a16:creationId xmlns:a16="http://schemas.microsoft.com/office/drawing/2014/main" id="{27B7B5A3-3FB0-4BFA-8F52-6847FBB68A47}"/>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 name="Freeform 245">
              <a:extLst>
                <a:ext uri="{FF2B5EF4-FFF2-40B4-BE49-F238E27FC236}">
                  <a16:creationId xmlns:a16="http://schemas.microsoft.com/office/drawing/2014/main" id="{35326841-DC53-438F-B032-D29EC4877D4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 name="Freeform 246">
              <a:extLst>
                <a:ext uri="{FF2B5EF4-FFF2-40B4-BE49-F238E27FC236}">
                  <a16:creationId xmlns:a16="http://schemas.microsoft.com/office/drawing/2014/main" id="{EAB9169E-5402-4689-AB24-02A606114C49}"/>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 name="Freeform 247">
              <a:extLst>
                <a:ext uri="{FF2B5EF4-FFF2-40B4-BE49-F238E27FC236}">
                  <a16:creationId xmlns:a16="http://schemas.microsoft.com/office/drawing/2014/main" id="{B13E59DD-8939-4CE4-A2F3-EC53B2EC3A70}"/>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 name="Freeform 248">
              <a:extLst>
                <a:ext uri="{FF2B5EF4-FFF2-40B4-BE49-F238E27FC236}">
                  <a16:creationId xmlns:a16="http://schemas.microsoft.com/office/drawing/2014/main" id="{B19E6561-2E25-4C3E-AB5C-9F3AAADCF6D4}"/>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 name="Freeform 249">
              <a:extLst>
                <a:ext uri="{FF2B5EF4-FFF2-40B4-BE49-F238E27FC236}">
                  <a16:creationId xmlns:a16="http://schemas.microsoft.com/office/drawing/2014/main" id="{F9DB65A3-380E-442E-BA78-88BA9EAE3C5E}"/>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 name="Freeform 250">
              <a:extLst>
                <a:ext uri="{FF2B5EF4-FFF2-40B4-BE49-F238E27FC236}">
                  <a16:creationId xmlns:a16="http://schemas.microsoft.com/office/drawing/2014/main" id="{5CB7BC7B-EFBA-4B26-B0C4-0D62B1AB9B4D}"/>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 name="Freeform 251">
              <a:extLst>
                <a:ext uri="{FF2B5EF4-FFF2-40B4-BE49-F238E27FC236}">
                  <a16:creationId xmlns:a16="http://schemas.microsoft.com/office/drawing/2014/main" id="{1E9538DD-5BAA-4EF3-8156-92998A355991}"/>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 name="Freeform 252">
              <a:extLst>
                <a:ext uri="{FF2B5EF4-FFF2-40B4-BE49-F238E27FC236}">
                  <a16:creationId xmlns:a16="http://schemas.microsoft.com/office/drawing/2014/main" id="{2F6995FC-BE45-4BEC-AE8D-2AFA16E79D23}"/>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81" name="Group 380">
            <a:extLst>
              <a:ext uri="{FF2B5EF4-FFF2-40B4-BE49-F238E27FC236}">
                <a16:creationId xmlns:a16="http://schemas.microsoft.com/office/drawing/2014/main" id="{1A909330-67FB-4AA2-A1D6-918C768AAFA9}"/>
              </a:ext>
            </a:extLst>
          </p:cNvPr>
          <p:cNvGrpSpPr/>
          <p:nvPr userDrawn="1"/>
        </p:nvGrpSpPr>
        <p:grpSpPr>
          <a:xfrm>
            <a:off x="4978417" y="2967073"/>
            <a:ext cx="808040" cy="808047"/>
            <a:chOff x="4978417" y="2967073"/>
            <a:chExt cx="808040" cy="808047"/>
          </a:xfrm>
        </p:grpSpPr>
        <p:sp>
          <p:nvSpPr>
            <p:cNvPr id="314" name="Freeform 211">
              <a:extLst>
                <a:ext uri="{FF2B5EF4-FFF2-40B4-BE49-F238E27FC236}">
                  <a16:creationId xmlns:a16="http://schemas.microsoft.com/office/drawing/2014/main" id="{703FF4DA-DE81-465F-8819-1BA5B7D2A754}"/>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 name="Freeform 253">
              <a:extLst>
                <a:ext uri="{FF2B5EF4-FFF2-40B4-BE49-F238E27FC236}">
                  <a16:creationId xmlns:a16="http://schemas.microsoft.com/office/drawing/2014/main" id="{0DCEB80E-6578-4215-BE93-740814AA697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 name="Freeform 254">
              <a:extLst>
                <a:ext uri="{FF2B5EF4-FFF2-40B4-BE49-F238E27FC236}">
                  <a16:creationId xmlns:a16="http://schemas.microsoft.com/office/drawing/2014/main" id="{0D85F58C-72F1-42DA-B2CB-2A60BE257FE0}"/>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 name="Freeform 255">
              <a:extLst>
                <a:ext uri="{FF2B5EF4-FFF2-40B4-BE49-F238E27FC236}">
                  <a16:creationId xmlns:a16="http://schemas.microsoft.com/office/drawing/2014/main" id="{042AFE8B-CDA2-4E2B-A24D-7BDDDA5ED13B}"/>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 name="Freeform 256">
              <a:extLst>
                <a:ext uri="{FF2B5EF4-FFF2-40B4-BE49-F238E27FC236}">
                  <a16:creationId xmlns:a16="http://schemas.microsoft.com/office/drawing/2014/main" id="{BF9276E7-0431-4086-869C-940EFA28F010}"/>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 name="Freeform 257">
              <a:extLst>
                <a:ext uri="{FF2B5EF4-FFF2-40B4-BE49-F238E27FC236}">
                  <a16:creationId xmlns:a16="http://schemas.microsoft.com/office/drawing/2014/main" id="{51A4F7EB-B16D-4352-BFAB-53EEE0392697}"/>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9591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chine Learning PP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7" name="Text Placeholder 4">
            <a:extLst>
              <a:ext uri="{FF2B5EF4-FFF2-40B4-BE49-F238E27FC236}">
                <a16:creationId xmlns:a16="http://schemas.microsoft.com/office/drawing/2014/main" id="{537BF1B0-5E15-4C9E-A9F7-992312E946E1}"/>
              </a:ext>
            </a:extLst>
          </p:cNvPr>
          <p:cNvSpPr>
            <a:spLocks noGrp="1"/>
          </p:cNvSpPr>
          <p:nvPr>
            <p:ph type="body" sz="quarter" idx="39" hasCustomPrompt="1"/>
          </p:nvPr>
        </p:nvSpPr>
        <p:spPr>
          <a:xfrm>
            <a:off x="3454400"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58" name="Text Placeholder 4">
            <a:extLst>
              <a:ext uri="{FF2B5EF4-FFF2-40B4-BE49-F238E27FC236}">
                <a16:creationId xmlns:a16="http://schemas.microsoft.com/office/drawing/2014/main" id="{F726E919-B4D5-4C49-AFDB-F02778346EC4}"/>
              </a:ext>
            </a:extLst>
          </p:cNvPr>
          <p:cNvSpPr>
            <a:spLocks noGrp="1"/>
          </p:cNvSpPr>
          <p:nvPr>
            <p:ph type="body" sz="quarter" idx="40" hasCustomPrompt="1"/>
          </p:nvPr>
        </p:nvSpPr>
        <p:spPr>
          <a:xfrm>
            <a:off x="3454400"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59" name="Text Placeholder 4">
            <a:extLst>
              <a:ext uri="{FF2B5EF4-FFF2-40B4-BE49-F238E27FC236}">
                <a16:creationId xmlns:a16="http://schemas.microsoft.com/office/drawing/2014/main" id="{72F6A280-C1C4-4059-B2CA-1B93B2BC0D92}"/>
              </a:ext>
            </a:extLst>
          </p:cNvPr>
          <p:cNvSpPr>
            <a:spLocks noGrp="1"/>
          </p:cNvSpPr>
          <p:nvPr>
            <p:ph type="body" sz="quarter" idx="41" hasCustomPrompt="1"/>
          </p:nvPr>
        </p:nvSpPr>
        <p:spPr>
          <a:xfrm>
            <a:off x="6131478"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0" name="Text Placeholder 4">
            <a:extLst>
              <a:ext uri="{FF2B5EF4-FFF2-40B4-BE49-F238E27FC236}">
                <a16:creationId xmlns:a16="http://schemas.microsoft.com/office/drawing/2014/main" id="{E8800583-4DB0-45E5-A2AB-02DAECB70D67}"/>
              </a:ext>
            </a:extLst>
          </p:cNvPr>
          <p:cNvSpPr>
            <a:spLocks noGrp="1"/>
          </p:cNvSpPr>
          <p:nvPr>
            <p:ph type="body" sz="quarter" idx="42" hasCustomPrompt="1"/>
          </p:nvPr>
        </p:nvSpPr>
        <p:spPr>
          <a:xfrm>
            <a:off x="6131478"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sp>
        <p:nvSpPr>
          <p:cNvPr id="61" name="Text Placeholder 4">
            <a:extLst>
              <a:ext uri="{FF2B5EF4-FFF2-40B4-BE49-F238E27FC236}">
                <a16:creationId xmlns:a16="http://schemas.microsoft.com/office/drawing/2014/main" id="{0580999F-0C11-4C8B-AF27-38FF9B461EF2}"/>
              </a:ext>
            </a:extLst>
          </p:cNvPr>
          <p:cNvSpPr>
            <a:spLocks noGrp="1"/>
          </p:cNvSpPr>
          <p:nvPr>
            <p:ph type="body" sz="quarter" idx="43" hasCustomPrompt="1"/>
          </p:nvPr>
        </p:nvSpPr>
        <p:spPr>
          <a:xfrm>
            <a:off x="755576" y="2886754"/>
            <a:ext cx="2256946" cy="417031"/>
          </a:xfrm>
        </p:spPr>
        <p:txBody>
          <a:bodyPr anchor="ctr">
            <a:noAutofit/>
          </a:bodyPr>
          <a:lstStyle>
            <a:lvl1pPr marL="0" indent="0" algn="ctr">
              <a:buNone/>
              <a:defRPr sz="2000">
                <a:solidFill>
                  <a:schemeClr val="tx1"/>
                </a:solidFill>
              </a:defRPr>
            </a:lvl1pPr>
          </a:lstStyle>
          <a:p>
            <a:r>
              <a:rPr lang="en-US" dirty="0"/>
              <a:t>Your text here</a:t>
            </a:r>
          </a:p>
        </p:txBody>
      </p:sp>
      <p:sp>
        <p:nvSpPr>
          <p:cNvPr id="62" name="Text Placeholder 4">
            <a:extLst>
              <a:ext uri="{FF2B5EF4-FFF2-40B4-BE49-F238E27FC236}">
                <a16:creationId xmlns:a16="http://schemas.microsoft.com/office/drawing/2014/main" id="{53DAC3CB-F19B-42EC-A3C2-1AE4349B56D9}"/>
              </a:ext>
            </a:extLst>
          </p:cNvPr>
          <p:cNvSpPr>
            <a:spLocks noGrp="1"/>
          </p:cNvSpPr>
          <p:nvPr>
            <p:ph type="body" sz="quarter" idx="44" hasCustomPrompt="1"/>
          </p:nvPr>
        </p:nvSpPr>
        <p:spPr>
          <a:xfrm>
            <a:off x="755576" y="3319043"/>
            <a:ext cx="2256946" cy="1084773"/>
          </a:xfrm>
        </p:spPr>
        <p:txBody>
          <a:bodyPr anchor="ctr">
            <a:noAutofit/>
          </a:bodyPr>
          <a:lstStyle>
            <a:lvl1pPr marL="0" indent="0" algn="ctr">
              <a:buNone/>
              <a:defRPr sz="1800">
                <a:solidFill>
                  <a:srgbClr val="A9B2BD"/>
                </a:solidFill>
              </a:defRPr>
            </a:lvl1pPr>
          </a:lstStyle>
          <a:p>
            <a:r>
              <a:rPr lang="en-US" dirty="0"/>
              <a:t>This is a sample text. Insert your desired text here.</a:t>
            </a:r>
          </a:p>
        </p:txBody>
      </p:sp>
      <p:grpSp>
        <p:nvGrpSpPr>
          <p:cNvPr id="148" name="Group 147">
            <a:extLst>
              <a:ext uri="{FF2B5EF4-FFF2-40B4-BE49-F238E27FC236}">
                <a16:creationId xmlns:a16="http://schemas.microsoft.com/office/drawing/2014/main" id="{C94A0A30-C664-4A7B-9DF0-4D0D46AF0D88}"/>
              </a:ext>
            </a:extLst>
          </p:cNvPr>
          <p:cNvGrpSpPr/>
          <p:nvPr userDrawn="1"/>
        </p:nvGrpSpPr>
        <p:grpSpPr>
          <a:xfrm>
            <a:off x="6625641" y="1529963"/>
            <a:ext cx="1266206" cy="1266218"/>
            <a:chOff x="6958036" y="2967073"/>
            <a:chExt cx="808040" cy="808047"/>
          </a:xfrm>
        </p:grpSpPr>
        <p:sp>
          <p:nvSpPr>
            <p:cNvPr id="149" name="Freeform 209">
              <a:extLst>
                <a:ext uri="{FF2B5EF4-FFF2-40B4-BE49-F238E27FC236}">
                  <a16:creationId xmlns:a16="http://schemas.microsoft.com/office/drawing/2014/main" id="{D5F9CD2F-3415-407E-8B43-364BC4FBD5B5}"/>
                </a:ext>
              </a:extLst>
            </p:cNvPr>
            <p:cNvSpPr>
              <a:spLocks/>
            </p:cNvSpPr>
            <p:nvPr userDrawn="1"/>
          </p:nvSpPr>
          <p:spPr bwMode="auto">
            <a:xfrm>
              <a:off x="6958036" y="2967073"/>
              <a:ext cx="808040" cy="808047"/>
            </a:xfrm>
            <a:custGeom>
              <a:avLst/>
              <a:gdLst>
                <a:gd name="T0" fmla="*/ 1017 w 1017"/>
                <a:gd name="T1" fmla="*/ 535 h 1017"/>
                <a:gd name="T2" fmla="*/ 1007 w 1017"/>
                <a:gd name="T3" fmla="*/ 612 h 1017"/>
                <a:gd name="T4" fmla="*/ 987 w 1017"/>
                <a:gd name="T5" fmla="*/ 684 h 1017"/>
                <a:gd name="T6" fmla="*/ 956 w 1017"/>
                <a:gd name="T7" fmla="*/ 751 h 1017"/>
                <a:gd name="T8" fmla="*/ 917 w 1017"/>
                <a:gd name="T9" fmla="*/ 813 h 1017"/>
                <a:gd name="T10" fmla="*/ 868 w 1017"/>
                <a:gd name="T11" fmla="*/ 869 h 1017"/>
                <a:gd name="T12" fmla="*/ 813 w 1017"/>
                <a:gd name="T13" fmla="*/ 917 h 1017"/>
                <a:gd name="T14" fmla="*/ 751 w 1017"/>
                <a:gd name="T15" fmla="*/ 956 h 1017"/>
                <a:gd name="T16" fmla="*/ 684 w 1017"/>
                <a:gd name="T17" fmla="*/ 987 h 1017"/>
                <a:gd name="T18" fmla="*/ 611 w 1017"/>
                <a:gd name="T19" fmla="*/ 1007 h 1017"/>
                <a:gd name="T20" fmla="*/ 535 w 1017"/>
                <a:gd name="T21" fmla="*/ 1017 h 1017"/>
                <a:gd name="T22" fmla="*/ 482 w 1017"/>
                <a:gd name="T23" fmla="*/ 1017 h 1017"/>
                <a:gd name="T24" fmla="*/ 406 w 1017"/>
                <a:gd name="T25" fmla="*/ 1007 h 1017"/>
                <a:gd name="T26" fmla="*/ 334 w 1017"/>
                <a:gd name="T27" fmla="*/ 987 h 1017"/>
                <a:gd name="T28" fmla="*/ 266 w 1017"/>
                <a:gd name="T29" fmla="*/ 956 h 1017"/>
                <a:gd name="T30" fmla="*/ 205 w 1017"/>
                <a:gd name="T31" fmla="*/ 917 h 1017"/>
                <a:gd name="T32" fmla="*/ 150 w 1017"/>
                <a:gd name="T33" fmla="*/ 869 h 1017"/>
                <a:gd name="T34" fmla="*/ 101 w 1017"/>
                <a:gd name="T35" fmla="*/ 813 h 1017"/>
                <a:gd name="T36" fmla="*/ 62 w 1017"/>
                <a:gd name="T37" fmla="*/ 751 h 1017"/>
                <a:gd name="T38" fmla="*/ 31 w 1017"/>
                <a:gd name="T39" fmla="*/ 684 h 1017"/>
                <a:gd name="T40" fmla="*/ 10 w 1017"/>
                <a:gd name="T41" fmla="*/ 612 h 1017"/>
                <a:gd name="T42" fmla="*/ 1 w 1017"/>
                <a:gd name="T43" fmla="*/ 535 h 1017"/>
                <a:gd name="T44" fmla="*/ 1 w 1017"/>
                <a:gd name="T45" fmla="*/ 483 h 1017"/>
                <a:gd name="T46" fmla="*/ 10 w 1017"/>
                <a:gd name="T47" fmla="*/ 407 h 1017"/>
                <a:gd name="T48" fmla="*/ 31 w 1017"/>
                <a:gd name="T49" fmla="*/ 334 h 1017"/>
                <a:gd name="T50" fmla="*/ 62 w 1017"/>
                <a:gd name="T51" fmla="*/ 266 h 1017"/>
                <a:gd name="T52" fmla="*/ 101 w 1017"/>
                <a:gd name="T53" fmla="*/ 204 h 1017"/>
                <a:gd name="T54" fmla="*/ 150 w 1017"/>
                <a:gd name="T55" fmla="*/ 149 h 1017"/>
                <a:gd name="T56" fmla="*/ 205 w 1017"/>
                <a:gd name="T57" fmla="*/ 101 h 1017"/>
                <a:gd name="T58" fmla="*/ 266 w 1017"/>
                <a:gd name="T59" fmla="*/ 61 h 1017"/>
                <a:gd name="T60" fmla="*/ 334 w 1017"/>
                <a:gd name="T61" fmla="*/ 31 h 1017"/>
                <a:gd name="T62" fmla="*/ 406 w 1017"/>
                <a:gd name="T63" fmla="*/ 10 h 1017"/>
                <a:gd name="T64" fmla="*/ 482 w 1017"/>
                <a:gd name="T65" fmla="*/ 1 h 1017"/>
                <a:gd name="T66" fmla="*/ 535 w 1017"/>
                <a:gd name="T67" fmla="*/ 1 h 1017"/>
                <a:gd name="T68" fmla="*/ 611 w 1017"/>
                <a:gd name="T69" fmla="*/ 10 h 1017"/>
                <a:gd name="T70" fmla="*/ 684 w 1017"/>
                <a:gd name="T71" fmla="*/ 31 h 1017"/>
                <a:gd name="T72" fmla="*/ 751 w 1017"/>
                <a:gd name="T73" fmla="*/ 61 h 1017"/>
                <a:gd name="T74" fmla="*/ 813 w 1017"/>
                <a:gd name="T75" fmla="*/ 101 h 1017"/>
                <a:gd name="T76" fmla="*/ 868 w 1017"/>
                <a:gd name="T77" fmla="*/ 149 h 1017"/>
                <a:gd name="T78" fmla="*/ 917 w 1017"/>
                <a:gd name="T79" fmla="*/ 204 h 1017"/>
                <a:gd name="T80" fmla="*/ 956 w 1017"/>
                <a:gd name="T81" fmla="*/ 266 h 1017"/>
                <a:gd name="T82" fmla="*/ 987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210">
              <a:extLst>
                <a:ext uri="{FF2B5EF4-FFF2-40B4-BE49-F238E27FC236}">
                  <a16:creationId xmlns:a16="http://schemas.microsoft.com/office/drawing/2014/main" id="{2D236453-01DB-4DA5-9787-E3DBB212664B}"/>
                </a:ext>
              </a:extLst>
            </p:cNvPr>
            <p:cNvSpPr>
              <a:spLocks noEditPoints="1"/>
            </p:cNvSpPr>
            <p:nvPr userDrawn="1"/>
          </p:nvSpPr>
          <p:spPr bwMode="auto">
            <a:xfrm>
              <a:off x="7075512" y="3165513"/>
              <a:ext cx="574677" cy="360367"/>
            </a:xfrm>
            <a:custGeom>
              <a:avLst/>
              <a:gdLst>
                <a:gd name="T0" fmla="*/ 629 w 726"/>
                <a:gd name="T1" fmla="*/ 223 h 454"/>
                <a:gd name="T2" fmla="*/ 452 w 726"/>
                <a:gd name="T3" fmla="*/ 141 h 454"/>
                <a:gd name="T4" fmla="*/ 462 w 726"/>
                <a:gd name="T5" fmla="*/ 137 h 454"/>
                <a:gd name="T6" fmla="*/ 466 w 726"/>
                <a:gd name="T7" fmla="*/ 16 h 454"/>
                <a:gd name="T8" fmla="*/ 462 w 726"/>
                <a:gd name="T9" fmla="*/ 5 h 454"/>
                <a:gd name="T10" fmla="*/ 274 w 726"/>
                <a:gd name="T11" fmla="*/ 0 h 454"/>
                <a:gd name="T12" fmla="*/ 264 w 726"/>
                <a:gd name="T13" fmla="*/ 5 h 454"/>
                <a:gd name="T14" fmla="*/ 259 w 726"/>
                <a:gd name="T15" fmla="*/ 126 h 454"/>
                <a:gd name="T16" fmla="*/ 264 w 726"/>
                <a:gd name="T17" fmla="*/ 137 h 454"/>
                <a:gd name="T18" fmla="*/ 356 w 726"/>
                <a:gd name="T19" fmla="*/ 141 h 454"/>
                <a:gd name="T20" fmla="*/ 97 w 726"/>
                <a:gd name="T21" fmla="*/ 313 h 454"/>
                <a:gd name="T22" fmla="*/ 9 w 726"/>
                <a:gd name="T23" fmla="*/ 314 h 454"/>
                <a:gd name="T24" fmla="*/ 0 w 726"/>
                <a:gd name="T25" fmla="*/ 328 h 454"/>
                <a:gd name="T26" fmla="*/ 1 w 726"/>
                <a:gd name="T27" fmla="*/ 445 h 454"/>
                <a:gd name="T28" fmla="*/ 15 w 726"/>
                <a:gd name="T29" fmla="*/ 454 h 454"/>
                <a:gd name="T30" fmla="*/ 197 w 726"/>
                <a:gd name="T31" fmla="*/ 453 h 454"/>
                <a:gd name="T32" fmla="*/ 206 w 726"/>
                <a:gd name="T33" fmla="*/ 439 h 454"/>
                <a:gd name="T34" fmla="*/ 205 w 726"/>
                <a:gd name="T35" fmla="*/ 323 h 454"/>
                <a:gd name="T36" fmla="*/ 191 w 726"/>
                <a:gd name="T37" fmla="*/ 313 h 454"/>
                <a:gd name="T38" fmla="*/ 356 w 726"/>
                <a:gd name="T39" fmla="*/ 236 h 454"/>
                <a:gd name="T40" fmla="*/ 274 w 726"/>
                <a:gd name="T41" fmla="*/ 313 h 454"/>
                <a:gd name="T42" fmla="*/ 260 w 726"/>
                <a:gd name="T43" fmla="*/ 323 h 454"/>
                <a:gd name="T44" fmla="*/ 259 w 726"/>
                <a:gd name="T45" fmla="*/ 439 h 454"/>
                <a:gd name="T46" fmla="*/ 268 w 726"/>
                <a:gd name="T47" fmla="*/ 453 h 454"/>
                <a:gd name="T48" fmla="*/ 452 w 726"/>
                <a:gd name="T49" fmla="*/ 454 h 454"/>
                <a:gd name="T50" fmla="*/ 465 w 726"/>
                <a:gd name="T51" fmla="*/ 445 h 454"/>
                <a:gd name="T52" fmla="*/ 466 w 726"/>
                <a:gd name="T53" fmla="*/ 328 h 454"/>
                <a:gd name="T54" fmla="*/ 457 w 726"/>
                <a:gd name="T55" fmla="*/ 314 h 454"/>
                <a:gd name="T56" fmla="*/ 370 w 726"/>
                <a:gd name="T57" fmla="*/ 236 h 454"/>
                <a:gd name="T58" fmla="*/ 534 w 726"/>
                <a:gd name="T59" fmla="*/ 313 h 454"/>
                <a:gd name="T60" fmla="*/ 523 w 726"/>
                <a:gd name="T61" fmla="*/ 318 h 454"/>
                <a:gd name="T62" fmla="*/ 519 w 726"/>
                <a:gd name="T63" fmla="*/ 439 h 454"/>
                <a:gd name="T64" fmla="*/ 523 w 726"/>
                <a:gd name="T65" fmla="*/ 449 h 454"/>
                <a:gd name="T66" fmla="*/ 711 w 726"/>
                <a:gd name="T67" fmla="*/ 454 h 454"/>
                <a:gd name="T68" fmla="*/ 721 w 726"/>
                <a:gd name="T69" fmla="*/ 449 h 454"/>
                <a:gd name="T70" fmla="*/ 726 w 726"/>
                <a:gd name="T71" fmla="*/ 328 h 454"/>
                <a:gd name="T72" fmla="*/ 721 w 726"/>
                <a:gd name="T73" fmla="*/ 318 h 454"/>
                <a:gd name="T74" fmla="*/ 711 w 726"/>
                <a:gd name="T75" fmla="*/ 313 h 454"/>
                <a:gd name="T76" fmla="*/ 272 w 726"/>
                <a:gd name="T77" fmla="*/ 16 h 454"/>
                <a:gd name="T78" fmla="*/ 452 w 726"/>
                <a:gd name="T79" fmla="*/ 14 h 454"/>
                <a:gd name="T80" fmla="*/ 453 w 726"/>
                <a:gd name="T81" fmla="*/ 16 h 454"/>
                <a:gd name="T82" fmla="*/ 453 w 726"/>
                <a:gd name="T83" fmla="*/ 128 h 454"/>
                <a:gd name="T84" fmla="*/ 274 w 726"/>
                <a:gd name="T85" fmla="*/ 128 h 454"/>
                <a:gd name="T86" fmla="*/ 272 w 726"/>
                <a:gd name="T87" fmla="*/ 126 h 454"/>
                <a:gd name="T88" fmla="*/ 194 w 726"/>
                <a:gd name="T89" fmla="*/ 439 h 454"/>
                <a:gd name="T90" fmla="*/ 15 w 726"/>
                <a:gd name="T91" fmla="*/ 441 h 454"/>
                <a:gd name="T92" fmla="*/ 13 w 726"/>
                <a:gd name="T93" fmla="*/ 439 h 454"/>
                <a:gd name="T94" fmla="*/ 13 w 726"/>
                <a:gd name="T95" fmla="*/ 327 h 454"/>
                <a:gd name="T96" fmla="*/ 191 w 726"/>
                <a:gd name="T97" fmla="*/ 326 h 454"/>
                <a:gd name="T98" fmla="*/ 194 w 726"/>
                <a:gd name="T99" fmla="*/ 328 h 454"/>
                <a:gd name="T100" fmla="*/ 453 w 726"/>
                <a:gd name="T101" fmla="*/ 439 h 454"/>
                <a:gd name="T102" fmla="*/ 274 w 726"/>
                <a:gd name="T103" fmla="*/ 441 h 454"/>
                <a:gd name="T104" fmla="*/ 272 w 726"/>
                <a:gd name="T105" fmla="*/ 439 h 454"/>
                <a:gd name="T106" fmla="*/ 273 w 726"/>
                <a:gd name="T107" fmla="*/ 327 h 454"/>
                <a:gd name="T108" fmla="*/ 452 w 726"/>
                <a:gd name="T109" fmla="*/ 326 h 454"/>
                <a:gd name="T110" fmla="*/ 453 w 726"/>
                <a:gd name="T111" fmla="*/ 328 h 454"/>
                <a:gd name="T112" fmla="*/ 712 w 726"/>
                <a:gd name="T113" fmla="*/ 440 h 454"/>
                <a:gd name="T114" fmla="*/ 534 w 726"/>
                <a:gd name="T115" fmla="*/ 441 h 454"/>
                <a:gd name="T116" fmla="*/ 532 w 726"/>
                <a:gd name="T117" fmla="*/ 328 h 454"/>
                <a:gd name="T118" fmla="*/ 534 w 726"/>
                <a:gd name="T119" fmla="*/ 326 h 454"/>
                <a:gd name="T120" fmla="*/ 712 w 726"/>
                <a:gd name="T121" fmla="*/ 327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6" h="454">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1" name="Group 150">
            <a:extLst>
              <a:ext uri="{FF2B5EF4-FFF2-40B4-BE49-F238E27FC236}">
                <a16:creationId xmlns:a16="http://schemas.microsoft.com/office/drawing/2014/main" id="{3C85A1A7-6DCA-4903-9CD5-BAA0D8CB59BE}"/>
              </a:ext>
            </a:extLst>
          </p:cNvPr>
          <p:cNvGrpSpPr/>
          <p:nvPr userDrawn="1"/>
        </p:nvGrpSpPr>
        <p:grpSpPr>
          <a:xfrm>
            <a:off x="3929507" y="1529963"/>
            <a:ext cx="1266206" cy="1266218"/>
            <a:chOff x="5967433" y="2967073"/>
            <a:chExt cx="808040" cy="808047"/>
          </a:xfrm>
        </p:grpSpPr>
        <p:sp>
          <p:nvSpPr>
            <p:cNvPr id="152" name="Freeform 208">
              <a:extLst>
                <a:ext uri="{FF2B5EF4-FFF2-40B4-BE49-F238E27FC236}">
                  <a16:creationId xmlns:a16="http://schemas.microsoft.com/office/drawing/2014/main" id="{4A1C6B0F-16BE-4552-808A-6E3FF9EE4243}"/>
                </a:ext>
              </a:extLst>
            </p:cNvPr>
            <p:cNvSpPr>
              <a:spLocks/>
            </p:cNvSpPr>
            <p:nvPr userDrawn="1"/>
          </p:nvSpPr>
          <p:spPr bwMode="auto">
            <a:xfrm>
              <a:off x="5967433" y="2967073"/>
              <a:ext cx="808040" cy="808047"/>
            </a:xfrm>
            <a:custGeom>
              <a:avLst/>
              <a:gdLst>
                <a:gd name="T0" fmla="*/ 1017 w 1017"/>
                <a:gd name="T1" fmla="*/ 535 h 1017"/>
                <a:gd name="T2" fmla="*/ 1007 w 1017"/>
                <a:gd name="T3" fmla="*/ 612 h 1017"/>
                <a:gd name="T4" fmla="*/ 986 w 1017"/>
                <a:gd name="T5" fmla="*/ 684 h 1017"/>
                <a:gd name="T6" fmla="*/ 956 w 1017"/>
                <a:gd name="T7" fmla="*/ 751 h 1017"/>
                <a:gd name="T8" fmla="*/ 917 w 1017"/>
                <a:gd name="T9" fmla="*/ 813 h 1017"/>
                <a:gd name="T10" fmla="*/ 869 w 1017"/>
                <a:gd name="T11" fmla="*/ 869 h 1017"/>
                <a:gd name="T12" fmla="*/ 814 w 1017"/>
                <a:gd name="T13" fmla="*/ 917 h 1017"/>
                <a:gd name="T14" fmla="*/ 751 w 1017"/>
                <a:gd name="T15" fmla="*/ 956 h 1017"/>
                <a:gd name="T16" fmla="*/ 683 w 1017"/>
                <a:gd name="T17" fmla="*/ 987 h 1017"/>
                <a:gd name="T18" fmla="*/ 612 w 1017"/>
                <a:gd name="T19" fmla="*/ 1007 h 1017"/>
                <a:gd name="T20" fmla="*/ 535 w 1017"/>
                <a:gd name="T21" fmla="*/ 1017 h 1017"/>
                <a:gd name="T22" fmla="*/ 483 w 1017"/>
                <a:gd name="T23" fmla="*/ 1017 h 1017"/>
                <a:gd name="T24" fmla="*/ 407 w 1017"/>
                <a:gd name="T25" fmla="*/ 1007 h 1017"/>
                <a:gd name="T26" fmla="*/ 334 w 1017"/>
                <a:gd name="T27" fmla="*/ 987 h 1017"/>
                <a:gd name="T28" fmla="*/ 267 w 1017"/>
                <a:gd name="T29" fmla="*/ 956 h 1017"/>
                <a:gd name="T30" fmla="*/ 204 w 1017"/>
                <a:gd name="T31" fmla="*/ 917 h 1017"/>
                <a:gd name="T32" fmla="*/ 149 w 1017"/>
                <a:gd name="T33" fmla="*/ 869 h 1017"/>
                <a:gd name="T34" fmla="*/ 102 w 1017"/>
                <a:gd name="T35" fmla="*/ 813 h 1017"/>
                <a:gd name="T36" fmla="*/ 62 w 1017"/>
                <a:gd name="T37" fmla="*/ 751 h 1017"/>
                <a:gd name="T38" fmla="*/ 32 w 1017"/>
                <a:gd name="T39" fmla="*/ 684 h 1017"/>
                <a:gd name="T40" fmla="*/ 11 w 1017"/>
                <a:gd name="T41" fmla="*/ 612 h 1017"/>
                <a:gd name="T42" fmla="*/ 2 w 1017"/>
                <a:gd name="T43" fmla="*/ 535 h 1017"/>
                <a:gd name="T44" fmla="*/ 2 w 1017"/>
                <a:gd name="T45" fmla="*/ 483 h 1017"/>
                <a:gd name="T46" fmla="*/ 11 w 1017"/>
                <a:gd name="T47" fmla="*/ 407 h 1017"/>
                <a:gd name="T48" fmla="*/ 32 w 1017"/>
                <a:gd name="T49" fmla="*/ 334 h 1017"/>
                <a:gd name="T50" fmla="*/ 62 w 1017"/>
                <a:gd name="T51" fmla="*/ 266 h 1017"/>
                <a:gd name="T52" fmla="*/ 102 w 1017"/>
                <a:gd name="T53" fmla="*/ 204 h 1017"/>
                <a:gd name="T54" fmla="*/ 149 w 1017"/>
                <a:gd name="T55" fmla="*/ 149 h 1017"/>
                <a:gd name="T56" fmla="*/ 204 w 1017"/>
                <a:gd name="T57" fmla="*/ 101 h 1017"/>
                <a:gd name="T58" fmla="*/ 267 w 1017"/>
                <a:gd name="T59" fmla="*/ 61 h 1017"/>
                <a:gd name="T60" fmla="*/ 334 w 1017"/>
                <a:gd name="T61" fmla="*/ 31 h 1017"/>
                <a:gd name="T62" fmla="*/ 407 w 1017"/>
                <a:gd name="T63" fmla="*/ 10 h 1017"/>
                <a:gd name="T64" fmla="*/ 483 w 1017"/>
                <a:gd name="T65" fmla="*/ 1 h 1017"/>
                <a:gd name="T66" fmla="*/ 535 w 1017"/>
                <a:gd name="T67" fmla="*/ 1 h 1017"/>
                <a:gd name="T68" fmla="*/ 612 w 1017"/>
                <a:gd name="T69" fmla="*/ 10 h 1017"/>
                <a:gd name="T70" fmla="*/ 683 w 1017"/>
                <a:gd name="T71" fmla="*/ 31 h 1017"/>
                <a:gd name="T72" fmla="*/ 751 w 1017"/>
                <a:gd name="T73" fmla="*/ 61 h 1017"/>
                <a:gd name="T74" fmla="*/ 814 w 1017"/>
                <a:gd name="T75" fmla="*/ 101 h 1017"/>
                <a:gd name="T76" fmla="*/ 869 w 1017"/>
                <a:gd name="T77" fmla="*/ 149 h 1017"/>
                <a:gd name="T78" fmla="*/ 917 w 1017"/>
                <a:gd name="T79" fmla="*/ 204 h 1017"/>
                <a:gd name="T80" fmla="*/ 956 w 1017"/>
                <a:gd name="T81" fmla="*/ 266 h 1017"/>
                <a:gd name="T82" fmla="*/ 986 w 1017"/>
                <a:gd name="T83" fmla="*/ 334 h 1017"/>
                <a:gd name="T84" fmla="*/ 1007 w 1017"/>
                <a:gd name="T85" fmla="*/ 407 h 1017"/>
                <a:gd name="T86" fmla="*/ 1017 w 1017"/>
                <a:gd name="T87" fmla="*/ 483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7" h="1017">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212">
              <a:extLst>
                <a:ext uri="{FF2B5EF4-FFF2-40B4-BE49-F238E27FC236}">
                  <a16:creationId xmlns:a16="http://schemas.microsoft.com/office/drawing/2014/main" id="{1E68706D-B270-496B-A63C-54C6E1C7ED78}"/>
                </a:ext>
              </a:extLst>
            </p:cNvPr>
            <p:cNvSpPr>
              <a:spLocks noEditPoints="1"/>
            </p:cNvSpPr>
            <p:nvPr userDrawn="1"/>
          </p:nvSpPr>
          <p:spPr bwMode="auto">
            <a:xfrm>
              <a:off x="6191271" y="3189326"/>
              <a:ext cx="360364" cy="363542"/>
            </a:xfrm>
            <a:custGeom>
              <a:avLst/>
              <a:gdLst>
                <a:gd name="T0" fmla="*/ 455 w 455"/>
                <a:gd name="T1" fmla="*/ 456 h 456"/>
                <a:gd name="T2" fmla="*/ 0 w 455"/>
                <a:gd name="T3" fmla="*/ 456 h 456"/>
                <a:gd name="T4" fmla="*/ 0 w 455"/>
                <a:gd name="T5" fmla="*/ 0 h 456"/>
                <a:gd name="T6" fmla="*/ 455 w 455"/>
                <a:gd name="T7" fmla="*/ 0 h 456"/>
                <a:gd name="T8" fmla="*/ 455 w 455"/>
                <a:gd name="T9" fmla="*/ 456 h 456"/>
                <a:gd name="T10" fmla="*/ 44 w 455"/>
                <a:gd name="T11" fmla="*/ 411 h 456"/>
                <a:gd name="T12" fmla="*/ 410 w 455"/>
                <a:gd name="T13" fmla="*/ 411 h 456"/>
                <a:gd name="T14" fmla="*/ 410 w 455"/>
                <a:gd name="T15" fmla="*/ 45 h 456"/>
                <a:gd name="T16" fmla="*/ 44 w 455"/>
                <a:gd name="T17" fmla="*/ 45 h 456"/>
                <a:gd name="T18" fmla="*/ 44 w 455"/>
                <a:gd name="T19" fmla="*/ 41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456">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7938">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213">
              <a:extLst>
                <a:ext uri="{FF2B5EF4-FFF2-40B4-BE49-F238E27FC236}">
                  <a16:creationId xmlns:a16="http://schemas.microsoft.com/office/drawing/2014/main" id="{D9406B8B-DFBB-4FA0-87E9-F51404D81BAB}"/>
                </a:ext>
              </a:extLst>
            </p:cNvPr>
            <p:cNvSpPr>
              <a:spLocks/>
            </p:cNvSpPr>
            <p:nvPr userDrawn="1"/>
          </p:nvSpPr>
          <p:spPr bwMode="auto">
            <a:xfrm>
              <a:off x="6226196" y="3103600"/>
              <a:ext cx="17463" cy="74613"/>
            </a:xfrm>
            <a:custGeom>
              <a:avLst/>
              <a:gdLst>
                <a:gd name="T0" fmla="*/ 22 w 22"/>
                <a:gd name="T1" fmla="*/ 58 h 93"/>
                <a:gd name="T2" fmla="*/ 22 w 22"/>
                <a:gd name="T3" fmla="*/ 93 h 93"/>
                <a:gd name="T4" fmla="*/ 0 w 22"/>
                <a:gd name="T5" fmla="*/ 93 h 93"/>
                <a:gd name="T6" fmla="*/ 0 w 22"/>
                <a:gd name="T7" fmla="*/ 58 h 93"/>
                <a:gd name="T8" fmla="*/ 0 w 22"/>
                <a:gd name="T9" fmla="*/ 58 h 93"/>
                <a:gd name="T10" fmla="*/ 0 w 22"/>
                <a:gd name="T11" fmla="*/ 55 h 93"/>
                <a:gd name="T12" fmla="*/ 3 w 22"/>
                <a:gd name="T13" fmla="*/ 51 h 93"/>
                <a:gd name="T14" fmla="*/ 5 w 22"/>
                <a:gd name="T15" fmla="*/ 49 h 93"/>
                <a:gd name="T16" fmla="*/ 8 w 22"/>
                <a:gd name="T17" fmla="*/ 47 h 93"/>
                <a:gd name="T18" fmla="*/ 8 w 22"/>
                <a:gd name="T19" fmla="*/ 3 h 93"/>
                <a:gd name="T20" fmla="*/ 8 w 22"/>
                <a:gd name="T21" fmla="*/ 3 h 93"/>
                <a:gd name="T22" fmla="*/ 8 w 22"/>
                <a:gd name="T23" fmla="*/ 1 h 93"/>
                <a:gd name="T24" fmla="*/ 12 w 22"/>
                <a:gd name="T25" fmla="*/ 0 h 93"/>
                <a:gd name="T26" fmla="*/ 12 w 22"/>
                <a:gd name="T27" fmla="*/ 0 h 93"/>
                <a:gd name="T28" fmla="*/ 14 w 22"/>
                <a:gd name="T29" fmla="*/ 1 h 93"/>
                <a:gd name="T30" fmla="*/ 15 w 22"/>
                <a:gd name="T31" fmla="*/ 3 h 93"/>
                <a:gd name="T32" fmla="*/ 15 w 22"/>
                <a:gd name="T33" fmla="*/ 47 h 93"/>
                <a:gd name="T34" fmla="*/ 15 w 22"/>
                <a:gd name="T35" fmla="*/ 47 h 93"/>
                <a:gd name="T36" fmla="*/ 19 w 22"/>
                <a:gd name="T37" fmla="*/ 49 h 93"/>
                <a:gd name="T38" fmla="*/ 21 w 22"/>
                <a:gd name="T39" fmla="*/ 51 h 93"/>
                <a:gd name="T40" fmla="*/ 22 w 22"/>
                <a:gd name="T41" fmla="*/ 55 h 93"/>
                <a:gd name="T42" fmla="*/ 22 w 22"/>
                <a:gd name="T43" fmla="*/ 58 h 93"/>
                <a:gd name="T44" fmla="*/ 22 w 22"/>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14">
              <a:extLst>
                <a:ext uri="{FF2B5EF4-FFF2-40B4-BE49-F238E27FC236}">
                  <a16:creationId xmlns:a16="http://schemas.microsoft.com/office/drawing/2014/main" id="{48DFE147-BE91-4C5A-8AEF-8ACB673F41A8}"/>
                </a:ext>
              </a:extLst>
            </p:cNvPr>
            <p:cNvSpPr>
              <a:spLocks/>
            </p:cNvSpPr>
            <p:nvPr userDrawn="1"/>
          </p:nvSpPr>
          <p:spPr bwMode="auto">
            <a:xfrm>
              <a:off x="625635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15">
              <a:extLst>
                <a:ext uri="{FF2B5EF4-FFF2-40B4-BE49-F238E27FC236}">
                  <a16:creationId xmlns:a16="http://schemas.microsoft.com/office/drawing/2014/main" id="{79FC0CEF-8A50-47B4-9C5F-819E6F58F09A}"/>
                </a:ext>
              </a:extLst>
            </p:cNvPr>
            <p:cNvSpPr>
              <a:spLocks/>
            </p:cNvSpPr>
            <p:nvPr userDrawn="1"/>
          </p:nvSpPr>
          <p:spPr bwMode="auto">
            <a:xfrm>
              <a:off x="6286521"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216">
              <a:extLst>
                <a:ext uri="{FF2B5EF4-FFF2-40B4-BE49-F238E27FC236}">
                  <a16:creationId xmlns:a16="http://schemas.microsoft.com/office/drawing/2014/main" id="{DF03ED6A-7101-40A0-B321-93FE6467463A}"/>
                </a:ext>
              </a:extLst>
            </p:cNvPr>
            <p:cNvSpPr>
              <a:spLocks/>
            </p:cNvSpPr>
            <p:nvPr userDrawn="1"/>
          </p:nvSpPr>
          <p:spPr bwMode="auto">
            <a:xfrm>
              <a:off x="6316684"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217">
              <a:extLst>
                <a:ext uri="{FF2B5EF4-FFF2-40B4-BE49-F238E27FC236}">
                  <a16:creationId xmlns:a16="http://schemas.microsoft.com/office/drawing/2014/main" id="{5718941F-6E12-43D9-A6D7-8DEC6C6D5514}"/>
                </a:ext>
              </a:extLst>
            </p:cNvPr>
            <p:cNvSpPr>
              <a:spLocks/>
            </p:cNvSpPr>
            <p:nvPr userDrawn="1"/>
          </p:nvSpPr>
          <p:spPr bwMode="auto">
            <a:xfrm>
              <a:off x="6346847"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18">
              <a:extLst>
                <a:ext uri="{FF2B5EF4-FFF2-40B4-BE49-F238E27FC236}">
                  <a16:creationId xmlns:a16="http://schemas.microsoft.com/office/drawing/2014/main" id="{D84D0B2C-CB7D-43CE-BCD8-E3643F7543EC}"/>
                </a:ext>
              </a:extLst>
            </p:cNvPr>
            <p:cNvSpPr>
              <a:spLocks/>
            </p:cNvSpPr>
            <p:nvPr userDrawn="1"/>
          </p:nvSpPr>
          <p:spPr bwMode="auto">
            <a:xfrm>
              <a:off x="6377009" y="3103600"/>
              <a:ext cx="19050" cy="74613"/>
            </a:xfrm>
            <a:custGeom>
              <a:avLst/>
              <a:gdLst>
                <a:gd name="T0" fmla="*/ 23 w 23"/>
                <a:gd name="T1" fmla="*/ 58 h 93"/>
                <a:gd name="T2" fmla="*/ 23 w 23"/>
                <a:gd name="T3" fmla="*/ 93 h 93"/>
                <a:gd name="T4" fmla="*/ 0 w 23"/>
                <a:gd name="T5" fmla="*/ 93 h 93"/>
                <a:gd name="T6" fmla="*/ 0 w 23"/>
                <a:gd name="T7" fmla="*/ 58 h 93"/>
                <a:gd name="T8" fmla="*/ 0 w 23"/>
                <a:gd name="T9" fmla="*/ 58 h 93"/>
                <a:gd name="T10" fmla="*/ 2 w 23"/>
                <a:gd name="T11" fmla="*/ 55 h 93"/>
                <a:gd name="T12" fmla="*/ 3 w 23"/>
                <a:gd name="T13" fmla="*/ 51 h 93"/>
                <a:gd name="T14" fmla="*/ 5 w 23"/>
                <a:gd name="T15" fmla="*/ 49 h 93"/>
                <a:gd name="T16" fmla="*/ 8 w 23"/>
                <a:gd name="T17" fmla="*/ 47 h 93"/>
                <a:gd name="T18" fmla="*/ 8 w 23"/>
                <a:gd name="T19" fmla="*/ 3 h 93"/>
                <a:gd name="T20" fmla="*/ 8 w 23"/>
                <a:gd name="T21" fmla="*/ 3 h 93"/>
                <a:gd name="T22" fmla="*/ 10 w 23"/>
                <a:gd name="T23" fmla="*/ 1 h 93"/>
                <a:gd name="T24" fmla="*/ 12 w 23"/>
                <a:gd name="T25" fmla="*/ 0 h 93"/>
                <a:gd name="T26" fmla="*/ 12 w 23"/>
                <a:gd name="T27" fmla="*/ 0 h 93"/>
                <a:gd name="T28" fmla="*/ 14 w 23"/>
                <a:gd name="T29" fmla="*/ 1 h 93"/>
                <a:gd name="T30" fmla="*/ 15 w 23"/>
                <a:gd name="T31" fmla="*/ 3 h 93"/>
                <a:gd name="T32" fmla="*/ 15 w 23"/>
                <a:gd name="T33" fmla="*/ 47 h 93"/>
                <a:gd name="T34" fmla="*/ 15 w 23"/>
                <a:gd name="T35" fmla="*/ 47 h 93"/>
                <a:gd name="T36" fmla="*/ 19 w 23"/>
                <a:gd name="T37" fmla="*/ 49 h 93"/>
                <a:gd name="T38" fmla="*/ 21 w 23"/>
                <a:gd name="T39" fmla="*/ 51 h 93"/>
                <a:gd name="T40" fmla="*/ 22 w 23"/>
                <a:gd name="T41" fmla="*/ 55 h 93"/>
                <a:gd name="T42" fmla="*/ 23 w 23"/>
                <a:gd name="T43" fmla="*/ 58 h 93"/>
                <a:gd name="T44" fmla="*/ 23 w 23"/>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19">
              <a:extLst>
                <a:ext uri="{FF2B5EF4-FFF2-40B4-BE49-F238E27FC236}">
                  <a16:creationId xmlns:a16="http://schemas.microsoft.com/office/drawing/2014/main" id="{3E4BB7C4-14F4-43AE-8150-B2541C6F949A}"/>
                </a:ext>
              </a:extLst>
            </p:cNvPr>
            <p:cNvSpPr>
              <a:spLocks/>
            </p:cNvSpPr>
            <p:nvPr userDrawn="1"/>
          </p:nvSpPr>
          <p:spPr bwMode="auto">
            <a:xfrm>
              <a:off x="6408759"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20">
              <a:extLst>
                <a:ext uri="{FF2B5EF4-FFF2-40B4-BE49-F238E27FC236}">
                  <a16:creationId xmlns:a16="http://schemas.microsoft.com/office/drawing/2014/main" id="{D79FDA04-E3BE-4350-965E-8EC7E3FEC164}"/>
                </a:ext>
              </a:extLst>
            </p:cNvPr>
            <p:cNvSpPr>
              <a:spLocks/>
            </p:cNvSpPr>
            <p:nvPr userDrawn="1"/>
          </p:nvSpPr>
          <p:spPr bwMode="auto">
            <a:xfrm>
              <a:off x="6438922"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1 w 21"/>
                <a:gd name="T13" fmla="*/ 51 h 93"/>
                <a:gd name="T14" fmla="*/ 3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221">
              <a:extLst>
                <a:ext uri="{FF2B5EF4-FFF2-40B4-BE49-F238E27FC236}">
                  <a16:creationId xmlns:a16="http://schemas.microsoft.com/office/drawing/2014/main" id="{686A4D42-953B-43FB-9DEE-65BD7E5C5B84}"/>
                </a:ext>
              </a:extLst>
            </p:cNvPr>
            <p:cNvSpPr>
              <a:spLocks/>
            </p:cNvSpPr>
            <p:nvPr userDrawn="1"/>
          </p:nvSpPr>
          <p:spPr bwMode="auto">
            <a:xfrm>
              <a:off x="6499247"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1 w 21"/>
                <a:gd name="T25" fmla="*/ 0 h 93"/>
                <a:gd name="T26" fmla="*/ 11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222">
              <a:extLst>
                <a:ext uri="{FF2B5EF4-FFF2-40B4-BE49-F238E27FC236}">
                  <a16:creationId xmlns:a16="http://schemas.microsoft.com/office/drawing/2014/main" id="{35198ED2-468F-4014-B746-627C17301D58}"/>
                </a:ext>
              </a:extLst>
            </p:cNvPr>
            <p:cNvSpPr>
              <a:spLocks/>
            </p:cNvSpPr>
            <p:nvPr userDrawn="1"/>
          </p:nvSpPr>
          <p:spPr bwMode="auto">
            <a:xfrm>
              <a:off x="6469085" y="3103600"/>
              <a:ext cx="17463" cy="74613"/>
            </a:xfrm>
            <a:custGeom>
              <a:avLst/>
              <a:gdLst>
                <a:gd name="T0" fmla="*/ 21 w 21"/>
                <a:gd name="T1" fmla="*/ 58 h 93"/>
                <a:gd name="T2" fmla="*/ 21 w 21"/>
                <a:gd name="T3" fmla="*/ 93 h 93"/>
                <a:gd name="T4" fmla="*/ 0 w 21"/>
                <a:gd name="T5" fmla="*/ 93 h 93"/>
                <a:gd name="T6" fmla="*/ 0 w 21"/>
                <a:gd name="T7" fmla="*/ 58 h 93"/>
                <a:gd name="T8" fmla="*/ 0 w 21"/>
                <a:gd name="T9" fmla="*/ 58 h 93"/>
                <a:gd name="T10" fmla="*/ 0 w 21"/>
                <a:gd name="T11" fmla="*/ 55 h 93"/>
                <a:gd name="T12" fmla="*/ 2 w 21"/>
                <a:gd name="T13" fmla="*/ 51 h 93"/>
                <a:gd name="T14" fmla="*/ 4 w 21"/>
                <a:gd name="T15" fmla="*/ 49 h 93"/>
                <a:gd name="T16" fmla="*/ 6 w 21"/>
                <a:gd name="T17" fmla="*/ 47 h 93"/>
                <a:gd name="T18" fmla="*/ 6 w 21"/>
                <a:gd name="T19" fmla="*/ 3 h 93"/>
                <a:gd name="T20" fmla="*/ 6 w 21"/>
                <a:gd name="T21" fmla="*/ 3 h 93"/>
                <a:gd name="T22" fmla="*/ 8 w 21"/>
                <a:gd name="T23" fmla="*/ 1 h 93"/>
                <a:gd name="T24" fmla="*/ 10 w 21"/>
                <a:gd name="T25" fmla="*/ 0 h 93"/>
                <a:gd name="T26" fmla="*/ 10 w 21"/>
                <a:gd name="T27" fmla="*/ 0 h 93"/>
                <a:gd name="T28" fmla="*/ 13 w 21"/>
                <a:gd name="T29" fmla="*/ 1 h 93"/>
                <a:gd name="T30" fmla="*/ 15 w 21"/>
                <a:gd name="T31" fmla="*/ 3 h 93"/>
                <a:gd name="T32" fmla="*/ 15 w 21"/>
                <a:gd name="T33" fmla="*/ 47 h 93"/>
                <a:gd name="T34" fmla="*/ 15 w 21"/>
                <a:gd name="T35" fmla="*/ 47 h 93"/>
                <a:gd name="T36" fmla="*/ 17 w 21"/>
                <a:gd name="T37" fmla="*/ 49 h 93"/>
                <a:gd name="T38" fmla="*/ 19 w 21"/>
                <a:gd name="T39" fmla="*/ 51 h 93"/>
                <a:gd name="T40" fmla="*/ 21 w 21"/>
                <a:gd name="T41" fmla="*/ 55 h 93"/>
                <a:gd name="T42" fmla="*/ 21 w 21"/>
                <a:gd name="T43" fmla="*/ 58 h 93"/>
                <a:gd name="T44" fmla="*/ 21 w 21"/>
                <a:gd name="T45" fmla="*/ 5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223">
              <a:extLst>
                <a:ext uri="{FF2B5EF4-FFF2-40B4-BE49-F238E27FC236}">
                  <a16:creationId xmlns:a16="http://schemas.microsoft.com/office/drawing/2014/main" id="{4509E093-A0C5-45E8-BA97-2141FCF700CF}"/>
                </a:ext>
              </a:extLst>
            </p:cNvPr>
            <p:cNvSpPr>
              <a:spLocks/>
            </p:cNvSpPr>
            <p:nvPr userDrawn="1"/>
          </p:nvSpPr>
          <p:spPr bwMode="auto">
            <a:xfrm>
              <a:off x="6499247"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1 w 21"/>
                <a:gd name="T25" fmla="*/ 93 h 93"/>
                <a:gd name="T26" fmla="*/ 11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224">
              <a:extLst>
                <a:ext uri="{FF2B5EF4-FFF2-40B4-BE49-F238E27FC236}">
                  <a16:creationId xmlns:a16="http://schemas.microsoft.com/office/drawing/2014/main" id="{AFF8CB61-601A-4767-99CE-D9ACBEB6D6AE}"/>
                </a:ext>
              </a:extLst>
            </p:cNvPr>
            <p:cNvSpPr>
              <a:spLocks/>
            </p:cNvSpPr>
            <p:nvPr userDrawn="1"/>
          </p:nvSpPr>
          <p:spPr bwMode="auto">
            <a:xfrm>
              <a:off x="6469085"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4 w 21"/>
                <a:gd name="T37" fmla="*/ 44 h 93"/>
                <a:gd name="T38" fmla="*/ 2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225">
              <a:extLst>
                <a:ext uri="{FF2B5EF4-FFF2-40B4-BE49-F238E27FC236}">
                  <a16:creationId xmlns:a16="http://schemas.microsoft.com/office/drawing/2014/main" id="{F7E2AB8B-4384-4318-AE3B-2BD13788D34D}"/>
                </a:ext>
              </a:extLst>
            </p:cNvPr>
            <p:cNvSpPr>
              <a:spLocks/>
            </p:cNvSpPr>
            <p:nvPr userDrawn="1"/>
          </p:nvSpPr>
          <p:spPr bwMode="auto">
            <a:xfrm>
              <a:off x="6438922"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226">
              <a:extLst>
                <a:ext uri="{FF2B5EF4-FFF2-40B4-BE49-F238E27FC236}">
                  <a16:creationId xmlns:a16="http://schemas.microsoft.com/office/drawing/2014/main" id="{871B9DA1-8B72-411E-A856-3449E2CD8F90}"/>
                </a:ext>
              </a:extLst>
            </p:cNvPr>
            <p:cNvSpPr>
              <a:spLocks/>
            </p:cNvSpPr>
            <p:nvPr userDrawn="1"/>
          </p:nvSpPr>
          <p:spPr bwMode="auto">
            <a:xfrm>
              <a:off x="6408759" y="3563980"/>
              <a:ext cx="17463" cy="74613"/>
            </a:xfrm>
            <a:custGeom>
              <a:avLst/>
              <a:gdLst>
                <a:gd name="T0" fmla="*/ 0 w 21"/>
                <a:gd name="T1" fmla="*/ 35 h 93"/>
                <a:gd name="T2" fmla="*/ 0 w 21"/>
                <a:gd name="T3" fmla="*/ 0 h 93"/>
                <a:gd name="T4" fmla="*/ 21 w 21"/>
                <a:gd name="T5" fmla="*/ 0 h 93"/>
                <a:gd name="T6" fmla="*/ 21 w 21"/>
                <a:gd name="T7" fmla="*/ 35 h 93"/>
                <a:gd name="T8" fmla="*/ 21 w 21"/>
                <a:gd name="T9" fmla="*/ 35 h 93"/>
                <a:gd name="T10" fmla="*/ 21 w 21"/>
                <a:gd name="T11" fmla="*/ 38 h 93"/>
                <a:gd name="T12" fmla="*/ 19 w 21"/>
                <a:gd name="T13" fmla="*/ 42 h 93"/>
                <a:gd name="T14" fmla="*/ 17 w 21"/>
                <a:gd name="T15" fmla="*/ 44 h 93"/>
                <a:gd name="T16" fmla="*/ 15 w 21"/>
                <a:gd name="T17" fmla="*/ 45 h 93"/>
                <a:gd name="T18" fmla="*/ 15 w 21"/>
                <a:gd name="T19" fmla="*/ 90 h 93"/>
                <a:gd name="T20" fmla="*/ 15 w 21"/>
                <a:gd name="T21" fmla="*/ 90 h 93"/>
                <a:gd name="T22" fmla="*/ 13 w 21"/>
                <a:gd name="T23" fmla="*/ 92 h 93"/>
                <a:gd name="T24" fmla="*/ 10 w 21"/>
                <a:gd name="T25" fmla="*/ 93 h 93"/>
                <a:gd name="T26" fmla="*/ 10 w 21"/>
                <a:gd name="T27" fmla="*/ 93 h 93"/>
                <a:gd name="T28" fmla="*/ 8 w 21"/>
                <a:gd name="T29" fmla="*/ 92 h 93"/>
                <a:gd name="T30" fmla="*/ 6 w 21"/>
                <a:gd name="T31" fmla="*/ 90 h 93"/>
                <a:gd name="T32" fmla="*/ 6 w 21"/>
                <a:gd name="T33" fmla="*/ 45 h 93"/>
                <a:gd name="T34" fmla="*/ 6 w 21"/>
                <a:gd name="T35" fmla="*/ 45 h 93"/>
                <a:gd name="T36" fmla="*/ 3 w 21"/>
                <a:gd name="T37" fmla="*/ 44 h 93"/>
                <a:gd name="T38" fmla="*/ 1 w 21"/>
                <a:gd name="T39" fmla="*/ 42 h 93"/>
                <a:gd name="T40" fmla="*/ 0 w 21"/>
                <a:gd name="T41" fmla="*/ 38 h 93"/>
                <a:gd name="T42" fmla="*/ 0 w 21"/>
                <a:gd name="T43" fmla="*/ 35 h 93"/>
                <a:gd name="T44" fmla="*/ 0 w 21"/>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93">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227">
              <a:extLst>
                <a:ext uri="{FF2B5EF4-FFF2-40B4-BE49-F238E27FC236}">
                  <a16:creationId xmlns:a16="http://schemas.microsoft.com/office/drawing/2014/main" id="{D52F04E9-868A-46E4-89C0-8F9B5A271646}"/>
                </a:ext>
              </a:extLst>
            </p:cNvPr>
            <p:cNvSpPr>
              <a:spLocks/>
            </p:cNvSpPr>
            <p:nvPr userDrawn="1"/>
          </p:nvSpPr>
          <p:spPr bwMode="auto">
            <a:xfrm>
              <a:off x="637700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228">
              <a:extLst>
                <a:ext uri="{FF2B5EF4-FFF2-40B4-BE49-F238E27FC236}">
                  <a16:creationId xmlns:a16="http://schemas.microsoft.com/office/drawing/2014/main" id="{EB0D5DDF-8E43-4D28-BD67-D55562438407}"/>
                </a:ext>
              </a:extLst>
            </p:cNvPr>
            <p:cNvSpPr>
              <a:spLocks/>
            </p:cNvSpPr>
            <p:nvPr userDrawn="1"/>
          </p:nvSpPr>
          <p:spPr bwMode="auto">
            <a:xfrm>
              <a:off x="6346847"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229">
              <a:extLst>
                <a:ext uri="{FF2B5EF4-FFF2-40B4-BE49-F238E27FC236}">
                  <a16:creationId xmlns:a16="http://schemas.microsoft.com/office/drawing/2014/main" id="{D95D7660-916D-4F00-A43A-382863445183}"/>
                </a:ext>
              </a:extLst>
            </p:cNvPr>
            <p:cNvSpPr>
              <a:spLocks/>
            </p:cNvSpPr>
            <p:nvPr userDrawn="1"/>
          </p:nvSpPr>
          <p:spPr bwMode="auto">
            <a:xfrm>
              <a:off x="6316684"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230">
              <a:extLst>
                <a:ext uri="{FF2B5EF4-FFF2-40B4-BE49-F238E27FC236}">
                  <a16:creationId xmlns:a16="http://schemas.microsoft.com/office/drawing/2014/main" id="{94409655-4FAC-4F45-B589-B9A3B44435EF}"/>
                </a:ext>
              </a:extLst>
            </p:cNvPr>
            <p:cNvSpPr>
              <a:spLocks/>
            </p:cNvSpPr>
            <p:nvPr userDrawn="1"/>
          </p:nvSpPr>
          <p:spPr bwMode="auto">
            <a:xfrm>
              <a:off x="6286521"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231">
              <a:extLst>
                <a:ext uri="{FF2B5EF4-FFF2-40B4-BE49-F238E27FC236}">
                  <a16:creationId xmlns:a16="http://schemas.microsoft.com/office/drawing/2014/main" id="{37906DFF-92B9-44EF-A054-A12790760A16}"/>
                </a:ext>
              </a:extLst>
            </p:cNvPr>
            <p:cNvSpPr>
              <a:spLocks/>
            </p:cNvSpPr>
            <p:nvPr userDrawn="1"/>
          </p:nvSpPr>
          <p:spPr bwMode="auto">
            <a:xfrm>
              <a:off x="6226196" y="3563980"/>
              <a:ext cx="17463" cy="74613"/>
            </a:xfrm>
            <a:custGeom>
              <a:avLst/>
              <a:gdLst>
                <a:gd name="T0" fmla="*/ 0 w 22"/>
                <a:gd name="T1" fmla="*/ 35 h 93"/>
                <a:gd name="T2" fmla="*/ 0 w 22"/>
                <a:gd name="T3" fmla="*/ 0 h 93"/>
                <a:gd name="T4" fmla="*/ 22 w 22"/>
                <a:gd name="T5" fmla="*/ 0 h 93"/>
                <a:gd name="T6" fmla="*/ 22 w 22"/>
                <a:gd name="T7" fmla="*/ 35 h 93"/>
                <a:gd name="T8" fmla="*/ 22 w 22"/>
                <a:gd name="T9" fmla="*/ 35 h 93"/>
                <a:gd name="T10" fmla="*/ 22 w 22"/>
                <a:gd name="T11" fmla="*/ 38 h 93"/>
                <a:gd name="T12" fmla="*/ 21 w 22"/>
                <a:gd name="T13" fmla="*/ 42 h 93"/>
                <a:gd name="T14" fmla="*/ 19 w 22"/>
                <a:gd name="T15" fmla="*/ 44 h 93"/>
                <a:gd name="T16" fmla="*/ 15 w 22"/>
                <a:gd name="T17" fmla="*/ 45 h 93"/>
                <a:gd name="T18" fmla="*/ 15 w 22"/>
                <a:gd name="T19" fmla="*/ 90 h 93"/>
                <a:gd name="T20" fmla="*/ 15 w 22"/>
                <a:gd name="T21" fmla="*/ 90 h 93"/>
                <a:gd name="T22" fmla="*/ 14 w 22"/>
                <a:gd name="T23" fmla="*/ 92 h 93"/>
                <a:gd name="T24" fmla="*/ 12 w 22"/>
                <a:gd name="T25" fmla="*/ 93 h 93"/>
                <a:gd name="T26" fmla="*/ 12 w 22"/>
                <a:gd name="T27" fmla="*/ 93 h 93"/>
                <a:gd name="T28" fmla="*/ 8 w 22"/>
                <a:gd name="T29" fmla="*/ 92 h 93"/>
                <a:gd name="T30" fmla="*/ 8 w 22"/>
                <a:gd name="T31" fmla="*/ 90 h 93"/>
                <a:gd name="T32" fmla="*/ 8 w 22"/>
                <a:gd name="T33" fmla="*/ 45 h 93"/>
                <a:gd name="T34" fmla="*/ 8 w 22"/>
                <a:gd name="T35" fmla="*/ 45 h 93"/>
                <a:gd name="T36" fmla="*/ 5 w 22"/>
                <a:gd name="T37" fmla="*/ 44 h 93"/>
                <a:gd name="T38" fmla="*/ 3 w 22"/>
                <a:gd name="T39" fmla="*/ 42 h 93"/>
                <a:gd name="T40" fmla="*/ 2 w 22"/>
                <a:gd name="T41" fmla="*/ 38 h 93"/>
                <a:gd name="T42" fmla="*/ 0 w 22"/>
                <a:gd name="T43" fmla="*/ 35 h 93"/>
                <a:gd name="T44" fmla="*/ 0 w 22"/>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93">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232">
              <a:extLst>
                <a:ext uri="{FF2B5EF4-FFF2-40B4-BE49-F238E27FC236}">
                  <a16:creationId xmlns:a16="http://schemas.microsoft.com/office/drawing/2014/main" id="{7D5501A2-9A19-4A2D-A352-C7EA3A20CE7A}"/>
                </a:ext>
              </a:extLst>
            </p:cNvPr>
            <p:cNvSpPr>
              <a:spLocks/>
            </p:cNvSpPr>
            <p:nvPr userDrawn="1"/>
          </p:nvSpPr>
          <p:spPr bwMode="auto">
            <a:xfrm>
              <a:off x="6256359" y="3563980"/>
              <a:ext cx="19050" cy="74613"/>
            </a:xfrm>
            <a:custGeom>
              <a:avLst/>
              <a:gdLst>
                <a:gd name="T0" fmla="*/ 0 w 23"/>
                <a:gd name="T1" fmla="*/ 35 h 93"/>
                <a:gd name="T2" fmla="*/ 0 w 23"/>
                <a:gd name="T3" fmla="*/ 0 h 93"/>
                <a:gd name="T4" fmla="*/ 23 w 23"/>
                <a:gd name="T5" fmla="*/ 0 h 93"/>
                <a:gd name="T6" fmla="*/ 23 w 23"/>
                <a:gd name="T7" fmla="*/ 35 h 93"/>
                <a:gd name="T8" fmla="*/ 23 w 23"/>
                <a:gd name="T9" fmla="*/ 35 h 93"/>
                <a:gd name="T10" fmla="*/ 22 w 23"/>
                <a:gd name="T11" fmla="*/ 38 h 93"/>
                <a:gd name="T12" fmla="*/ 21 w 23"/>
                <a:gd name="T13" fmla="*/ 42 h 93"/>
                <a:gd name="T14" fmla="*/ 19 w 23"/>
                <a:gd name="T15" fmla="*/ 44 h 93"/>
                <a:gd name="T16" fmla="*/ 15 w 23"/>
                <a:gd name="T17" fmla="*/ 45 h 93"/>
                <a:gd name="T18" fmla="*/ 15 w 23"/>
                <a:gd name="T19" fmla="*/ 90 h 93"/>
                <a:gd name="T20" fmla="*/ 15 w 23"/>
                <a:gd name="T21" fmla="*/ 90 h 93"/>
                <a:gd name="T22" fmla="*/ 14 w 23"/>
                <a:gd name="T23" fmla="*/ 92 h 93"/>
                <a:gd name="T24" fmla="*/ 12 w 23"/>
                <a:gd name="T25" fmla="*/ 93 h 93"/>
                <a:gd name="T26" fmla="*/ 12 w 23"/>
                <a:gd name="T27" fmla="*/ 93 h 93"/>
                <a:gd name="T28" fmla="*/ 10 w 23"/>
                <a:gd name="T29" fmla="*/ 92 h 93"/>
                <a:gd name="T30" fmla="*/ 8 w 23"/>
                <a:gd name="T31" fmla="*/ 90 h 93"/>
                <a:gd name="T32" fmla="*/ 8 w 23"/>
                <a:gd name="T33" fmla="*/ 45 h 93"/>
                <a:gd name="T34" fmla="*/ 8 w 23"/>
                <a:gd name="T35" fmla="*/ 45 h 93"/>
                <a:gd name="T36" fmla="*/ 5 w 23"/>
                <a:gd name="T37" fmla="*/ 44 h 93"/>
                <a:gd name="T38" fmla="*/ 3 w 23"/>
                <a:gd name="T39" fmla="*/ 42 h 93"/>
                <a:gd name="T40" fmla="*/ 2 w 23"/>
                <a:gd name="T41" fmla="*/ 38 h 93"/>
                <a:gd name="T42" fmla="*/ 0 w 23"/>
                <a:gd name="T43" fmla="*/ 35 h 93"/>
                <a:gd name="T44" fmla="*/ 0 w 23"/>
                <a:gd name="T45" fmla="*/ 3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 h="93">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233">
              <a:extLst>
                <a:ext uri="{FF2B5EF4-FFF2-40B4-BE49-F238E27FC236}">
                  <a16:creationId xmlns:a16="http://schemas.microsoft.com/office/drawing/2014/main" id="{26E68B0A-19FA-4BB9-AD26-C0163D0080A9}"/>
                </a:ext>
              </a:extLst>
            </p:cNvPr>
            <p:cNvSpPr>
              <a:spLocks/>
            </p:cNvSpPr>
            <p:nvPr userDrawn="1"/>
          </p:nvSpPr>
          <p:spPr bwMode="auto">
            <a:xfrm>
              <a:off x="6103958" y="349889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9 h 23"/>
                <a:gd name="T16" fmla="*/ 48 w 95"/>
                <a:gd name="T17" fmla="*/ 15 h 23"/>
                <a:gd name="T18" fmla="*/ 5 w 95"/>
                <a:gd name="T19" fmla="*/ 15 h 23"/>
                <a:gd name="T20" fmla="*/ 5 w 95"/>
                <a:gd name="T21" fmla="*/ 15 h 23"/>
                <a:gd name="T22" fmla="*/ 1 w 95"/>
                <a:gd name="T23" fmla="*/ 14 h 23"/>
                <a:gd name="T24" fmla="*/ 0 w 95"/>
                <a:gd name="T25" fmla="*/ 12 h 23"/>
                <a:gd name="T26" fmla="*/ 0 w 95"/>
                <a:gd name="T27" fmla="*/ 12 h 23"/>
                <a:gd name="T28" fmla="*/ 1 w 95"/>
                <a:gd name="T29" fmla="*/ 9 h 23"/>
                <a:gd name="T30" fmla="*/ 5 w 95"/>
                <a:gd name="T31" fmla="*/ 8 h 23"/>
                <a:gd name="T32" fmla="*/ 48 w 95"/>
                <a:gd name="T33" fmla="*/ 8 h 23"/>
                <a:gd name="T34" fmla="*/ 48 w 95"/>
                <a:gd name="T35" fmla="*/ 8 h 23"/>
                <a:gd name="T36" fmla="*/ 51 w 95"/>
                <a:gd name="T37" fmla="*/ 5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234">
              <a:extLst>
                <a:ext uri="{FF2B5EF4-FFF2-40B4-BE49-F238E27FC236}">
                  <a16:creationId xmlns:a16="http://schemas.microsoft.com/office/drawing/2014/main" id="{F0872902-5AF3-47E9-9164-850C8B1D0EB0}"/>
                </a:ext>
              </a:extLst>
            </p:cNvPr>
            <p:cNvSpPr>
              <a:spLocks/>
            </p:cNvSpPr>
            <p:nvPr userDrawn="1"/>
          </p:nvSpPr>
          <p:spPr bwMode="auto">
            <a:xfrm>
              <a:off x="6103958" y="3468729"/>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8 h 22"/>
                <a:gd name="T32" fmla="*/ 48 w 95"/>
                <a:gd name="T33" fmla="*/ 8 h 22"/>
                <a:gd name="T34" fmla="*/ 48 w 95"/>
                <a:gd name="T35" fmla="*/ 8 h 22"/>
                <a:gd name="T36" fmla="*/ 51 w 95"/>
                <a:gd name="T37" fmla="*/ 5 h 22"/>
                <a:gd name="T38" fmla="*/ 53 w 95"/>
                <a:gd name="T39" fmla="*/ 2 h 22"/>
                <a:gd name="T40" fmla="*/ 55 w 95"/>
                <a:gd name="T41" fmla="*/ 1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235">
              <a:extLst>
                <a:ext uri="{FF2B5EF4-FFF2-40B4-BE49-F238E27FC236}">
                  <a16:creationId xmlns:a16="http://schemas.microsoft.com/office/drawing/2014/main" id="{502EDE89-C697-4CAD-B51A-D398DAC09F40}"/>
                </a:ext>
              </a:extLst>
            </p:cNvPr>
            <p:cNvSpPr>
              <a:spLocks/>
            </p:cNvSpPr>
            <p:nvPr userDrawn="1"/>
          </p:nvSpPr>
          <p:spPr bwMode="auto">
            <a:xfrm>
              <a:off x="6103958" y="3438566"/>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9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236">
              <a:extLst>
                <a:ext uri="{FF2B5EF4-FFF2-40B4-BE49-F238E27FC236}">
                  <a16:creationId xmlns:a16="http://schemas.microsoft.com/office/drawing/2014/main" id="{DCFE4D00-392B-43CE-BACB-0CD6287B4953}"/>
                </a:ext>
              </a:extLst>
            </p:cNvPr>
            <p:cNvSpPr>
              <a:spLocks/>
            </p:cNvSpPr>
            <p:nvPr userDrawn="1"/>
          </p:nvSpPr>
          <p:spPr bwMode="auto">
            <a:xfrm>
              <a:off x="6103958" y="3408403"/>
              <a:ext cx="74613" cy="17463"/>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1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237">
              <a:extLst>
                <a:ext uri="{FF2B5EF4-FFF2-40B4-BE49-F238E27FC236}">
                  <a16:creationId xmlns:a16="http://schemas.microsoft.com/office/drawing/2014/main" id="{9873F800-E038-4620-B284-9F397741C0E1}"/>
                </a:ext>
              </a:extLst>
            </p:cNvPr>
            <p:cNvSpPr>
              <a:spLocks/>
            </p:cNvSpPr>
            <p:nvPr userDrawn="1"/>
          </p:nvSpPr>
          <p:spPr bwMode="auto">
            <a:xfrm>
              <a:off x="6103958" y="3378241"/>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2 h 22"/>
                <a:gd name="T26" fmla="*/ 0 w 95"/>
                <a:gd name="T27" fmla="*/ 12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238">
              <a:extLst>
                <a:ext uri="{FF2B5EF4-FFF2-40B4-BE49-F238E27FC236}">
                  <a16:creationId xmlns:a16="http://schemas.microsoft.com/office/drawing/2014/main" id="{C524F82A-FC39-4530-8738-879EB85CE6EC}"/>
                </a:ext>
              </a:extLst>
            </p:cNvPr>
            <p:cNvSpPr>
              <a:spLocks/>
            </p:cNvSpPr>
            <p:nvPr userDrawn="1"/>
          </p:nvSpPr>
          <p:spPr bwMode="auto">
            <a:xfrm>
              <a:off x="6103958" y="3348078"/>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5 h 22"/>
                <a:gd name="T38" fmla="*/ 53 w 95"/>
                <a:gd name="T39" fmla="*/ 2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239">
              <a:extLst>
                <a:ext uri="{FF2B5EF4-FFF2-40B4-BE49-F238E27FC236}">
                  <a16:creationId xmlns:a16="http://schemas.microsoft.com/office/drawing/2014/main" id="{7389E4C1-03EE-4709-A9AA-5E629545CE0C}"/>
                </a:ext>
              </a:extLst>
            </p:cNvPr>
            <p:cNvSpPr>
              <a:spLocks/>
            </p:cNvSpPr>
            <p:nvPr userDrawn="1"/>
          </p:nvSpPr>
          <p:spPr bwMode="auto">
            <a:xfrm>
              <a:off x="6103958" y="3317915"/>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5 h 22"/>
                <a:gd name="T18" fmla="*/ 5 w 95"/>
                <a:gd name="T19" fmla="*/ 15 h 22"/>
                <a:gd name="T20" fmla="*/ 5 w 95"/>
                <a:gd name="T21" fmla="*/ 15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4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240">
              <a:extLst>
                <a:ext uri="{FF2B5EF4-FFF2-40B4-BE49-F238E27FC236}">
                  <a16:creationId xmlns:a16="http://schemas.microsoft.com/office/drawing/2014/main" id="{5E0AD0ED-8726-4480-B2A9-FB0FDA199578}"/>
                </a:ext>
              </a:extLst>
            </p:cNvPr>
            <p:cNvSpPr>
              <a:spLocks/>
            </p:cNvSpPr>
            <p:nvPr userDrawn="1"/>
          </p:nvSpPr>
          <p:spPr bwMode="auto">
            <a:xfrm>
              <a:off x="6103958" y="3287752"/>
              <a:ext cx="74613" cy="15875"/>
            </a:xfrm>
            <a:custGeom>
              <a:avLst/>
              <a:gdLst>
                <a:gd name="T0" fmla="*/ 59 w 95"/>
                <a:gd name="T1" fmla="*/ 0 h 22"/>
                <a:gd name="T2" fmla="*/ 95 w 95"/>
                <a:gd name="T3" fmla="*/ 0 h 22"/>
                <a:gd name="T4" fmla="*/ 95 w 95"/>
                <a:gd name="T5" fmla="*/ 22 h 22"/>
                <a:gd name="T6" fmla="*/ 59 w 95"/>
                <a:gd name="T7" fmla="*/ 22 h 22"/>
                <a:gd name="T8" fmla="*/ 59 w 95"/>
                <a:gd name="T9" fmla="*/ 22 h 22"/>
                <a:gd name="T10" fmla="*/ 55 w 95"/>
                <a:gd name="T11" fmla="*/ 22 h 22"/>
                <a:gd name="T12" fmla="*/ 53 w 95"/>
                <a:gd name="T13" fmla="*/ 20 h 22"/>
                <a:gd name="T14" fmla="*/ 51 w 95"/>
                <a:gd name="T15" fmla="*/ 17 h 22"/>
                <a:gd name="T16" fmla="*/ 48 w 95"/>
                <a:gd name="T17" fmla="*/ 14 h 22"/>
                <a:gd name="T18" fmla="*/ 5 w 95"/>
                <a:gd name="T19" fmla="*/ 14 h 22"/>
                <a:gd name="T20" fmla="*/ 5 w 95"/>
                <a:gd name="T21" fmla="*/ 14 h 22"/>
                <a:gd name="T22" fmla="*/ 1 w 95"/>
                <a:gd name="T23" fmla="*/ 14 h 22"/>
                <a:gd name="T24" fmla="*/ 0 w 95"/>
                <a:gd name="T25" fmla="*/ 10 h 22"/>
                <a:gd name="T26" fmla="*/ 0 w 95"/>
                <a:gd name="T27" fmla="*/ 10 h 22"/>
                <a:gd name="T28" fmla="*/ 1 w 95"/>
                <a:gd name="T29" fmla="*/ 8 h 22"/>
                <a:gd name="T30" fmla="*/ 5 w 95"/>
                <a:gd name="T31" fmla="*/ 7 h 22"/>
                <a:gd name="T32" fmla="*/ 48 w 95"/>
                <a:gd name="T33" fmla="*/ 7 h 22"/>
                <a:gd name="T34" fmla="*/ 48 w 95"/>
                <a:gd name="T35" fmla="*/ 7 h 22"/>
                <a:gd name="T36" fmla="*/ 51 w 95"/>
                <a:gd name="T37" fmla="*/ 3 h 22"/>
                <a:gd name="T38" fmla="*/ 53 w 95"/>
                <a:gd name="T39" fmla="*/ 1 h 22"/>
                <a:gd name="T40" fmla="*/ 55 w 95"/>
                <a:gd name="T41" fmla="*/ 0 h 22"/>
                <a:gd name="T42" fmla="*/ 59 w 95"/>
                <a:gd name="T43" fmla="*/ 0 h 22"/>
                <a:gd name="T44" fmla="*/ 59 w 95"/>
                <a:gd name="T4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241">
              <a:extLst>
                <a:ext uri="{FF2B5EF4-FFF2-40B4-BE49-F238E27FC236}">
                  <a16:creationId xmlns:a16="http://schemas.microsoft.com/office/drawing/2014/main" id="{0B1DB695-1D7A-4C84-AA86-7D045AF53A04}"/>
                </a:ext>
              </a:extLst>
            </p:cNvPr>
            <p:cNvSpPr>
              <a:spLocks/>
            </p:cNvSpPr>
            <p:nvPr userDrawn="1"/>
          </p:nvSpPr>
          <p:spPr bwMode="auto">
            <a:xfrm>
              <a:off x="6103958" y="3225839"/>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242">
              <a:extLst>
                <a:ext uri="{FF2B5EF4-FFF2-40B4-BE49-F238E27FC236}">
                  <a16:creationId xmlns:a16="http://schemas.microsoft.com/office/drawing/2014/main" id="{6AE87875-E4E5-440B-9BE9-C2A66CA12009}"/>
                </a:ext>
              </a:extLst>
            </p:cNvPr>
            <p:cNvSpPr>
              <a:spLocks/>
            </p:cNvSpPr>
            <p:nvPr userDrawn="1"/>
          </p:nvSpPr>
          <p:spPr bwMode="auto">
            <a:xfrm>
              <a:off x="6103958" y="3256002"/>
              <a:ext cx="74613" cy="17463"/>
            </a:xfrm>
            <a:custGeom>
              <a:avLst/>
              <a:gdLst>
                <a:gd name="T0" fmla="*/ 59 w 95"/>
                <a:gd name="T1" fmla="*/ 0 h 23"/>
                <a:gd name="T2" fmla="*/ 95 w 95"/>
                <a:gd name="T3" fmla="*/ 0 h 23"/>
                <a:gd name="T4" fmla="*/ 95 w 95"/>
                <a:gd name="T5" fmla="*/ 23 h 23"/>
                <a:gd name="T6" fmla="*/ 59 w 95"/>
                <a:gd name="T7" fmla="*/ 23 h 23"/>
                <a:gd name="T8" fmla="*/ 59 w 95"/>
                <a:gd name="T9" fmla="*/ 23 h 23"/>
                <a:gd name="T10" fmla="*/ 55 w 95"/>
                <a:gd name="T11" fmla="*/ 22 h 23"/>
                <a:gd name="T12" fmla="*/ 53 w 95"/>
                <a:gd name="T13" fmla="*/ 21 h 23"/>
                <a:gd name="T14" fmla="*/ 51 w 95"/>
                <a:gd name="T15" fmla="*/ 18 h 23"/>
                <a:gd name="T16" fmla="*/ 48 w 95"/>
                <a:gd name="T17" fmla="*/ 15 h 23"/>
                <a:gd name="T18" fmla="*/ 5 w 95"/>
                <a:gd name="T19" fmla="*/ 15 h 23"/>
                <a:gd name="T20" fmla="*/ 5 w 95"/>
                <a:gd name="T21" fmla="*/ 15 h 23"/>
                <a:gd name="T22" fmla="*/ 1 w 95"/>
                <a:gd name="T23" fmla="*/ 14 h 23"/>
                <a:gd name="T24" fmla="*/ 0 w 95"/>
                <a:gd name="T25" fmla="*/ 11 h 23"/>
                <a:gd name="T26" fmla="*/ 0 w 95"/>
                <a:gd name="T27" fmla="*/ 11 h 23"/>
                <a:gd name="T28" fmla="*/ 1 w 95"/>
                <a:gd name="T29" fmla="*/ 9 h 23"/>
                <a:gd name="T30" fmla="*/ 5 w 95"/>
                <a:gd name="T31" fmla="*/ 8 h 23"/>
                <a:gd name="T32" fmla="*/ 48 w 95"/>
                <a:gd name="T33" fmla="*/ 8 h 23"/>
                <a:gd name="T34" fmla="*/ 48 w 95"/>
                <a:gd name="T35" fmla="*/ 8 h 23"/>
                <a:gd name="T36" fmla="*/ 51 w 95"/>
                <a:gd name="T37" fmla="*/ 4 h 23"/>
                <a:gd name="T38" fmla="*/ 53 w 95"/>
                <a:gd name="T39" fmla="*/ 2 h 23"/>
                <a:gd name="T40" fmla="*/ 55 w 95"/>
                <a:gd name="T41" fmla="*/ 1 h 23"/>
                <a:gd name="T42" fmla="*/ 59 w 95"/>
                <a:gd name="T43" fmla="*/ 0 h 23"/>
                <a:gd name="T44" fmla="*/ 59 w 95"/>
                <a:gd name="T4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243">
              <a:extLst>
                <a:ext uri="{FF2B5EF4-FFF2-40B4-BE49-F238E27FC236}">
                  <a16:creationId xmlns:a16="http://schemas.microsoft.com/office/drawing/2014/main" id="{FB5C89D2-47DE-4474-8F8F-F985204E0933}"/>
                </a:ext>
              </a:extLst>
            </p:cNvPr>
            <p:cNvSpPr>
              <a:spLocks/>
            </p:cNvSpPr>
            <p:nvPr userDrawn="1"/>
          </p:nvSpPr>
          <p:spPr bwMode="auto">
            <a:xfrm>
              <a:off x="6564335" y="3225839"/>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244">
              <a:extLst>
                <a:ext uri="{FF2B5EF4-FFF2-40B4-BE49-F238E27FC236}">
                  <a16:creationId xmlns:a16="http://schemas.microsoft.com/office/drawing/2014/main" id="{0DE3A1F0-D9EE-4E46-A275-BB86A575119D}"/>
                </a:ext>
              </a:extLst>
            </p:cNvPr>
            <p:cNvSpPr>
              <a:spLocks/>
            </p:cNvSpPr>
            <p:nvPr userDrawn="1"/>
          </p:nvSpPr>
          <p:spPr bwMode="auto">
            <a:xfrm>
              <a:off x="6564335" y="325600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4 h 23"/>
                <a:gd name="T16" fmla="*/ 46 w 95"/>
                <a:gd name="T17" fmla="*/ 8 h 23"/>
                <a:gd name="T18" fmla="*/ 91 w 95"/>
                <a:gd name="T19" fmla="*/ 8 h 23"/>
                <a:gd name="T20" fmla="*/ 91 w 95"/>
                <a:gd name="T21" fmla="*/ 8 h 23"/>
                <a:gd name="T22" fmla="*/ 94 w 95"/>
                <a:gd name="T23" fmla="*/ 9 h 23"/>
                <a:gd name="T24" fmla="*/ 95 w 95"/>
                <a:gd name="T25" fmla="*/ 11 h 23"/>
                <a:gd name="T26" fmla="*/ 95 w 95"/>
                <a:gd name="T27" fmla="*/ 11 h 23"/>
                <a:gd name="T28" fmla="*/ 94 w 95"/>
                <a:gd name="T29" fmla="*/ 14 h 23"/>
                <a:gd name="T30" fmla="*/ 91 w 95"/>
                <a:gd name="T31" fmla="*/ 15 h 23"/>
                <a:gd name="T32" fmla="*/ 46 w 95"/>
                <a:gd name="T33" fmla="*/ 15 h 23"/>
                <a:gd name="T34" fmla="*/ 46 w 95"/>
                <a:gd name="T35" fmla="*/ 15 h 23"/>
                <a:gd name="T36" fmla="*/ 45 w 95"/>
                <a:gd name="T37" fmla="*/ 18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245">
              <a:extLst>
                <a:ext uri="{FF2B5EF4-FFF2-40B4-BE49-F238E27FC236}">
                  <a16:creationId xmlns:a16="http://schemas.microsoft.com/office/drawing/2014/main" id="{BE5448AF-D9CD-4FE9-B2D5-22F376C062B3}"/>
                </a:ext>
              </a:extLst>
            </p:cNvPr>
            <p:cNvSpPr>
              <a:spLocks/>
            </p:cNvSpPr>
            <p:nvPr userDrawn="1"/>
          </p:nvSpPr>
          <p:spPr bwMode="auto">
            <a:xfrm>
              <a:off x="6564335" y="3287752"/>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3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4 h 22"/>
                <a:gd name="T32" fmla="*/ 46 w 95"/>
                <a:gd name="T33" fmla="*/ 14 h 22"/>
                <a:gd name="T34" fmla="*/ 46 w 95"/>
                <a:gd name="T35" fmla="*/ 14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246">
              <a:extLst>
                <a:ext uri="{FF2B5EF4-FFF2-40B4-BE49-F238E27FC236}">
                  <a16:creationId xmlns:a16="http://schemas.microsoft.com/office/drawing/2014/main" id="{34FE5BC6-5D82-48EF-8BEF-C063DDD24C16}"/>
                </a:ext>
              </a:extLst>
            </p:cNvPr>
            <p:cNvSpPr>
              <a:spLocks/>
            </p:cNvSpPr>
            <p:nvPr userDrawn="1"/>
          </p:nvSpPr>
          <p:spPr bwMode="auto">
            <a:xfrm>
              <a:off x="6564335" y="3317915"/>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4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247">
              <a:extLst>
                <a:ext uri="{FF2B5EF4-FFF2-40B4-BE49-F238E27FC236}">
                  <a16:creationId xmlns:a16="http://schemas.microsoft.com/office/drawing/2014/main" id="{59B42F3D-40A1-4F4A-BD9A-F9A3A3002CB1}"/>
                </a:ext>
              </a:extLst>
            </p:cNvPr>
            <p:cNvSpPr>
              <a:spLocks/>
            </p:cNvSpPr>
            <p:nvPr userDrawn="1"/>
          </p:nvSpPr>
          <p:spPr bwMode="auto">
            <a:xfrm>
              <a:off x="6564335" y="3348078"/>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1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0 h 22"/>
                <a:gd name="T26" fmla="*/ 95 w 95"/>
                <a:gd name="T27" fmla="*/ 10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248">
              <a:extLst>
                <a:ext uri="{FF2B5EF4-FFF2-40B4-BE49-F238E27FC236}">
                  <a16:creationId xmlns:a16="http://schemas.microsoft.com/office/drawing/2014/main" id="{908CE878-5D52-4C5A-B0E0-622304D9A82C}"/>
                </a:ext>
              </a:extLst>
            </p:cNvPr>
            <p:cNvSpPr>
              <a:spLocks/>
            </p:cNvSpPr>
            <p:nvPr userDrawn="1"/>
          </p:nvSpPr>
          <p:spPr bwMode="auto">
            <a:xfrm>
              <a:off x="6564335" y="3378241"/>
              <a:ext cx="74613" cy="15875"/>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249">
              <a:extLst>
                <a:ext uri="{FF2B5EF4-FFF2-40B4-BE49-F238E27FC236}">
                  <a16:creationId xmlns:a16="http://schemas.microsoft.com/office/drawing/2014/main" id="{7E647BB8-5FD1-4011-BD10-61006B416A82}"/>
                </a:ext>
              </a:extLst>
            </p:cNvPr>
            <p:cNvSpPr>
              <a:spLocks/>
            </p:cNvSpPr>
            <p:nvPr userDrawn="1"/>
          </p:nvSpPr>
          <p:spPr bwMode="auto">
            <a:xfrm>
              <a:off x="6564335" y="3408403"/>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7 h 22"/>
                <a:gd name="T38" fmla="*/ 43 w 95"/>
                <a:gd name="T39" fmla="*/ 20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250">
              <a:extLst>
                <a:ext uri="{FF2B5EF4-FFF2-40B4-BE49-F238E27FC236}">
                  <a16:creationId xmlns:a16="http://schemas.microsoft.com/office/drawing/2014/main" id="{18E907E3-4FCD-4204-AB00-6605B3B110EE}"/>
                </a:ext>
              </a:extLst>
            </p:cNvPr>
            <p:cNvSpPr>
              <a:spLocks/>
            </p:cNvSpPr>
            <p:nvPr userDrawn="1"/>
          </p:nvSpPr>
          <p:spPr bwMode="auto">
            <a:xfrm>
              <a:off x="6564335" y="3438566"/>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7 h 22"/>
                <a:gd name="T18" fmla="*/ 91 w 95"/>
                <a:gd name="T19" fmla="*/ 7 h 22"/>
                <a:gd name="T20" fmla="*/ 91 w 95"/>
                <a:gd name="T21" fmla="*/ 7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251">
              <a:extLst>
                <a:ext uri="{FF2B5EF4-FFF2-40B4-BE49-F238E27FC236}">
                  <a16:creationId xmlns:a16="http://schemas.microsoft.com/office/drawing/2014/main" id="{98902307-152C-469C-9C4D-B39833354DB7}"/>
                </a:ext>
              </a:extLst>
            </p:cNvPr>
            <p:cNvSpPr>
              <a:spLocks/>
            </p:cNvSpPr>
            <p:nvPr userDrawn="1"/>
          </p:nvSpPr>
          <p:spPr bwMode="auto">
            <a:xfrm>
              <a:off x="6564335" y="3498892"/>
              <a:ext cx="74613" cy="17463"/>
            </a:xfrm>
            <a:custGeom>
              <a:avLst/>
              <a:gdLst>
                <a:gd name="T0" fmla="*/ 36 w 95"/>
                <a:gd name="T1" fmla="*/ 23 h 23"/>
                <a:gd name="T2" fmla="*/ 0 w 95"/>
                <a:gd name="T3" fmla="*/ 23 h 23"/>
                <a:gd name="T4" fmla="*/ 0 w 95"/>
                <a:gd name="T5" fmla="*/ 0 h 23"/>
                <a:gd name="T6" fmla="*/ 36 w 95"/>
                <a:gd name="T7" fmla="*/ 0 h 23"/>
                <a:gd name="T8" fmla="*/ 36 w 95"/>
                <a:gd name="T9" fmla="*/ 0 h 23"/>
                <a:gd name="T10" fmla="*/ 39 w 95"/>
                <a:gd name="T11" fmla="*/ 1 h 23"/>
                <a:gd name="T12" fmla="*/ 43 w 95"/>
                <a:gd name="T13" fmla="*/ 2 h 23"/>
                <a:gd name="T14" fmla="*/ 45 w 95"/>
                <a:gd name="T15" fmla="*/ 5 h 23"/>
                <a:gd name="T16" fmla="*/ 46 w 95"/>
                <a:gd name="T17" fmla="*/ 8 h 23"/>
                <a:gd name="T18" fmla="*/ 91 w 95"/>
                <a:gd name="T19" fmla="*/ 8 h 23"/>
                <a:gd name="T20" fmla="*/ 91 w 95"/>
                <a:gd name="T21" fmla="*/ 8 h 23"/>
                <a:gd name="T22" fmla="*/ 94 w 95"/>
                <a:gd name="T23" fmla="*/ 9 h 23"/>
                <a:gd name="T24" fmla="*/ 95 w 95"/>
                <a:gd name="T25" fmla="*/ 12 h 23"/>
                <a:gd name="T26" fmla="*/ 95 w 95"/>
                <a:gd name="T27" fmla="*/ 12 h 23"/>
                <a:gd name="T28" fmla="*/ 94 w 95"/>
                <a:gd name="T29" fmla="*/ 14 h 23"/>
                <a:gd name="T30" fmla="*/ 91 w 95"/>
                <a:gd name="T31" fmla="*/ 15 h 23"/>
                <a:gd name="T32" fmla="*/ 46 w 95"/>
                <a:gd name="T33" fmla="*/ 15 h 23"/>
                <a:gd name="T34" fmla="*/ 46 w 95"/>
                <a:gd name="T35" fmla="*/ 15 h 23"/>
                <a:gd name="T36" fmla="*/ 45 w 95"/>
                <a:gd name="T37" fmla="*/ 19 h 23"/>
                <a:gd name="T38" fmla="*/ 43 w 95"/>
                <a:gd name="T39" fmla="*/ 21 h 23"/>
                <a:gd name="T40" fmla="*/ 39 w 95"/>
                <a:gd name="T41" fmla="*/ 22 h 23"/>
                <a:gd name="T42" fmla="*/ 36 w 95"/>
                <a:gd name="T43" fmla="*/ 23 h 23"/>
                <a:gd name="T44" fmla="*/ 36 w 95"/>
                <a:gd name="T4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3">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252">
              <a:extLst>
                <a:ext uri="{FF2B5EF4-FFF2-40B4-BE49-F238E27FC236}">
                  <a16:creationId xmlns:a16="http://schemas.microsoft.com/office/drawing/2014/main" id="{EAE75CBB-ABA4-4C48-9237-B4783FBA7567}"/>
                </a:ext>
              </a:extLst>
            </p:cNvPr>
            <p:cNvSpPr>
              <a:spLocks/>
            </p:cNvSpPr>
            <p:nvPr userDrawn="1"/>
          </p:nvSpPr>
          <p:spPr bwMode="auto">
            <a:xfrm>
              <a:off x="6564335" y="3468729"/>
              <a:ext cx="74613" cy="17463"/>
            </a:xfrm>
            <a:custGeom>
              <a:avLst/>
              <a:gdLst>
                <a:gd name="T0" fmla="*/ 36 w 95"/>
                <a:gd name="T1" fmla="*/ 22 h 22"/>
                <a:gd name="T2" fmla="*/ 0 w 95"/>
                <a:gd name="T3" fmla="*/ 22 h 22"/>
                <a:gd name="T4" fmla="*/ 0 w 95"/>
                <a:gd name="T5" fmla="*/ 0 h 22"/>
                <a:gd name="T6" fmla="*/ 36 w 95"/>
                <a:gd name="T7" fmla="*/ 0 h 22"/>
                <a:gd name="T8" fmla="*/ 36 w 95"/>
                <a:gd name="T9" fmla="*/ 0 h 22"/>
                <a:gd name="T10" fmla="*/ 39 w 95"/>
                <a:gd name="T11" fmla="*/ 0 h 22"/>
                <a:gd name="T12" fmla="*/ 43 w 95"/>
                <a:gd name="T13" fmla="*/ 2 h 22"/>
                <a:gd name="T14" fmla="*/ 45 w 95"/>
                <a:gd name="T15" fmla="*/ 5 h 22"/>
                <a:gd name="T16" fmla="*/ 46 w 95"/>
                <a:gd name="T17" fmla="*/ 8 h 22"/>
                <a:gd name="T18" fmla="*/ 91 w 95"/>
                <a:gd name="T19" fmla="*/ 8 h 22"/>
                <a:gd name="T20" fmla="*/ 91 w 95"/>
                <a:gd name="T21" fmla="*/ 8 h 22"/>
                <a:gd name="T22" fmla="*/ 94 w 95"/>
                <a:gd name="T23" fmla="*/ 8 h 22"/>
                <a:gd name="T24" fmla="*/ 95 w 95"/>
                <a:gd name="T25" fmla="*/ 12 h 22"/>
                <a:gd name="T26" fmla="*/ 95 w 95"/>
                <a:gd name="T27" fmla="*/ 12 h 22"/>
                <a:gd name="T28" fmla="*/ 94 w 95"/>
                <a:gd name="T29" fmla="*/ 14 h 22"/>
                <a:gd name="T30" fmla="*/ 91 w 95"/>
                <a:gd name="T31" fmla="*/ 15 h 22"/>
                <a:gd name="T32" fmla="*/ 46 w 95"/>
                <a:gd name="T33" fmla="*/ 15 h 22"/>
                <a:gd name="T34" fmla="*/ 46 w 95"/>
                <a:gd name="T35" fmla="*/ 15 h 22"/>
                <a:gd name="T36" fmla="*/ 45 w 95"/>
                <a:gd name="T37" fmla="*/ 19 h 22"/>
                <a:gd name="T38" fmla="*/ 43 w 95"/>
                <a:gd name="T39" fmla="*/ 21 h 22"/>
                <a:gd name="T40" fmla="*/ 39 w 95"/>
                <a:gd name="T41" fmla="*/ 22 h 22"/>
                <a:gd name="T42" fmla="*/ 36 w 95"/>
                <a:gd name="T43" fmla="*/ 22 h 22"/>
                <a:gd name="T44" fmla="*/ 36 w 9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 h="22">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193">
            <a:extLst>
              <a:ext uri="{FF2B5EF4-FFF2-40B4-BE49-F238E27FC236}">
                <a16:creationId xmlns:a16="http://schemas.microsoft.com/office/drawing/2014/main" id="{F8D4092C-FCF0-4032-A283-A78BB289F884}"/>
              </a:ext>
            </a:extLst>
          </p:cNvPr>
          <p:cNvGrpSpPr/>
          <p:nvPr userDrawn="1"/>
        </p:nvGrpSpPr>
        <p:grpSpPr>
          <a:xfrm>
            <a:off x="1233373" y="1529963"/>
            <a:ext cx="1266206" cy="1266218"/>
            <a:chOff x="4978417" y="2967073"/>
            <a:chExt cx="808040" cy="808047"/>
          </a:xfrm>
        </p:grpSpPr>
        <p:sp>
          <p:nvSpPr>
            <p:cNvPr id="195" name="Freeform 211">
              <a:extLst>
                <a:ext uri="{FF2B5EF4-FFF2-40B4-BE49-F238E27FC236}">
                  <a16:creationId xmlns:a16="http://schemas.microsoft.com/office/drawing/2014/main" id="{04526D32-E13D-4E2E-AAE2-270AA9F95229}"/>
                </a:ext>
              </a:extLst>
            </p:cNvPr>
            <p:cNvSpPr>
              <a:spLocks/>
            </p:cNvSpPr>
            <p:nvPr userDrawn="1"/>
          </p:nvSpPr>
          <p:spPr bwMode="auto">
            <a:xfrm>
              <a:off x="4978417" y="2967073"/>
              <a:ext cx="808040" cy="808047"/>
            </a:xfrm>
            <a:custGeom>
              <a:avLst/>
              <a:gdLst>
                <a:gd name="T0" fmla="*/ 1017 w 1018"/>
                <a:gd name="T1" fmla="*/ 536 h 1018"/>
                <a:gd name="T2" fmla="*/ 1008 w 1018"/>
                <a:gd name="T3" fmla="*/ 612 h 1018"/>
                <a:gd name="T4" fmla="*/ 987 w 1018"/>
                <a:gd name="T5" fmla="*/ 684 h 1018"/>
                <a:gd name="T6" fmla="*/ 956 w 1018"/>
                <a:gd name="T7" fmla="*/ 751 h 1018"/>
                <a:gd name="T8" fmla="*/ 917 w 1018"/>
                <a:gd name="T9" fmla="*/ 813 h 1018"/>
                <a:gd name="T10" fmla="*/ 869 w 1018"/>
                <a:gd name="T11" fmla="*/ 869 h 1018"/>
                <a:gd name="T12" fmla="*/ 813 w 1018"/>
                <a:gd name="T13" fmla="*/ 917 h 1018"/>
                <a:gd name="T14" fmla="*/ 752 w 1018"/>
                <a:gd name="T15" fmla="*/ 956 h 1018"/>
                <a:gd name="T16" fmla="*/ 685 w 1018"/>
                <a:gd name="T17" fmla="*/ 987 h 1018"/>
                <a:gd name="T18" fmla="*/ 612 w 1018"/>
                <a:gd name="T19" fmla="*/ 1008 h 1018"/>
                <a:gd name="T20" fmla="*/ 536 w 1018"/>
                <a:gd name="T21" fmla="*/ 1017 h 1018"/>
                <a:gd name="T22" fmla="*/ 483 w 1018"/>
                <a:gd name="T23" fmla="*/ 1017 h 1018"/>
                <a:gd name="T24" fmla="*/ 407 w 1018"/>
                <a:gd name="T25" fmla="*/ 1008 h 1018"/>
                <a:gd name="T26" fmla="*/ 334 w 1018"/>
                <a:gd name="T27" fmla="*/ 987 h 1018"/>
                <a:gd name="T28" fmla="*/ 268 w 1018"/>
                <a:gd name="T29" fmla="*/ 956 h 1018"/>
                <a:gd name="T30" fmla="*/ 205 w 1018"/>
                <a:gd name="T31" fmla="*/ 917 h 1018"/>
                <a:gd name="T32" fmla="*/ 150 w 1018"/>
                <a:gd name="T33" fmla="*/ 869 h 1018"/>
                <a:gd name="T34" fmla="*/ 102 w 1018"/>
                <a:gd name="T35" fmla="*/ 813 h 1018"/>
                <a:gd name="T36" fmla="*/ 63 w 1018"/>
                <a:gd name="T37" fmla="*/ 751 h 1018"/>
                <a:gd name="T38" fmla="*/ 32 w 1018"/>
                <a:gd name="T39" fmla="*/ 684 h 1018"/>
                <a:gd name="T40" fmla="*/ 11 w 1018"/>
                <a:gd name="T41" fmla="*/ 612 h 1018"/>
                <a:gd name="T42" fmla="*/ 2 w 1018"/>
                <a:gd name="T43" fmla="*/ 536 h 1018"/>
                <a:gd name="T44" fmla="*/ 2 w 1018"/>
                <a:gd name="T45" fmla="*/ 483 h 1018"/>
                <a:gd name="T46" fmla="*/ 11 w 1018"/>
                <a:gd name="T47" fmla="*/ 406 h 1018"/>
                <a:gd name="T48" fmla="*/ 32 w 1018"/>
                <a:gd name="T49" fmla="*/ 334 h 1018"/>
                <a:gd name="T50" fmla="*/ 63 w 1018"/>
                <a:gd name="T51" fmla="*/ 266 h 1018"/>
                <a:gd name="T52" fmla="*/ 102 w 1018"/>
                <a:gd name="T53" fmla="*/ 205 h 1018"/>
                <a:gd name="T54" fmla="*/ 150 w 1018"/>
                <a:gd name="T55" fmla="*/ 150 h 1018"/>
                <a:gd name="T56" fmla="*/ 205 w 1018"/>
                <a:gd name="T57" fmla="*/ 101 h 1018"/>
                <a:gd name="T58" fmla="*/ 268 w 1018"/>
                <a:gd name="T59" fmla="*/ 62 h 1018"/>
                <a:gd name="T60" fmla="*/ 334 w 1018"/>
                <a:gd name="T61" fmla="*/ 31 h 1018"/>
                <a:gd name="T62" fmla="*/ 407 w 1018"/>
                <a:gd name="T63" fmla="*/ 10 h 1018"/>
                <a:gd name="T64" fmla="*/ 483 w 1018"/>
                <a:gd name="T65" fmla="*/ 1 h 1018"/>
                <a:gd name="T66" fmla="*/ 536 w 1018"/>
                <a:gd name="T67" fmla="*/ 1 h 1018"/>
                <a:gd name="T68" fmla="*/ 612 w 1018"/>
                <a:gd name="T69" fmla="*/ 10 h 1018"/>
                <a:gd name="T70" fmla="*/ 685 w 1018"/>
                <a:gd name="T71" fmla="*/ 31 h 1018"/>
                <a:gd name="T72" fmla="*/ 752 w 1018"/>
                <a:gd name="T73" fmla="*/ 62 h 1018"/>
                <a:gd name="T74" fmla="*/ 813 w 1018"/>
                <a:gd name="T75" fmla="*/ 101 h 1018"/>
                <a:gd name="T76" fmla="*/ 869 w 1018"/>
                <a:gd name="T77" fmla="*/ 150 h 1018"/>
                <a:gd name="T78" fmla="*/ 917 w 1018"/>
                <a:gd name="T79" fmla="*/ 205 h 1018"/>
                <a:gd name="T80" fmla="*/ 956 w 1018"/>
                <a:gd name="T81" fmla="*/ 266 h 1018"/>
                <a:gd name="T82" fmla="*/ 987 w 1018"/>
                <a:gd name="T83" fmla="*/ 334 h 1018"/>
                <a:gd name="T84" fmla="*/ 1008 w 1018"/>
                <a:gd name="T85" fmla="*/ 406 h 1018"/>
                <a:gd name="T86" fmla="*/ 1017 w 1018"/>
                <a:gd name="T87" fmla="*/ 483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18" h="1018">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253">
              <a:extLst>
                <a:ext uri="{FF2B5EF4-FFF2-40B4-BE49-F238E27FC236}">
                  <a16:creationId xmlns:a16="http://schemas.microsoft.com/office/drawing/2014/main" id="{2CF53438-8348-4F0B-BAC3-5E68B546AD52}"/>
                </a:ext>
              </a:extLst>
            </p:cNvPr>
            <p:cNvSpPr>
              <a:spLocks noEditPoints="1"/>
            </p:cNvSpPr>
            <p:nvPr userDrawn="1"/>
          </p:nvSpPr>
          <p:spPr bwMode="auto">
            <a:xfrm>
              <a:off x="5221305" y="3097250"/>
              <a:ext cx="325439" cy="428630"/>
            </a:xfrm>
            <a:custGeom>
              <a:avLst/>
              <a:gdLst>
                <a:gd name="T0" fmla="*/ 136 w 409"/>
                <a:gd name="T1" fmla="*/ 539 h 539"/>
                <a:gd name="T2" fmla="*/ 120 w 409"/>
                <a:gd name="T3" fmla="*/ 530 h 539"/>
                <a:gd name="T4" fmla="*/ 118 w 409"/>
                <a:gd name="T5" fmla="*/ 482 h 539"/>
                <a:gd name="T6" fmla="*/ 108 w 409"/>
                <a:gd name="T7" fmla="*/ 437 h 539"/>
                <a:gd name="T8" fmla="*/ 80 w 409"/>
                <a:gd name="T9" fmla="*/ 389 h 539"/>
                <a:gd name="T10" fmla="*/ 39 w 409"/>
                <a:gd name="T11" fmla="*/ 324 h 539"/>
                <a:gd name="T12" fmla="*/ 21 w 409"/>
                <a:gd name="T13" fmla="*/ 293 h 539"/>
                <a:gd name="T14" fmla="*/ 18 w 409"/>
                <a:gd name="T15" fmla="*/ 291 h 539"/>
                <a:gd name="T16" fmla="*/ 1 w 409"/>
                <a:gd name="T17" fmla="*/ 227 h 539"/>
                <a:gd name="T18" fmla="*/ 1 w 409"/>
                <a:gd name="T19" fmla="*/ 184 h 539"/>
                <a:gd name="T20" fmla="*/ 16 w 409"/>
                <a:gd name="T21" fmla="*/ 125 h 539"/>
                <a:gd name="T22" fmla="*/ 46 w 409"/>
                <a:gd name="T23" fmla="*/ 74 h 539"/>
                <a:gd name="T24" fmla="*/ 90 w 409"/>
                <a:gd name="T25" fmla="*/ 34 h 539"/>
                <a:gd name="T26" fmla="*/ 144 w 409"/>
                <a:gd name="T27" fmla="*/ 9 h 539"/>
                <a:gd name="T28" fmla="*/ 204 w 409"/>
                <a:gd name="T29" fmla="*/ 0 h 539"/>
                <a:gd name="T30" fmla="*/ 245 w 409"/>
                <a:gd name="T31" fmla="*/ 4 h 539"/>
                <a:gd name="T32" fmla="*/ 302 w 409"/>
                <a:gd name="T33" fmla="*/ 25 h 539"/>
                <a:gd name="T34" fmla="*/ 349 w 409"/>
                <a:gd name="T35" fmla="*/ 59 h 539"/>
                <a:gd name="T36" fmla="*/ 383 w 409"/>
                <a:gd name="T37" fmla="*/ 107 h 539"/>
                <a:gd name="T38" fmla="*/ 404 w 409"/>
                <a:gd name="T39" fmla="*/ 163 h 539"/>
                <a:gd name="T40" fmla="*/ 409 w 409"/>
                <a:gd name="T41" fmla="*/ 205 h 539"/>
                <a:gd name="T42" fmla="*/ 398 w 409"/>
                <a:gd name="T43" fmla="*/ 270 h 539"/>
                <a:gd name="T44" fmla="*/ 388 w 409"/>
                <a:gd name="T45" fmla="*/ 293 h 539"/>
                <a:gd name="T46" fmla="*/ 369 w 409"/>
                <a:gd name="T47" fmla="*/ 324 h 539"/>
                <a:gd name="T48" fmla="*/ 349 w 409"/>
                <a:gd name="T49" fmla="*/ 356 h 539"/>
                <a:gd name="T50" fmla="*/ 308 w 409"/>
                <a:gd name="T51" fmla="*/ 421 h 539"/>
                <a:gd name="T52" fmla="*/ 291 w 409"/>
                <a:gd name="T53" fmla="*/ 468 h 539"/>
                <a:gd name="T54" fmla="*/ 289 w 409"/>
                <a:gd name="T55" fmla="*/ 523 h 539"/>
                <a:gd name="T56" fmla="*/ 280 w 409"/>
                <a:gd name="T57" fmla="*/ 538 h 539"/>
                <a:gd name="T58" fmla="*/ 204 w 409"/>
                <a:gd name="T59" fmla="*/ 11 h 539"/>
                <a:gd name="T60" fmla="*/ 166 w 409"/>
                <a:gd name="T61" fmla="*/ 14 h 539"/>
                <a:gd name="T62" fmla="*/ 111 w 409"/>
                <a:gd name="T63" fmla="*/ 34 h 539"/>
                <a:gd name="T64" fmla="*/ 68 w 409"/>
                <a:gd name="T65" fmla="*/ 67 h 539"/>
                <a:gd name="T66" fmla="*/ 34 w 409"/>
                <a:gd name="T67" fmla="*/ 112 h 539"/>
                <a:gd name="T68" fmla="*/ 15 w 409"/>
                <a:gd name="T69" fmla="*/ 165 h 539"/>
                <a:gd name="T70" fmla="*/ 11 w 409"/>
                <a:gd name="T71" fmla="*/ 205 h 539"/>
                <a:gd name="T72" fmla="*/ 22 w 409"/>
                <a:gd name="T73" fmla="*/ 266 h 539"/>
                <a:gd name="T74" fmla="*/ 30 w 409"/>
                <a:gd name="T75" fmla="*/ 288 h 539"/>
                <a:gd name="T76" fmla="*/ 39 w 409"/>
                <a:gd name="T77" fmla="*/ 304 h 539"/>
                <a:gd name="T78" fmla="*/ 48 w 409"/>
                <a:gd name="T79" fmla="*/ 319 h 539"/>
                <a:gd name="T80" fmla="*/ 92 w 409"/>
                <a:gd name="T81" fmla="*/ 384 h 539"/>
                <a:gd name="T82" fmla="*/ 120 w 409"/>
                <a:gd name="T83" fmla="*/ 435 h 539"/>
                <a:gd name="T84" fmla="*/ 130 w 409"/>
                <a:gd name="T85" fmla="*/ 482 h 539"/>
                <a:gd name="T86" fmla="*/ 131 w 409"/>
                <a:gd name="T87" fmla="*/ 525 h 539"/>
                <a:gd name="T88" fmla="*/ 136 w 409"/>
                <a:gd name="T89" fmla="*/ 527 h 539"/>
                <a:gd name="T90" fmla="*/ 275 w 409"/>
                <a:gd name="T91" fmla="*/ 527 h 539"/>
                <a:gd name="T92" fmla="*/ 277 w 409"/>
                <a:gd name="T93" fmla="*/ 523 h 539"/>
                <a:gd name="T94" fmla="*/ 280 w 409"/>
                <a:gd name="T95" fmla="*/ 467 h 539"/>
                <a:gd name="T96" fmla="*/ 297 w 409"/>
                <a:gd name="T97" fmla="*/ 419 h 539"/>
                <a:gd name="T98" fmla="*/ 340 w 409"/>
                <a:gd name="T99" fmla="*/ 350 h 539"/>
                <a:gd name="T100" fmla="*/ 360 w 409"/>
                <a:gd name="T101" fmla="*/ 318 h 539"/>
                <a:gd name="T102" fmla="*/ 378 w 409"/>
                <a:gd name="T103" fmla="*/ 289 h 539"/>
                <a:gd name="T104" fmla="*/ 379 w 409"/>
                <a:gd name="T105" fmla="*/ 286 h 539"/>
                <a:gd name="T106" fmla="*/ 392 w 409"/>
                <a:gd name="T107" fmla="*/ 246 h 539"/>
                <a:gd name="T108" fmla="*/ 397 w 409"/>
                <a:gd name="T109" fmla="*/ 205 h 539"/>
                <a:gd name="T110" fmla="*/ 389 w 409"/>
                <a:gd name="T111" fmla="*/ 147 h 539"/>
                <a:gd name="T112" fmla="*/ 364 w 409"/>
                <a:gd name="T113" fmla="*/ 96 h 539"/>
                <a:gd name="T114" fmla="*/ 327 w 409"/>
                <a:gd name="T115" fmla="*/ 55 h 539"/>
                <a:gd name="T116" fmla="*/ 280 w 409"/>
                <a:gd name="T117" fmla="*/ 26 h 539"/>
                <a:gd name="T118" fmla="*/ 223 w 409"/>
                <a:gd name="T119" fmla="*/ 1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9" h="539">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254">
              <a:extLst>
                <a:ext uri="{FF2B5EF4-FFF2-40B4-BE49-F238E27FC236}">
                  <a16:creationId xmlns:a16="http://schemas.microsoft.com/office/drawing/2014/main" id="{8C7701A4-DA55-4D75-82FC-0131A0ECB9B2}"/>
                </a:ext>
              </a:extLst>
            </p:cNvPr>
            <p:cNvSpPr>
              <a:spLocks noEditPoints="1"/>
            </p:cNvSpPr>
            <p:nvPr userDrawn="1"/>
          </p:nvSpPr>
          <p:spPr bwMode="auto">
            <a:xfrm>
              <a:off x="5316556" y="3541755"/>
              <a:ext cx="134938" cy="28575"/>
            </a:xfrm>
            <a:custGeom>
              <a:avLst/>
              <a:gdLst>
                <a:gd name="T0" fmla="*/ 158 w 171"/>
                <a:gd name="T1" fmla="*/ 36 h 36"/>
                <a:gd name="T2" fmla="*/ 14 w 171"/>
                <a:gd name="T3" fmla="*/ 36 h 36"/>
                <a:gd name="T4" fmla="*/ 14 w 171"/>
                <a:gd name="T5" fmla="*/ 36 h 36"/>
                <a:gd name="T6" fmla="*/ 10 w 171"/>
                <a:gd name="T7" fmla="*/ 35 h 36"/>
                <a:gd name="T8" fmla="*/ 5 w 171"/>
                <a:gd name="T9" fmla="*/ 33 h 36"/>
                <a:gd name="T10" fmla="*/ 2 w 171"/>
                <a:gd name="T11" fmla="*/ 28 h 36"/>
                <a:gd name="T12" fmla="*/ 0 w 171"/>
                <a:gd name="T13" fmla="*/ 23 h 36"/>
                <a:gd name="T14" fmla="*/ 0 w 171"/>
                <a:gd name="T15" fmla="*/ 14 h 36"/>
                <a:gd name="T16" fmla="*/ 0 w 171"/>
                <a:gd name="T17" fmla="*/ 14 h 36"/>
                <a:gd name="T18" fmla="*/ 2 w 171"/>
                <a:gd name="T19" fmla="*/ 8 h 36"/>
                <a:gd name="T20" fmla="*/ 5 w 171"/>
                <a:gd name="T21" fmla="*/ 4 h 36"/>
                <a:gd name="T22" fmla="*/ 10 w 171"/>
                <a:gd name="T23" fmla="*/ 1 h 36"/>
                <a:gd name="T24" fmla="*/ 14 w 171"/>
                <a:gd name="T25" fmla="*/ 0 h 36"/>
                <a:gd name="T26" fmla="*/ 158 w 171"/>
                <a:gd name="T27" fmla="*/ 0 h 36"/>
                <a:gd name="T28" fmla="*/ 158 w 171"/>
                <a:gd name="T29" fmla="*/ 0 h 36"/>
                <a:gd name="T30" fmla="*/ 163 w 171"/>
                <a:gd name="T31" fmla="*/ 1 h 36"/>
                <a:gd name="T32" fmla="*/ 167 w 171"/>
                <a:gd name="T33" fmla="*/ 4 h 36"/>
                <a:gd name="T34" fmla="*/ 170 w 171"/>
                <a:gd name="T35" fmla="*/ 8 h 36"/>
                <a:gd name="T36" fmla="*/ 171 w 171"/>
                <a:gd name="T37" fmla="*/ 14 h 36"/>
                <a:gd name="T38" fmla="*/ 171 w 171"/>
                <a:gd name="T39" fmla="*/ 23 h 36"/>
                <a:gd name="T40" fmla="*/ 171 w 171"/>
                <a:gd name="T41" fmla="*/ 23 h 36"/>
                <a:gd name="T42" fmla="*/ 170 w 171"/>
                <a:gd name="T43" fmla="*/ 28 h 36"/>
                <a:gd name="T44" fmla="*/ 167 w 171"/>
                <a:gd name="T45" fmla="*/ 33 h 36"/>
                <a:gd name="T46" fmla="*/ 163 w 171"/>
                <a:gd name="T47" fmla="*/ 35 h 36"/>
                <a:gd name="T48" fmla="*/ 158 w 171"/>
                <a:gd name="T49" fmla="*/ 36 h 36"/>
                <a:gd name="T50" fmla="*/ 158 w 171"/>
                <a:gd name="T51" fmla="*/ 36 h 36"/>
                <a:gd name="T52" fmla="*/ 14 w 171"/>
                <a:gd name="T53" fmla="*/ 12 h 36"/>
                <a:gd name="T54" fmla="*/ 14 w 171"/>
                <a:gd name="T55" fmla="*/ 12 h 36"/>
                <a:gd name="T56" fmla="*/ 13 w 171"/>
                <a:gd name="T57" fmla="*/ 12 h 36"/>
                <a:gd name="T58" fmla="*/ 12 w 171"/>
                <a:gd name="T59" fmla="*/ 14 h 36"/>
                <a:gd name="T60" fmla="*/ 12 w 171"/>
                <a:gd name="T61" fmla="*/ 23 h 36"/>
                <a:gd name="T62" fmla="*/ 12 w 171"/>
                <a:gd name="T63" fmla="*/ 23 h 36"/>
                <a:gd name="T64" fmla="*/ 13 w 171"/>
                <a:gd name="T65" fmla="*/ 25 h 36"/>
                <a:gd name="T66" fmla="*/ 14 w 171"/>
                <a:gd name="T67" fmla="*/ 25 h 36"/>
                <a:gd name="T68" fmla="*/ 158 w 171"/>
                <a:gd name="T69" fmla="*/ 25 h 36"/>
                <a:gd name="T70" fmla="*/ 158 w 171"/>
                <a:gd name="T71" fmla="*/ 25 h 36"/>
                <a:gd name="T72" fmla="*/ 159 w 171"/>
                <a:gd name="T73" fmla="*/ 25 h 36"/>
                <a:gd name="T74" fmla="*/ 159 w 171"/>
                <a:gd name="T75" fmla="*/ 23 h 36"/>
                <a:gd name="T76" fmla="*/ 159 w 171"/>
                <a:gd name="T77" fmla="*/ 14 h 36"/>
                <a:gd name="T78" fmla="*/ 159 w 171"/>
                <a:gd name="T79" fmla="*/ 14 h 36"/>
                <a:gd name="T80" fmla="*/ 159 w 171"/>
                <a:gd name="T81" fmla="*/ 12 h 36"/>
                <a:gd name="T82" fmla="*/ 158 w 171"/>
                <a:gd name="T83" fmla="*/ 12 h 36"/>
                <a:gd name="T84" fmla="*/ 14 w 171"/>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1" h="36">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255">
              <a:extLst>
                <a:ext uri="{FF2B5EF4-FFF2-40B4-BE49-F238E27FC236}">
                  <a16:creationId xmlns:a16="http://schemas.microsoft.com/office/drawing/2014/main" id="{3871790A-CC20-4F4B-B2E8-76C084DFCCF4}"/>
                </a:ext>
              </a:extLst>
            </p:cNvPr>
            <p:cNvSpPr>
              <a:spLocks noEditPoints="1"/>
            </p:cNvSpPr>
            <p:nvPr userDrawn="1"/>
          </p:nvSpPr>
          <p:spPr bwMode="auto">
            <a:xfrm>
              <a:off x="5329256" y="3579856"/>
              <a:ext cx="107950" cy="28575"/>
            </a:xfrm>
            <a:custGeom>
              <a:avLst/>
              <a:gdLst>
                <a:gd name="T0" fmla="*/ 123 w 136"/>
                <a:gd name="T1" fmla="*/ 35 h 35"/>
                <a:gd name="T2" fmla="*/ 13 w 136"/>
                <a:gd name="T3" fmla="*/ 35 h 35"/>
                <a:gd name="T4" fmla="*/ 13 w 136"/>
                <a:gd name="T5" fmla="*/ 35 h 35"/>
                <a:gd name="T6" fmla="*/ 8 w 136"/>
                <a:gd name="T7" fmla="*/ 34 h 35"/>
                <a:gd name="T8" fmla="*/ 4 w 136"/>
                <a:gd name="T9" fmla="*/ 32 h 35"/>
                <a:gd name="T10" fmla="*/ 1 w 136"/>
                <a:gd name="T11" fmla="*/ 27 h 35"/>
                <a:gd name="T12" fmla="*/ 0 w 136"/>
                <a:gd name="T13" fmla="*/ 23 h 35"/>
                <a:gd name="T14" fmla="*/ 0 w 136"/>
                <a:gd name="T15" fmla="*/ 14 h 35"/>
                <a:gd name="T16" fmla="*/ 0 w 136"/>
                <a:gd name="T17" fmla="*/ 14 h 35"/>
                <a:gd name="T18" fmla="*/ 1 w 136"/>
                <a:gd name="T19" fmla="*/ 8 h 35"/>
                <a:gd name="T20" fmla="*/ 4 w 136"/>
                <a:gd name="T21" fmla="*/ 3 h 35"/>
                <a:gd name="T22" fmla="*/ 8 w 136"/>
                <a:gd name="T23" fmla="*/ 1 h 35"/>
                <a:gd name="T24" fmla="*/ 13 w 136"/>
                <a:gd name="T25" fmla="*/ 0 h 35"/>
                <a:gd name="T26" fmla="*/ 123 w 136"/>
                <a:gd name="T27" fmla="*/ 0 h 35"/>
                <a:gd name="T28" fmla="*/ 123 w 136"/>
                <a:gd name="T29" fmla="*/ 0 h 35"/>
                <a:gd name="T30" fmla="*/ 128 w 136"/>
                <a:gd name="T31" fmla="*/ 1 h 35"/>
                <a:gd name="T32" fmla="*/ 132 w 136"/>
                <a:gd name="T33" fmla="*/ 3 h 35"/>
                <a:gd name="T34" fmla="*/ 136 w 136"/>
                <a:gd name="T35" fmla="*/ 8 h 35"/>
                <a:gd name="T36" fmla="*/ 136 w 136"/>
                <a:gd name="T37" fmla="*/ 14 h 35"/>
                <a:gd name="T38" fmla="*/ 136 w 136"/>
                <a:gd name="T39" fmla="*/ 23 h 35"/>
                <a:gd name="T40" fmla="*/ 136 w 136"/>
                <a:gd name="T41" fmla="*/ 23 h 35"/>
                <a:gd name="T42" fmla="*/ 136 w 136"/>
                <a:gd name="T43" fmla="*/ 27 h 35"/>
                <a:gd name="T44" fmla="*/ 132 w 136"/>
                <a:gd name="T45" fmla="*/ 32 h 35"/>
                <a:gd name="T46" fmla="*/ 128 w 136"/>
                <a:gd name="T47" fmla="*/ 34 h 35"/>
                <a:gd name="T48" fmla="*/ 123 w 136"/>
                <a:gd name="T49" fmla="*/ 35 h 35"/>
                <a:gd name="T50" fmla="*/ 123 w 136"/>
                <a:gd name="T51" fmla="*/ 35 h 35"/>
                <a:gd name="T52" fmla="*/ 13 w 136"/>
                <a:gd name="T53" fmla="*/ 11 h 35"/>
                <a:gd name="T54" fmla="*/ 13 w 136"/>
                <a:gd name="T55" fmla="*/ 11 h 35"/>
                <a:gd name="T56" fmla="*/ 12 w 136"/>
                <a:gd name="T57" fmla="*/ 11 h 35"/>
                <a:gd name="T58" fmla="*/ 11 w 136"/>
                <a:gd name="T59" fmla="*/ 14 h 35"/>
                <a:gd name="T60" fmla="*/ 11 w 136"/>
                <a:gd name="T61" fmla="*/ 23 h 35"/>
                <a:gd name="T62" fmla="*/ 11 w 136"/>
                <a:gd name="T63" fmla="*/ 23 h 35"/>
                <a:gd name="T64" fmla="*/ 12 w 136"/>
                <a:gd name="T65" fmla="*/ 24 h 35"/>
                <a:gd name="T66" fmla="*/ 13 w 136"/>
                <a:gd name="T67" fmla="*/ 24 h 35"/>
                <a:gd name="T68" fmla="*/ 123 w 136"/>
                <a:gd name="T69" fmla="*/ 24 h 35"/>
                <a:gd name="T70" fmla="*/ 123 w 136"/>
                <a:gd name="T71" fmla="*/ 24 h 35"/>
                <a:gd name="T72" fmla="*/ 124 w 136"/>
                <a:gd name="T73" fmla="*/ 24 h 35"/>
                <a:gd name="T74" fmla="*/ 125 w 136"/>
                <a:gd name="T75" fmla="*/ 23 h 35"/>
                <a:gd name="T76" fmla="*/ 125 w 136"/>
                <a:gd name="T77" fmla="*/ 14 h 35"/>
                <a:gd name="T78" fmla="*/ 125 w 136"/>
                <a:gd name="T79" fmla="*/ 14 h 35"/>
                <a:gd name="T80" fmla="*/ 124 w 136"/>
                <a:gd name="T81" fmla="*/ 11 h 35"/>
                <a:gd name="T82" fmla="*/ 123 w 136"/>
                <a:gd name="T83" fmla="*/ 11 h 35"/>
                <a:gd name="T84" fmla="*/ 13 w 136"/>
                <a:gd name="T8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35">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256">
              <a:extLst>
                <a:ext uri="{FF2B5EF4-FFF2-40B4-BE49-F238E27FC236}">
                  <a16:creationId xmlns:a16="http://schemas.microsoft.com/office/drawing/2014/main" id="{CB4DC264-E8E6-41C6-9E9C-E8ABAD46B6CF}"/>
                </a:ext>
              </a:extLst>
            </p:cNvPr>
            <p:cNvSpPr>
              <a:spLocks noEditPoints="1"/>
            </p:cNvSpPr>
            <p:nvPr userDrawn="1"/>
          </p:nvSpPr>
          <p:spPr bwMode="auto">
            <a:xfrm>
              <a:off x="5343543" y="3617956"/>
              <a:ext cx="80963" cy="28575"/>
            </a:xfrm>
            <a:custGeom>
              <a:avLst/>
              <a:gdLst>
                <a:gd name="T0" fmla="*/ 89 w 102"/>
                <a:gd name="T1" fmla="*/ 36 h 36"/>
                <a:gd name="T2" fmla="*/ 14 w 102"/>
                <a:gd name="T3" fmla="*/ 36 h 36"/>
                <a:gd name="T4" fmla="*/ 14 w 102"/>
                <a:gd name="T5" fmla="*/ 36 h 36"/>
                <a:gd name="T6" fmla="*/ 8 w 102"/>
                <a:gd name="T7" fmla="*/ 35 h 36"/>
                <a:gd name="T8" fmla="*/ 3 w 102"/>
                <a:gd name="T9" fmla="*/ 32 h 36"/>
                <a:gd name="T10" fmla="*/ 1 w 102"/>
                <a:gd name="T11" fmla="*/ 28 h 36"/>
                <a:gd name="T12" fmla="*/ 0 w 102"/>
                <a:gd name="T13" fmla="*/ 22 h 36"/>
                <a:gd name="T14" fmla="*/ 0 w 102"/>
                <a:gd name="T15" fmla="*/ 14 h 36"/>
                <a:gd name="T16" fmla="*/ 0 w 102"/>
                <a:gd name="T17" fmla="*/ 14 h 36"/>
                <a:gd name="T18" fmla="*/ 1 w 102"/>
                <a:gd name="T19" fmla="*/ 8 h 36"/>
                <a:gd name="T20" fmla="*/ 3 w 102"/>
                <a:gd name="T21" fmla="*/ 4 h 36"/>
                <a:gd name="T22" fmla="*/ 8 w 102"/>
                <a:gd name="T23" fmla="*/ 1 h 36"/>
                <a:gd name="T24" fmla="*/ 14 w 102"/>
                <a:gd name="T25" fmla="*/ 0 h 36"/>
                <a:gd name="T26" fmla="*/ 89 w 102"/>
                <a:gd name="T27" fmla="*/ 0 h 36"/>
                <a:gd name="T28" fmla="*/ 89 w 102"/>
                <a:gd name="T29" fmla="*/ 0 h 36"/>
                <a:gd name="T30" fmla="*/ 93 w 102"/>
                <a:gd name="T31" fmla="*/ 1 h 36"/>
                <a:gd name="T32" fmla="*/ 98 w 102"/>
                <a:gd name="T33" fmla="*/ 4 h 36"/>
                <a:gd name="T34" fmla="*/ 101 w 102"/>
                <a:gd name="T35" fmla="*/ 8 h 36"/>
                <a:gd name="T36" fmla="*/ 102 w 102"/>
                <a:gd name="T37" fmla="*/ 14 h 36"/>
                <a:gd name="T38" fmla="*/ 102 w 102"/>
                <a:gd name="T39" fmla="*/ 22 h 36"/>
                <a:gd name="T40" fmla="*/ 102 w 102"/>
                <a:gd name="T41" fmla="*/ 22 h 36"/>
                <a:gd name="T42" fmla="*/ 101 w 102"/>
                <a:gd name="T43" fmla="*/ 28 h 36"/>
                <a:gd name="T44" fmla="*/ 98 w 102"/>
                <a:gd name="T45" fmla="*/ 32 h 36"/>
                <a:gd name="T46" fmla="*/ 93 w 102"/>
                <a:gd name="T47" fmla="*/ 35 h 36"/>
                <a:gd name="T48" fmla="*/ 89 w 102"/>
                <a:gd name="T49" fmla="*/ 36 h 36"/>
                <a:gd name="T50" fmla="*/ 89 w 102"/>
                <a:gd name="T51" fmla="*/ 36 h 36"/>
                <a:gd name="T52" fmla="*/ 14 w 102"/>
                <a:gd name="T53" fmla="*/ 12 h 36"/>
                <a:gd name="T54" fmla="*/ 14 w 102"/>
                <a:gd name="T55" fmla="*/ 12 h 36"/>
                <a:gd name="T56" fmla="*/ 11 w 102"/>
                <a:gd name="T57" fmla="*/ 12 h 36"/>
                <a:gd name="T58" fmla="*/ 11 w 102"/>
                <a:gd name="T59" fmla="*/ 14 h 36"/>
                <a:gd name="T60" fmla="*/ 11 w 102"/>
                <a:gd name="T61" fmla="*/ 22 h 36"/>
                <a:gd name="T62" fmla="*/ 11 w 102"/>
                <a:gd name="T63" fmla="*/ 22 h 36"/>
                <a:gd name="T64" fmla="*/ 11 w 102"/>
                <a:gd name="T65" fmla="*/ 24 h 36"/>
                <a:gd name="T66" fmla="*/ 14 w 102"/>
                <a:gd name="T67" fmla="*/ 24 h 36"/>
                <a:gd name="T68" fmla="*/ 89 w 102"/>
                <a:gd name="T69" fmla="*/ 24 h 36"/>
                <a:gd name="T70" fmla="*/ 89 w 102"/>
                <a:gd name="T71" fmla="*/ 24 h 36"/>
                <a:gd name="T72" fmla="*/ 90 w 102"/>
                <a:gd name="T73" fmla="*/ 24 h 36"/>
                <a:gd name="T74" fmla="*/ 91 w 102"/>
                <a:gd name="T75" fmla="*/ 22 h 36"/>
                <a:gd name="T76" fmla="*/ 91 w 102"/>
                <a:gd name="T77" fmla="*/ 14 h 36"/>
                <a:gd name="T78" fmla="*/ 91 w 102"/>
                <a:gd name="T79" fmla="*/ 14 h 36"/>
                <a:gd name="T80" fmla="*/ 90 w 102"/>
                <a:gd name="T81" fmla="*/ 12 h 36"/>
                <a:gd name="T82" fmla="*/ 89 w 102"/>
                <a:gd name="T83" fmla="*/ 12 h 36"/>
                <a:gd name="T84" fmla="*/ 14 w 102"/>
                <a:gd name="T85"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2" h="36">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257">
              <a:extLst>
                <a:ext uri="{FF2B5EF4-FFF2-40B4-BE49-F238E27FC236}">
                  <a16:creationId xmlns:a16="http://schemas.microsoft.com/office/drawing/2014/main" id="{090A6583-7376-40DC-967C-76C02AA3F10C}"/>
                </a:ext>
              </a:extLst>
            </p:cNvPr>
            <p:cNvSpPr>
              <a:spLocks/>
            </p:cNvSpPr>
            <p:nvPr userDrawn="1"/>
          </p:nvSpPr>
          <p:spPr bwMode="auto">
            <a:xfrm>
              <a:off x="5260993" y="3143288"/>
              <a:ext cx="100013" cy="133352"/>
            </a:xfrm>
            <a:custGeom>
              <a:avLst/>
              <a:gdLst>
                <a:gd name="T0" fmla="*/ 6 w 126"/>
                <a:gd name="T1" fmla="*/ 167 h 167"/>
                <a:gd name="T2" fmla="*/ 6 w 126"/>
                <a:gd name="T3" fmla="*/ 167 h 167"/>
                <a:gd name="T4" fmla="*/ 4 w 126"/>
                <a:gd name="T5" fmla="*/ 166 h 167"/>
                <a:gd name="T6" fmla="*/ 3 w 126"/>
                <a:gd name="T7" fmla="*/ 165 h 167"/>
                <a:gd name="T8" fmla="*/ 1 w 126"/>
                <a:gd name="T9" fmla="*/ 164 h 167"/>
                <a:gd name="T10" fmla="*/ 0 w 126"/>
                <a:gd name="T11" fmla="*/ 161 h 167"/>
                <a:gd name="T12" fmla="*/ 0 w 126"/>
                <a:gd name="T13" fmla="*/ 161 h 167"/>
                <a:gd name="T14" fmla="*/ 1 w 126"/>
                <a:gd name="T15" fmla="*/ 142 h 167"/>
                <a:gd name="T16" fmla="*/ 4 w 126"/>
                <a:gd name="T17" fmla="*/ 125 h 167"/>
                <a:gd name="T18" fmla="*/ 8 w 126"/>
                <a:gd name="T19" fmla="*/ 107 h 167"/>
                <a:gd name="T20" fmla="*/ 14 w 126"/>
                <a:gd name="T21" fmla="*/ 92 h 167"/>
                <a:gd name="T22" fmla="*/ 21 w 126"/>
                <a:gd name="T23" fmla="*/ 77 h 167"/>
                <a:gd name="T24" fmla="*/ 29 w 126"/>
                <a:gd name="T25" fmla="*/ 65 h 167"/>
                <a:gd name="T26" fmla="*/ 38 w 126"/>
                <a:gd name="T27" fmla="*/ 52 h 167"/>
                <a:gd name="T28" fmla="*/ 48 w 126"/>
                <a:gd name="T29" fmla="*/ 42 h 167"/>
                <a:gd name="T30" fmla="*/ 57 w 126"/>
                <a:gd name="T31" fmla="*/ 31 h 167"/>
                <a:gd name="T32" fmla="*/ 67 w 126"/>
                <a:gd name="T33" fmla="*/ 23 h 167"/>
                <a:gd name="T34" fmla="*/ 77 w 126"/>
                <a:gd name="T35" fmla="*/ 16 h 167"/>
                <a:gd name="T36" fmla="*/ 87 w 126"/>
                <a:gd name="T37" fmla="*/ 10 h 167"/>
                <a:gd name="T38" fmla="*/ 97 w 126"/>
                <a:gd name="T39" fmla="*/ 6 h 167"/>
                <a:gd name="T40" fmla="*/ 105 w 126"/>
                <a:gd name="T41" fmla="*/ 2 h 167"/>
                <a:gd name="T42" fmla="*/ 113 w 126"/>
                <a:gd name="T43" fmla="*/ 1 h 167"/>
                <a:gd name="T44" fmla="*/ 121 w 126"/>
                <a:gd name="T45" fmla="*/ 0 h 167"/>
                <a:gd name="T46" fmla="*/ 121 w 126"/>
                <a:gd name="T47" fmla="*/ 0 h 167"/>
                <a:gd name="T48" fmla="*/ 122 w 126"/>
                <a:gd name="T49" fmla="*/ 0 h 167"/>
                <a:gd name="T50" fmla="*/ 125 w 126"/>
                <a:gd name="T51" fmla="*/ 1 h 167"/>
                <a:gd name="T52" fmla="*/ 126 w 126"/>
                <a:gd name="T53" fmla="*/ 4 h 167"/>
                <a:gd name="T54" fmla="*/ 126 w 126"/>
                <a:gd name="T55" fmla="*/ 6 h 167"/>
                <a:gd name="T56" fmla="*/ 126 w 126"/>
                <a:gd name="T57" fmla="*/ 6 h 167"/>
                <a:gd name="T58" fmla="*/ 126 w 126"/>
                <a:gd name="T59" fmla="*/ 8 h 167"/>
                <a:gd name="T60" fmla="*/ 125 w 126"/>
                <a:gd name="T61" fmla="*/ 9 h 167"/>
                <a:gd name="T62" fmla="*/ 122 w 126"/>
                <a:gd name="T63" fmla="*/ 10 h 167"/>
                <a:gd name="T64" fmla="*/ 121 w 126"/>
                <a:gd name="T65" fmla="*/ 12 h 167"/>
                <a:gd name="T66" fmla="*/ 121 w 126"/>
                <a:gd name="T67" fmla="*/ 12 h 167"/>
                <a:gd name="T68" fmla="*/ 114 w 126"/>
                <a:gd name="T69" fmla="*/ 12 h 167"/>
                <a:gd name="T70" fmla="*/ 107 w 126"/>
                <a:gd name="T71" fmla="*/ 14 h 167"/>
                <a:gd name="T72" fmla="*/ 100 w 126"/>
                <a:gd name="T73" fmla="*/ 17 h 167"/>
                <a:gd name="T74" fmla="*/ 92 w 126"/>
                <a:gd name="T75" fmla="*/ 21 h 167"/>
                <a:gd name="T76" fmla="*/ 83 w 126"/>
                <a:gd name="T77" fmla="*/ 27 h 167"/>
                <a:gd name="T78" fmla="*/ 74 w 126"/>
                <a:gd name="T79" fmla="*/ 32 h 167"/>
                <a:gd name="T80" fmla="*/ 65 w 126"/>
                <a:gd name="T81" fmla="*/ 40 h 167"/>
                <a:gd name="T82" fmla="*/ 56 w 126"/>
                <a:gd name="T83" fmla="*/ 50 h 167"/>
                <a:gd name="T84" fmla="*/ 48 w 126"/>
                <a:gd name="T85" fmla="*/ 60 h 167"/>
                <a:gd name="T86" fmla="*/ 39 w 126"/>
                <a:gd name="T87" fmla="*/ 70 h 167"/>
                <a:gd name="T88" fmla="*/ 31 w 126"/>
                <a:gd name="T89" fmla="*/ 83 h 167"/>
                <a:gd name="T90" fmla="*/ 24 w 126"/>
                <a:gd name="T91" fmla="*/ 97 h 167"/>
                <a:gd name="T92" fmla="*/ 20 w 126"/>
                <a:gd name="T93" fmla="*/ 111 h 167"/>
                <a:gd name="T94" fmla="*/ 15 w 126"/>
                <a:gd name="T95" fmla="*/ 127 h 167"/>
                <a:gd name="T96" fmla="*/ 13 w 126"/>
                <a:gd name="T97" fmla="*/ 143 h 167"/>
                <a:gd name="T98" fmla="*/ 12 w 126"/>
                <a:gd name="T99" fmla="*/ 161 h 167"/>
                <a:gd name="T100" fmla="*/ 12 w 126"/>
                <a:gd name="T101" fmla="*/ 161 h 167"/>
                <a:gd name="T102" fmla="*/ 12 w 126"/>
                <a:gd name="T103" fmla="*/ 164 h 167"/>
                <a:gd name="T104" fmla="*/ 11 w 126"/>
                <a:gd name="T105" fmla="*/ 165 h 167"/>
                <a:gd name="T106" fmla="*/ 8 w 126"/>
                <a:gd name="T107" fmla="*/ 166 h 167"/>
                <a:gd name="T108" fmla="*/ 6 w 126"/>
                <a:gd name="T109" fmla="*/ 167 h 167"/>
                <a:gd name="T110" fmla="*/ 6 w 126"/>
                <a:gd name="T11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 h="167">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296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chine Learning PPT 3">
    <p:spTree>
      <p:nvGrpSpPr>
        <p:cNvPr id="1" name=""/>
        <p:cNvGrpSpPr/>
        <p:nvPr/>
      </p:nvGrpSpPr>
      <p:grpSpPr>
        <a:xfrm>
          <a:off x="0" y="0"/>
          <a:ext cx="0" cy="0"/>
          <a:chOff x="0" y="0"/>
          <a:chExt cx="0" cy="0"/>
        </a:xfrm>
      </p:grpSpPr>
      <p:sp>
        <p:nvSpPr>
          <p:cNvPr id="64" name="Freeform 12"/>
          <p:cNvSpPr>
            <a:spLocks/>
          </p:cNvSpPr>
          <p:nvPr userDrawn="1"/>
        </p:nvSpPr>
        <p:spPr bwMode="auto">
          <a:xfrm rot="5400000">
            <a:off x="-1642851" y="1642852"/>
            <a:ext cx="5143500" cy="1857796"/>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hasCustomPrompt="1"/>
          </p:nvPr>
        </p:nvSpPr>
        <p:spPr>
          <a:xfrm>
            <a:off x="1857798" y="915566"/>
            <a:ext cx="6829002" cy="857250"/>
          </a:xfrm>
        </p:spPr>
        <p:txBody>
          <a:bodyPr/>
          <a:lstStyle>
            <a:lvl1pPr algn="l">
              <a:defRPr baseline="0"/>
            </a:lvl1pPr>
          </a:lstStyle>
          <a:p>
            <a:r>
              <a:rPr lang="en-US" dirty="0"/>
              <a:t>Insert your title here</a:t>
            </a:r>
            <a:endParaRPr lang="en-US" noProof="0" dirty="0"/>
          </a:p>
        </p:txBody>
      </p:sp>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11" name="Text Placeholder 4"/>
          <p:cNvSpPr>
            <a:spLocks noGrp="1"/>
          </p:cNvSpPr>
          <p:nvPr>
            <p:ph type="body" sz="quarter" idx="35" hasCustomPrompt="1"/>
          </p:nvPr>
        </p:nvSpPr>
        <p:spPr>
          <a:xfrm>
            <a:off x="1857798" y="2057202"/>
            <a:ext cx="6818658" cy="2448272"/>
          </a:xfrm>
        </p:spPr>
        <p:txBody>
          <a:bodyPr anchor="t">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endParaRPr lang="en-US" dirty="0"/>
          </a:p>
          <a:p>
            <a:r>
              <a:rPr lang="en-US" dirty="0"/>
              <a:t>Lorem ipsum dolor sit amet, consectetur adipisicing elit, sed do eiusmod tempor incididunt ut labore et dolore magna aliqua. </a:t>
            </a:r>
          </a:p>
          <a:p>
            <a:endParaRPr lang="en-US" dirty="0"/>
          </a:p>
        </p:txBody>
      </p:sp>
    </p:spTree>
    <p:extLst>
      <p:ext uri="{BB962C8B-B14F-4D97-AF65-F5344CB8AC3E}">
        <p14:creationId xmlns:p14="http://schemas.microsoft.com/office/powerpoint/2010/main" val="35179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chine Learning PP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50000"/>
                  </a:schemeClr>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p:ph type="ftr" sz="quarter" idx="11"/>
          </p:nvPr>
        </p:nvSpPr>
        <p:spPr/>
        <p:txBody>
          <a:bodyPr/>
          <a:lstStyle>
            <a:lvl1pPr>
              <a:defRPr>
                <a:solidFill>
                  <a:schemeClr val="bg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lumMod val="50000"/>
                  </a:schemeClr>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lumMod val="50000"/>
                </a:schemeClr>
              </a:solidFill>
            </a:endParaRPr>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53" name="Freeform 5"/>
          <p:cNvSpPr>
            <a:spLocks/>
          </p:cNvSpPr>
          <p:nvPr userDrawn="1"/>
        </p:nvSpPr>
        <p:spPr bwMode="auto">
          <a:xfrm>
            <a:off x="6622372" y="2973749"/>
            <a:ext cx="297541" cy="337384"/>
          </a:xfrm>
          <a:custGeom>
            <a:avLst/>
            <a:gdLst>
              <a:gd name="T0" fmla="*/ 1838 w 1852"/>
              <a:gd name="T1" fmla="*/ 982 h 2400"/>
              <a:gd name="T2" fmla="*/ 1768 w 1852"/>
              <a:gd name="T3" fmla="*/ 1244 h 2400"/>
              <a:gd name="T4" fmla="*/ 1646 w 1852"/>
              <a:gd name="T5" fmla="*/ 1460 h 2400"/>
              <a:gd name="T6" fmla="*/ 1478 w 1852"/>
              <a:gd name="T7" fmla="*/ 1618 h 2400"/>
              <a:gd name="T8" fmla="*/ 1270 w 1852"/>
              <a:gd name="T9" fmla="*/ 1710 h 2400"/>
              <a:gd name="T10" fmla="*/ 1082 w 1852"/>
              <a:gd name="T11" fmla="*/ 1726 h 2400"/>
              <a:gd name="T12" fmla="*/ 928 w 1852"/>
              <a:gd name="T13" fmla="*/ 1688 h 2400"/>
              <a:gd name="T14" fmla="*/ 810 w 1852"/>
              <a:gd name="T15" fmla="*/ 1606 h 2400"/>
              <a:gd name="T16" fmla="*/ 678 w 1852"/>
              <a:gd name="T17" fmla="*/ 1934 h 2400"/>
              <a:gd name="T18" fmla="*/ 570 w 1852"/>
              <a:gd name="T19" fmla="*/ 2128 h 2400"/>
              <a:gd name="T20" fmla="*/ 378 w 1852"/>
              <a:gd name="T21" fmla="*/ 2330 h 2400"/>
              <a:gd name="T22" fmla="*/ 402 w 1852"/>
              <a:gd name="T23" fmla="*/ 1854 h 2400"/>
              <a:gd name="T24" fmla="*/ 556 w 1852"/>
              <a:gd name="T25" fmla="*/ 1046 h 2400"/>
              <a:gd name="T26" fmla="*/ 536 w 1852"/>
              <a:gd name="T27" fmla="*/ 850 h 2400"/>
              <a:gd name="T28" fmla="*/ 594 w 1852"/>
              <a:gd name="T29" fmla="*/ 660 h 2400"/>
              <a:gd name="T30" fmla="*/ 720 w 1852"/>
              <a:gd name="T31" fmla="*/ 548 h 2400"/>
              <a:gd name="T32" fmla="*/ 844 w 1852"/>
              <a:gd name="T33" fmla="*/ 536 h 2400"/>
              <a:gd name="T34" fmla="*/ 940 w 1852"/>
              <a:gd name="T35" fmla="*/ 594 h 2400"/>
              <a:gd name="T36" fmla="*/ 982 w 1852"/>
              <a:gd name="T37" fmla="*/ 698 h 2400"/>
              <a:gd name="T38" fmla="*/ 972 w 1852"/>
              <a:gd name="T39" fmla="*/ 844 h 2400"/>
              <a:gd name="T40" fmla="*/ 864 w 1852"/>
              <a:gd name="T41" fmla="*/ 1226 h 2400"/>
              <a:gd name="T42" fmla="*/ 880 w 1852"/>
              <a:gd name="T43" fmla="*/ 1374 h 2400"/>
              <a:gd name="T44" fmla="*/ 980 w 1852"/>
              <a:gd name="T45" fmla="*/ 1470 h 2400"/>
              <a:gd name="T46" fmla="*/ 1104 w 1852"/>
              <a:gd name="T47" fmla="*/ 1490 h 2400"/>
              <a:gd name="T48" fmla="*/ 1238 w 1852"/>
              <a:gd name="T49" fmla="*/ 1446 h 2400"/>
              <a:gd name="T50" fmla="*/ 1350 w 1852"/>
              <a:gd name="T51" fmla="*/ 1344 h 2400"/>
              <a:gd name="T52" fmla="*/ 1446 w 1852"/>
              <a:gd name="T53" fmla="*/ 1166 h 2400"/>
              <a:gd name="T54" fmla="*/ 1516 w 1852"/>
              <a:gd name="T55" fmla="*/ 760 h 2400"/>
              <a:gd name="T56" fmla="*/ 1502 w 1852"/>
              <a:gd name="T57" fmla="*/ 626 h 2400"/>
              <a:gd name="T58" fmla="*/ 1446 w 1852"/>
              <a:gd name="T59" fmla="*/ 482 h 2400"/>
              <a:gd name="T60" fmla="*/ 1350 w 1852"/>
              <a:gd name="T61" fmla="*/ 368 h 2400"/>
              <a:gd name="T62" fmla="*/ 1216 w 1852"/>
              <a:gd name="T63" fmla="*/ 284 h 2400"/>
              <a:gd name="T64" fmla="*/ 1044 w 1852"/>
              <a:gd name="T65" fmla="*/ 240 h 2400"/>
              <a:gd name="T66" fmla="*/ 868 w 1852"/>
              <a:gd name="T67" fmla="*/ 238 h 2400"/>
              <a:gd name="T68" fmla="*/ 662 w 1852"/>
              <a:gd name="T69" fmla="*/ 288 h 2400"/>
              <a:gd name="T70" fmla="*/ 496 w 1852"/>
              <a:gd name="T71" fmla="*/ 390 h 2400"/>
              <a:gd name="T72" fmla="*/ 372 w 1852"/>
              <a:gd name="T73" fmla="*/ 532 h 2400"/>
              <a:gd name="T74" fmla="*/ 294 w 1852"/>
              <a:gd name="T75" fmla="*/ 702 h 2400"/>
              <a:gd name="T76" fmla="*/ 268 w 1852"/>
              <a:gd name="T77" fmla="*/ 892 h 2400"/>
              <a:gd name="T78" fmla="*/ 306 w 1852"/>
              <a:gd name="T79" fmla="*/ 1078 h 2400"/>
              <a:gd name="T80" fmla="*/ 378 w 1852"/>
              <a:gd name="T81" fmla="*/ 1190 h 2400"/>
              <a:gd name="T82" fmla="*/ 350 w 1852"/>
              <a:gd name="T83" fmla="*/ 1348 h 2400"/>
              <a:gd name="T84" fmla="*/ 314 w 1852"/>
              <a:gd name="T85" fmla="*/ 1386 h 2400"/>
              <a:gd name="T86" fmla="*/ 214 w 1852"/>
              <a:gd name="T87" fmla="*/ 1348 h 2400"/>
              <a:gd name="T88" fmla="*/ 70 w 1852"/>
              <a:gd name="T89" fmla="*/ 1180 h 2400"/>
              <a:gd name="T90" fmla="*/ 4 w 1852"/>
              <a:gd name="T91" fmla="*/ 944 h 2400"/>
              <a:gd name="T92" fmla="*/ 10 w 1852"/>
              <a:gd name="T93" fmla="*/ 746 h 2400"/>
              <a:gd name="T94" fmla="*/ 78 w 1852"/>
              <a:gd name="T95" fmla="*/ 522 h 2400"/>
              <a:gd name="T96" fmla="*/ 216 w 1852"/>
              <a:gd name="T97" fmla="*/ 314 h 2400"/>
              <a:gd name="T98" fmla="*/ 424 w 1852"/>
              <a:gd name="T99" fmla="*/ 144 h 2400"/>
              <a:gd name="T100" fmla="*/ 700 w 1852"/>
              <a:gd name="T101" fmla="*/ 32 h 2400"/>
              <a:gd name="T102" fmla="*/ 982 w 1852"/>
              <a:gd name="T103" fmla="*/ 0 h 2400"/>
              <a:gd name="T104" fmla="*/ 1258 w 1852"/>
              <a:gd name="T105" fmla="*/ 38 h 2400"/>
              <a:gd name="T106" fmla="*/ 1488 w 1852"/>
              <a:gd name="T107" fmla="*/ 142 h 2400"/>
              <a:gd name="T108" fmla="*/ 1668 w 1852"/>
              <a:gd name="T109" fmla="*/ 298 h 2400"/>
              <a:gd name="T110" fmla="*/ 1790 w 1852"/>
              <a:gd name="T111" fmla="*/ 492 h 2400"/>
              <a:gd name="T112" fmla="*/ 1848 w 1852"/>
              <a:gd name="T113" fmla="*/ 71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52" h="240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Text Placeholder 4"/>
          <p:cNvSpPr>
            <a:spLocks noGrp="1"/>
          </p:cNvSpPr>
          <p:nvPr>
            <p:ph type="body" sz="quarter" idx="39" hasCustomPrompt="1"/>
          </p:nvPr>
        </p:nvSpPr>
        <p:spPr>
          <a:xfrm>
            <a:off x="4067944" y="1746440"/>
            <a:ext cx="4608512" cy="505509"/>
          </a:xfrm>
        </p:spPr>
        <p:txBody>
          <a:bodyPr anchor="ctr">
            <a:noAutofit/>
          </a:bodyPr>
          <a:lstStyle>
            <a:lvl1pPr marL="0" indent="0" algn="l">
              <a:buNone/>
              <a:defRPr sz="2800">
                <a:solidFill>
                  <a:schemeClr val="accent5"/>
                </a:solidFill>
              </a:defRPr>
            </a:lvl1pPr>
          </a:lstStyle>
          <a:p>
            <a:r>
              <a:rPr lang="en-US" dirty="0"/>
              <a:t>Insert your text here</a:t>
            </a:r>
          </a:p>
        </p:txBody>
      </p:sp>
      <p:sp>
        <p:nvSpPr>
          <p:cNvPr id="55" name="Text Placeholder 4"/>
          <p:cNvSpPr>
            <a:spLocks noGrp="1"/>
          </p:cNvSpPr>
          <p:nvPr>
            <p:ph type="body" sz="quarter" idx="40" hasCustomPrompt="1"/>
          </p:nvPr>
        </p:nvSpPr>
        <p:spPr>
          <a:xfrm>
            <a:off x="4067944" y="2459046"/>
            <a:ext cx="4608512" cy="2003544"/>
          </a:xfrm>
        </p:spPr>
        <p:txBody>
          <a:bodyPr anchor="t">
            <a:noAutofit/>
          </a:bodyPr>
          <a:lstStyle>
            <a:lvl1pPr marL="0" indent="0" algn="l">
              <a:buNone/>
              <a:defRPr sz="2000">
                <a:solidFill>
                  <a:schemeClr val="tx1"/>
                </a:solidFill>
              </a:defRPr>
            </a:lvl1pPr>
          </a:lstStyle>
          <a:p>
            <a:r>
              <a:rPr lang="en-US" dirty="0"/>
              <a:t>Lorem ipsum dolor sit amet, consectetur adipisicing elit, sed do eiusmod tempor incididunt ut labore et dolore magna aliqua. </a:t>
            </a:r>
          </a:p>
        </p:txBody>
      </p:sp>
      <p:grpSp>
        <p:nvGrpSpPr>
          <p:cNvPr id="7" name="Group 6">
            <a:extLst>
              <a:ext uri="{FF2B5EF4-FFF2-40B4-BE49-F238E27FC236}">
                <a16:creationId xmlns:a16="http://schemas.microsoft.com/office/drawing/2014/main" id="{540B2E6F-6FDA-46D2-BC57-8BE8E00104F2}"/>
              </a:ext>
            </a:extLst>
          </p:cNvPr>
          <p:cNvGrpSpPr/>
          <p:nvPr userDrawn="1"/>
        </p:nvGrpSpPr>
        <p:grpSpPr>
          <a:xfrm>
            <a:off x="769526" y="1498605"/>
            <a:ext cx="2866370" cy="2866370"/>
            <a:chOff x="769526" y="1498605"/>
            <a:chExt cx="2866370" cy="2866370"/>
          </a:xfrm>
        </p:grpSpPr>
        <p:sp>
          <p:nvSpPr>
            <p:cNvPr id="11" name="Oval 10"/>
            <p:cNvSpPr/>
            <p:nvPr userDrawn="1"/>
          </p:nvSpPr>
          <p:spPr>
            <a:xfrm>
              <a:off x="769526" y="1498605"/>
              <a:ext cx="2866370" cy="2866370"/>
            </a:xfrm>
            <a:prstGeom prst="ellipse">
              <a:avLst/>
            </a:prstGeom>
            <a:solidFill>
              <a:srgbClr val="646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AA3E500-A74F-4C20-84A6-8EC81ADA2DF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7271" y="1827527"/>
              <a:ext cx="2733632" cy="2203052"/>
            </a:xfrm>
            <a:prstGeom prst="rect">
              <a:avLst/>
            </a:prstGeom>
          </p:spPr>
        </p:pic>
      </p:grpSp>
    </p:spTree>
    <p:extLst>
      <p:ext uri="{BB962C8B-B14F-4D97-AF65-F5344CB8AC3E}">
        <p14:creationId xmlns:p14="http://schemas.microsoft.com/office/powerpoint/2010/main" val="17661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chine Learning PPT 5">
    <p:spTree>
      <p:nvGrpSpPr>
        <p:cNvPr id="1" name=""/>
        <p:cNvGrpSpPr/>
        <p:nvPr/>
      </p:nvGrpSpPr>
      <p:grpSpPr>
        <a:xfrm>
          <a:off x="0" y="0"/>
          <a:ext cx="0" cy="0"/>
          <a:chOff x="0" y="0"/>
          <a:chExt cx="0" cy="0"/>
        </a:xfrm>
      </p:grpSpPr>
      <p:sp>
        <p:nvSpPr>
          <p:cNvPr id="236" name="Freeform 12"/>
          <p:cNvSpPr>
            <a:spLocks/>
          </p:cNvSpPr>
          <p:nvPr userDrawn="1"/>
        </p:nvSpPr>
        <p:spPr bwMode="auto">
          <a:xfrm>
            <a:off x="0" y="4402138"/>
            <a:ext cx="9144000" cy="741363"/>
          </a:xfrm>
          <a:custGeom>
            <a:avLst/>
            <a:gdLst>
              <a:gd name="T0" fmla="*/ 11520 w 11520"/>
              <a:gd name="T1" fmla="*/ 0 h 933"/>
              <a:gd name="T2" fmla="*/ 0 w 11520"/>
              <a:gd name="T3" fmla="*/ 507 h 933"/>
              <a:gd name="T4" fmla="*/ 0 w 11520"/>
              <a:gd name="T5" fmla="*/ 933 h 933"/>
              <a:gd name="T6" fmla="*/ 11520 w 11520"/>
              <a:gd name="T7" fmla="*/ 933 h 933"/>
              <a:gd name="T8" fmla="*/ 11520 w 11520"/>
              <a:gd name="T9" fmla="*/ 0 h 933"/>
            </a:gdLst>
            <a:ahLst/>
            <a:cxnLst>
              <a:cxn ang="0">
                <a:pos x="T0" y="T1"/>
              </a:cxn>
              <a:cxn ang="0">
                <a:pos x="T2" y="T3"/>
              </a:cxn>
              <a:cxn ang="0">
                <a:pos x="T4" y="T5"/>
              </a:cxn>
              <a:cxn ang="0">
                <a:pos x="T6" y="T7"/>
              </a:cxn>
              <a:cxn ang="0">
                <a:pos x="T8" y="T9"/>
              </a:cxn>
            </a:cxnLst>
            <a:rect l="0" t="0" r="r" b="b"/>
            <a:pathLst>
              <a:path w="11520" h="933">
                <a:moveTo>
                  <a:pt x="11520" y="0"/>
                </a:moveTo>
                <a:lnTo>
                  <a:pt x="0" y="507"/>
                </a:lnTo>
                <a:lnTo>
                  <a:pt x="0" y="933"/>
                </a:lnTo>
                <a:lnTo>
                  <a:pt x="11520" y="933"/>
                </a:lnTo>
                <a:lnTo>
                  <a:pt x="1152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Date Placeholder 2"/>
          <p:cNvSpPr>
            <a:spLocks noGrp="1"/>
          </p:cNvSpPr>
          <p:nvPr>
            <p:ph type="dt" sz="half" idx="10"/>
          </p:nvPr>
        </p:nvSpPr>
        <p:spPr/>
        <p:txBody>
          <a:bodyPr/>
          <a:lstStyle>
            <a:lvl1pPr>
              <a:defRPr>
                <a:solidFill>
                  <a:schemeClr val="bg1"/>
                </a:solidFill>
              </a:defRPr>
            </a:lvl1pPr>
          </a:lstStyle>
          <a:p>
            <a:fld id="{FFF30096-E2FA-4C53-8FFA-C198FACBBC31}" type="datetimeFigureOut">
              <a:rPr lang="en-US" smtClean="0"/>
              <a:pPr/>
              <a:t>4/21/2021</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BE6EB2CE-F8EE-47A0-A8D1-750600A29654}" type="slidenum">
              <a:rPr lang="en-US" smtClean="0"/>
              <a:pPr/>
              <a:t>‹#›</a:t>
            </a:fld>
            <a:endParaRPr lang="en-US" dirty="0"/>
          </a:p>
        </p:txBody>
      </p:sp>
      <p:sp>
        <p:nvSpPr>
          <p:cNvPr id="63" name="Rectangle 11"/>
          <p:cNvSpPr>
            <a:spLocks noChangeArrowheads="1"/>
          </p:cNvSpPr>
          <p:nvPr userDrawn="1"/>
        </p:nvSpPr>
        <p:spPr bwMode="auto">
          <a:xfrm>
            <a:off x="3175" y="4805363"/>
            <a:ext cx="4763" cy="338138"/>
          </a:xfrm>
          <a:prstGeom prst="rect">
            <a:avLst/>
          </a:prstGeom>
          <a:solidFill>
            <a:srgbClr val="E7E9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Title 1"/>
          <p:cNvSpPr>
            <a:spLocks noGrp="1"/>
          </p:cNvSpPr>
          <p:nvPr>
            <p:ph type="title" hasCustomPrompt="1"/>
          </p:nvPr>
        </p:nvSpPr>
        <p:spPr>
          <a:xfrm>
            <a:off x="457200" y="205978"/>
            <a:ext cx="8229600" cy="857250"/>
          </a:xfrm>
        </p:spPr>
        <p:txBody>
          <a:bodyPr/>
          <a:lstStyle>
            <a:lvl1pPr>
              <a:defRPr baseline="0"/>
            </a:lvl1pPr>
          </a:lstStyle>
          <a:p>
            <a:r>
              <a:rPr lang="en-US" dirty="0"/>
              <a:t>Insert your title here</a:t>
            </a:r>
            <a:endParaRPr lang="en-US" noProof="0" dirty="0"/>
          </a:p>
        </p:txBody>
      </p:sp>
      <p:sp>
        <p:nvSpPr>
          <p:cNvPr id="238" name="Text Placeholder 4"/>
          <p:cNvSpPr>
            <a:spLocks noGrp="1"/>
          </p:cNvSpPr>
          <p:nvPr>
            <p:ph type="body" sz="quarter" idx="35" hasCustomPrompt="1"/>
          </p:nvPr>
        </p:nvSpPr>
        <p:spPr>
          <a:xfrm>
            <a:off x="467544" y="1419622"/>
            <a:ext cx="8208912" cy="2982516"/>
          </a:xfrm>
        </p:spPr>
        <p:txBody>
          <a:bodyPr anchor="t">
            <a:noAutofit/>
          </a:bodyPr>
          <a:lstStyle>
            <a:lvl1pPr marL="0" marR="0" indent="0" algn="ctr" defTabSz="914400" rtl="0" eaLnBrk="1" fontAlgn="auto" latinLnBrk="0" hangingPunct="1">
              <a:lnSpc>
                <a:spcPct val="100000"/>
              </a:lnSpc>
              <a:spcBef>
                <a:spcPct val="20000"/>
              </a:spcBef>
              <a:spcAft>
                <a:spcPts val="0"/>
              </a:spcAft>
              <a:buClrTx/>
              <a:buSzTx/>
              <a:buFont typeface="Arial" panose="020B0604020202020204" pitchFamily="34" charset="0"/>
              <a:buNone/>
              <a:tabLst/>
              <a:defRPr sz="2200">
                <a:solidFill>
                  <a:schemeClr val="tx1"/>
                </a:solidFill>
              </a:defRPr>
            </a:lvl1pPr>
          </a:lstStyle>
          <a:p>
            <a:r>
              <a:rPr lang="en-US" dirty="0"/>
              <a:t>Ut enim ad minim veniam, quis nostrud exercitation ullamco laboris nisi ut aliquip ex ea commodo consequat.</a:t>
            </a:r>
          </a:p>
          <a:p>
            <a:r>
              <a:rPr lang="en-US" dirty="0"/>
              <a:t>Ut enim ad minim veniam, quis nostrud exercitation ullamco laboris nisi ut aliquip ex ea commodo consequat.</a:t>
            </a:r>
          </a:p>
          <a:p>
            <a:endParaRPr lang="en-US" dirty="0"/>
          </a:p>
        </p:txBody>
      </p:sp>
    </p:spTree>
    <p:extLst>
      <p:ext uri="{BB962C8B-B14F-4D97-AF65-F5344CB8AC3E}">
        <p14:creationId xmlns:p14="http://schemas.microsoft.com/office/powerpoint/2010/main" val="2149424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FFF30096-E2FA-4C53-8FFA-C198FACBBC31}" type="datetimeFigureOut">
              <a:rPr lang="en-US" smtClean="0"/>
              <a:pPr/>
              <a:t>4/21/2021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BE6EB2CE-F8EE-47A0-A8D1-750600A29654}" type="slidenum">
              <a:rPr lang="en-US" smtClean="0"/>
              <a:pPr/>
              <a:t>‹#›</a:t>
            </a:fld>
            <a:endParaRPr lang="en-US"/>
          </a:p>
        </p:txBody>
      </p:sp>
    </p:spTree>
    <p:extLst>
      <p:ext uri="{BB962C8B-B14F-4D97-AF65-F5344CB8AC3E}">
        <p14:creationId xmlns:p14="http://schemas.microsoft.com/office/powerpoint/2010/main" val="697417937"/>
      </p:ext>
    </p:extLst>
  </p:cSld>
  <p:clrMap bg1="lt1" tx1="dk1" bg2="lt2" tx2="dk2" accent1="accent1" accent2="accent2" accent3="accent3" accent4="accent4" accent5="accent5" accent6="accent6" hlink="hlink" folHlink="folHlink"/>
  <p:sldLayoutIdLst>
    <p:sldLayoutId id="2147483677" r:id="rId1"/>
    <p:sldLayoutId id="2147483681" r:id="rId2"/>
    <p:sldLayoutId id="2147483678" r:id="rId3"/>
    <p:sldLayoutId id="2147483679" r:id="rId4"/>
    <p:sldLayoutId id="2147483680" r:id="rId5"/>
  </p:sldLayoutIdLst>
  <p:txStyles>
    <p:titleStyle>
      <a:lvl1pPr algn="ctr" defTabSz="914400" rtl="0" eaLnBrk="1" latinLnBrk="0" hangingPunct="1">
        <a:spcBef>
          <a:spcPct val="0"/>
        </a:spcBef>
        <a:buNone/>
        <a:defRPr sz="4200" kern="1200">
          <a:solidFill>
            <a:schemeClr val="tx1"/>
          </a:solidFill>
          <a:latin typeface="+mn-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C5B-A9BA-45D4-AB6C-21E22D7C32DC}"/>
              </a:ext>
            </a:extLst>
          </p:cNvPr>
          <p:cNvSpPr>
            <a:spLocks noGrp="1"/>
          </p:cNvSpPr>
          <p:nvPr>
            <p:ph type="title"/>
          </p:nvPr>
        </p:nvSpPr>
        <p:spPr/>
        <p:txBody>
          <a:bodyPr/>
          <a:lstStyle/>
          <a:p>
            <a:r>
              <a:rPr lang="en-US" sz="3600" dirty="0"/>
              <a:t>Crypto Trading Bot</a:t>
            </a:r>
          </a:p>
        </p:txBody>
      </p:sp>
      <p:sp>
        <p:nvSpPr>
          <p:cNvPr id="3" name="Text Placeholder 2">
            <a:extLst>
              <a:ext uri="{FF2B5EF4-FFF2-40B4-BE49-F238E27FC236}">
                <a16:creationId xmlns:a16="http://schemas.microsoft.com/office/drawing/2014/main" id="{294BE9DB-4CC8-4CBE-BDFA-C332A5F9EA6F}"/>
              </a:ext>
            </a:extLst>
          </p:cNvPr>
          <p:cNvSpPr>
            <a:spLocks noGrp="1"/>
          </p:cNvSpPr>
          <p:nvPr>
            <p:ph type="body" sz="quarter" idx="35"/>
          </p:nvPr>
        </p:nvSpPr>
        <p:spPr/>
        <p:txBody>
          <a:bodyPr/>
          <a:lstStyle/>
          <a:p>
            <a:r>
              <a:rPr lang="en-US" sz="1600" dirty="0"/>
              <a:t>Jacob </a:t>
            </a:r>
            <a:r>
              <a:rPr lang="en-US" sz="1600" dirty="0" err="1"/>
              <a:t>Jalomo</a:t>
            </a:r>
            <a:r>
              <a:rPr lang="en-US" sz="1600" dirty="0"/>
              <a:t>, Joshua Bond, TJ </a:t>
            </a:r>
            <a:r>
              <a:rPr lang="en-US" sz="1600" dirty="0" err="1"/>
              <a:t>Azodeh</a:t>
            </a:r>
            <a:endParaRPr lang="en-US" sz="1600" dirty="0"/>
          </a:p>
        </p:txBody>
      </p:sp>
      <p:sp>
        <p:nvSpPr>
          <p:cNvPr id="4" name="TextBox 3">
            <a:extLst>
              <a:ext uri="{FF2B5EF4-FFF2-40B4-BE49-F238E27FC236}">
                <a16:creationId xmlns:a16="http://schemas.microsoft.com/office/drawing/2014/main" id="{42285606-1260-4D13-8AAA-80226E1F6554}"/>
              </a:ext>
            </a:extLst>
          </p:cNvPr>
          <p:cNvSpPr txBox="1"/>
          <p:nvPr/>
        </p:nvSpPr>
        <p:spPr>
          <a:xfrm>
            <a:off x="3467115" y="-307777"/>
            <a:ext cx="1804212" cy="307777"/>
          </a:xfrm>
          <a:prstGeom prst="rect">
            <a:avLst/>
          </a:prstGeom>
          <a:noFill/>
        </p:spPr>
        <p:txBody>
          <a:bodyPr wrap="none" rtlCol="0">
            <a:spAutoFit/>
          </a:bodyPr>
          <a:lstStyle/>
          <a:p>
            <a:r>
              <a:rPr lang="en-US" sz="1400" dirty="0">
                <a:solidFill>
                  <a:schemeClr val="tx1">
                    <a:lumMod val="65000"/>
                    <a:lumOff val="35000"/>
                  </a:schemeClr>
                </a:solidFill>
              </a:rPr>
              <a:t>© Templateswise.com</a:t>
            </a:r>
          </a:p>
        </p:txBody>
      </p:sp>
    </p:spTree>
    <p:extLst>
      <p:ext uri="{BB962C8B-B14F-4D97-AF65-F5344CB8AC3E}">
        <p14:creationId xmlns:p14="http://schemas.microsoft.com/office/powerpoint/2010/main" val="344604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38C2-9524-B440-8243-21EC3F8E704D}"/>
              </a:ext>
            </a:extLst>
          </p:cNvPr>
          <p:cNvSpPr>
            <a:spLocks noGrp="1"/>
          </p:cNvSpPr>
          <p:nvPr>
            <p:ph type="title"/>
          </p:nvPr>
        </p:nvSpPr>
        <p:spPr/>
        <p:txBody>
          <a:bodyPr/>
          <a:lstStyle/>
          <a:p>
            <a:r>
              <a:rPr lang="en-US" dirty="0"/>
              <a:t>Model Results</a:t>
            </a:r>
          </a:p>
        </p:txBody>
      </p:sp>
      <p:sp>
        <p:nvSpPr>
          <p:cNvPr id="3" name="Text Placeholder 2">
            <a:extLst>
              <a:ext uri="{FF2B5EF4-FFF2-40B4-BE49-F238E27FC236}">
                <a16:creationId xmlns:a16="http://schemas.microsoft.com/office/drawing/2014/main" id="{7184FADC-E4E4-A040-8220-E32FCD6D83E6}"/>
              </a:ext>
            </a:extLst>
          </p:cNvPr>
          <p:cNvSpPr>
            <a:spLocks noGrp="1"/>
          </p:cNvSpPr>
          <p:nvPr>
            <p:ph type="body" sz="quarter" idx="35"/>
          </p:nvPr>
        </p:nvSpPr>
        <p:spPr>
          <a:xfrm>
            <a:off x="391344" y="1089334"/>
            <a:ext cx="8208912" cy="2982516"/>
          </a:xfrm>
        </p:spPr>
        <p:txBody>
          <a:bodyPr/>
          <a:lstStyle/>
          <a:p>
            <a:r>
              <a:rPr lang="en-US" sz="2000" dirty="0"/>
              <a:t>The result of our most accurate model was a ROI of - 0.16% while trading blindly bullish over the same period yielded a ROI of - 1.514 %. This leads us to believe that there is room for growth in the model and that more data and testing is needed in order to increase the accuracy of the model.</a:t>
            </a:r>
          </a:p>
        </p:txBody>
      </p:sp>
      <p:pic>
        <p:nvPicPr>
          <p:cNvPr id="4" name="Picture 3">
            <a:extLst>
              <a:ext uri="{FF2B5EF4-FFF2-40B4-BE49-F238E27FC236}">
                <a16:creationId xmlns:a16="http://schemas.microsoft.com/office/drawing/2014/main" id="{08DF927E-C529-254C-B767-16D8F9A90F8E}"/>
              </a:ext>
            </a:extLst>
          </p:cNvPr>
          <p:cNvPicPr>
            <a:picLocks noChangeAspect="1"/>
          </p:cNvPicPr>
          <p:nvPr/>
        </p:nvPicPr>
        <p:blipFill>
          <a:blip r:embed="rId2"/>
          <a:stretch>
            <a:fillRect/>
          </a:stretch>
        </p:blipFill>
        <p:spPr>
          <a:xfrm>
            <a:off x="4495800" y="2571750"/>
            <a:ext cx="3492500" cy="2298700"/>
          </a:xfrm>
          <a:prstGeom prst="rect">
            <a:avLst/>
          </a:prstGeom>
          <a:ln w="6350">
            <a:solidFill>
              <a:schemeClr val="bg2">
                <a:lumMod val="10000"/>
              </a:schemeClr>
            </a:solidFill>
          </a:ln>
        </p:spPr>
      </p:pic>
      <p:pic>
        <p:nvPicPr>
          <p:cNvPr id="5" name="Picture 4">
            <a:extLst>
              <a:ext uri="{FF2B5EF4-FFF2-40B4-BE49-F238E27FC236}">
                <a16:creationId xmlns:a16="http://schemas.microsoft.com/office/drawing/2014/main" id="{EFA99141-944D-E44C-99CA-A4698BFA54A4}"/>
              </a:ext>
            </a:extLst>
          </p:cNvPr>
          <p:cNvPicPr>
            <a:picLocks noChangeAspect="1"/>
          </p:cNvPicPr>
          <p:nvPr/>
        </p:nvPicPr>
        <p:blipFill>
          <a:blip r:embed="rId3"/>
          <a:stretch>
            <a:fillRect/>
          </a:stretch>
        </p:blipFill>
        <p:spPr>
          <a:xfrm>
            <a:off x="1190677" y="2571750"/>
            <a:ext cx="3246989" cy="2298700"/>
          </a:xfrm>
          <a:prstGeom prst="rect">
            <a:avLst/>
          </a:prstGeom>
          <a:ln w="6350">
            <a:solidFill>
              <a:schemeClr val="bg2">
                <a:lumMod val="10000"/>
              </a:schemeClr>
            </a:solidFill>
          </a:ln>
        </p:spPr>
      </p:pic>
    </p:spTree>
    <p:extLst>
      <p:ext uri="{BB962C8B-B14F-4D97-AF65-F5344CB8AC3E}">
        <p14:creationId xmlns:p14="http://schemas.microsoft.com/office/powerpoint/2010/main" val="369206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BD98-523D-DF43-AF7E-A0C9FF10893D}"/>
              </a:ext>
            </a:extLst>
          </p:cNvPr>
          <p:cNvSpPr>
            <a:spLocks noGrp="1"/>
          </p:cNvSpPr>
          <p:nvPr>
            <p:ph type="title"/>
          </p:nvPr>
        </p:nvSpPr>
        <p:spPr/>
        <p:txBody>
          <a:bodyPr/>
          <a:lstStyle/>
          <a:p>
            <a:r>
              <a:rPr lang="en-US" dirty="0"/>
              <a:t>Postmortem / Q&amp;A</a:t>
            </a:r>
          </a:p>
        </p:txBody>
      </p:sp>
      <p:sp>
        <p:nvSpPr>
          <p:cNvPr id="3" name="Text Placeholder 2">
            <a:extLst>
              <a:ext uri="{FF2B5EF4-FFF2-40B4-BE49-F238E27FC236}">
                <a16:creationId xmlns:a16="http://schemas.microsoft.com/office/drawing/2014/main" id="{DABD1200-0AD8-B34A-9554-D1ED7C14E3D2}"/>
              </a:ext>
            </a:extLst>
          </p:cNvPr>
          <p:cNvSpPr>
            <a:spLocks noGrp="1"/>
          </p:cNvSpPr>
          <p:nvPr>
            <p:ph type="body" sz="quarter" idx="35"/>
          </p:nvPr>
        </p:nvSpPr>
        <p:spPr/>
        <p:txBody>
          <a:bodyPr/>
          <a:lstStyle/>
          <a:p>
            <a:r>
              <a:rPr lang="en-US" sz="1800" dirty="0"/>
              <a:t>Some unexpected issues we experienced included:</a:t>
            </a:r>
          </a:p>
          <a:p>
            <a:pPr marL="342900" indent="-342900">
              <a:buFont typeface="Arial" panose="020B0604020202020204" pitchFamily="34" charset="0"/>
              <a:buChar char="•"/>
            </a:pPr>
            <a:r>
              <a:rPr lang="en-US" sz="1800" dirty="0"/>
              <a:t>Finding a method to run, save, and load multiple models</a:t>
            </a:r>
          </a:p>
          <a:p>
            <a:pPr marL="342900" indent="-342900">
              <a:buFont typeface="Arial" panose="020B0604020202020204" pitchFamily="34" charset="0"/>
              <a:buChar char="•"/>
            </a:pPr>
            <a:r>
              <a:rPr lang="en-US" sz="1800" dirty="0"/>
              <a:t>We used the pickle package in Python but had to seek out a fix online to enable pickling of </a:t>
            </a:r>
            <a:r>
              <a:rPr lang="en-US" sz="1800" dirty="0" err="1"/>
              <a:t>keras</a:t>
            </a:r>
            <a:r>
              <a:rPr lang="en-US" sz="1800" dirty="0"/>
              <a:t> models as it is not supported by default</a:t>
            </a:r>
          </a:p>
          <a:p>
            <a:pPr marL="342900" indent="-342900">
              <a:buFont typeface="Arial" panose="020B0604020202020204" pitchFamily="34" charset="0"/>
              <a:buChar char="•"/>
            </a:pPr>
            <a:r>
              <a:rPr lang="en-US" sz="1800" dirty="0"/>
              <a:t>The models are not accurate, given more time we would adjust the model architecture more to see if that makes an impact on the accuracy of the model.</a:t>
            </a:r>
          </a:p>
          <a:p>
            <a:pPr marL="342900" indent="-342900">
              <a:buFont typeface="Arial" panose="020B0604020202020204" pitchFamily="34" charset="0"/>
              <a:buChar char="•"/>
            </a:pPr>
            <a:r>
              <a:rPr lang="en-US" sz="1800" dirty="0"/>
              <a:t>With more time, we would also deploy our model across a larger range of Cryptocurrencies other than just BTC (</a:t>
            </a:r>
            <a:r>
              <a:rPr lang="en-US" sz="1800" dirty="0" err="1"/>
              <a:t>ie</a:t>
            </a:r>
            <a:r>
              <a:rPr lang="en-US" sz="1800" dirty="0"/>
              <a:t>. </a:t>
            </a:r>
            <a:r>
              <a:rPr lang="en-US" sz="1800" dirty="0" err="1"/>
              <a:t>Etherum</a:t>
            </a:r>
            <a:r>
              <a:rPr lang="en-US" sz="1800" dirty="0"/>
              <a:t>, Ripple, etc.)</a:t>
            </a:r>
          </a:p>
          <a:p>
            <a:r>
              <a:rPr lang="en-US" sz="2400" b="1" dirty="0"/>
              <a:t>Questions?</a:t>
            </a:r>
          </a:p>
        </p:txBody>
      </p:sp>
    </p:spTree>
    <p:extLst>
      <p:ext uri="{BB962C8B-B14F-4D97-AF65-F5344CB8AC3E}">
        <p14:creationId xmlns:p14="http://schemas.microsoft.com/office/powerpoint/2010/main" val="297294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&amp; Summary</a:t>
            </a:r>
          </a:p>
        </p:txBody>
      </p:sp>
      <p:sp>
        <p:nvSpPr>
          <p:cNvPr id="3" name="Text Placeholder 2"/>
          <p:cNvSpPr>
            <a:spLocks noGrp="1"/>
          </p:cNvSpPr>
          <p:nvPr>
            <p:ph type="body" sz="quarter" idx="35"/>
          </p:nvPr>
        </p:nvSpPr>
        <p:spPr/>
        <p:txBody>
          <a:bodyPr/>
          <a:lstStyle/>
          <a:p>
            <a:r>
              <a:rPr lang="en-US" dirty="0"/>
              <a:t>For our project, we wanted to apply Deep Learning and Algorithmic Trading to create an automated Trading Bot that we could use in real-life.</a:t>
            </a:r>
          </a:p>
          <a:p>
            <a:endParaRPr lang="en-US" dirty="0"/>
          </a:p>
          <a:p>
            <a:r>
              <a:rPr lang="en-US" dirty="0"/>
              <a:t>We hypothesized that we could use a RNN to accurately predict buy and sell signals on various Cryptocurrencies.</a:t>
            </a:r>
          </a:p>
        </p:txBody>
      </p:sp>
    </p:spTree>
    <p:extLst>
      <p:ext uri="{BB962C8B-B14F-4D97-AF65-F5344CB8AC3E}">
        <p14:creationId xmlns:p14="http://schemas.microsoft.com/office/powerpoint/2010/main" val="3772737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EE3F0-D9B7-45B3-8CCE-FC38C8A8890A}"/>
              </a:ext>
            </a:extLst>
          </p:cNvPr>
          <p:cNvSpPr>
            <a:spLocks noGrp="1"/>
          </p:cNvSpPr>
          <p:nvPr>
            <p:ph type="title"/>
          </p:nvPr>
        </p:nvSpPr>
        <p:spPr/>
        <p:txBody>
          <a:bodyPr/>
          <a:lstStyle/>
          <a:p>
            <a:r>
              <a:rPr lang="en-US" dirty="0"/>
              <a:t>Project Map</a:t>
            </a:r>
          </a:p>
        </p:txBody>
      </p:sp>
      <p:sp>
        <p:nvSpPr>
          <p:cNvPr id="3" name="Text Placeholder 2">
            <a:extLst>
              <a:ext uri="{FF2B5EF4-FFF2-40B4-BE49-F238E27FC236}">
                <a16:creationId xmlns:a16="http://schemas.microsoft.com/office/drawing/2014/main" id="{63E1FDC2-331B-4EC8-8BDC-D4816A14D16B}"/>
              </a:ext>
            </a:extLst>
          </p:cNvPr>
          <p:cNvSpPr>
            <a:spLocks noGrp="1"/>
          </p:cNvSpPr>
          <p:nvPr>
            <p:ph type="body" sz="quarter" idx="39"/>
          </p:nvPr>
        </p:nvSpPr>
        <p:spPr/>
        <p:txBody>
          <a:bodyPr/>
          <a:lstStyle/>
          <a:p>
            <a:r>
              <a:rPr lang="en-US" sz="1400" dirty="0"/>
              <a:t>Engineering Variables</a:t>
            </a:r>
          </a:p>
        </p:txBody>
      </p:sp>
      <p:sp>
        <p:nvSpPr>
          <p:cNvPr id="4" name="Text Placeholder 3">
            <a:extLst>
              <a:ext uri="{FF2B5EF4-FFF2-40B4-BE49-F238E27FC236}">
                <a16:creationId xmlns:a16="http://schemas.microsoft.com/office/drawing/2014/main" id="{22B323A3-8C91-4A5C-86F6-5B68E13893E2}"/>
              </a:ext>
            </a:extLst>
          </p:cNvPr>
          <p:cNvSpPr>
            <a:spLocks noGrp="1"/>
          </p:cNvSpPr>
          <p:nvPr>
            <p:ph type="body" sz="quarter" idx="40"/>
          </p:nvPr>
        </p:nvSpPr>
        <p:spPr>
          <a:xfrm>
            <a:off x="3454400" y="3319043"/>
            <a:ext cx="2256946" cy="1310107"/>
          </a:xfrm>
        </p:spPr>
        <p:txBody>
          <a:bodyPr/>
          <a:lstStyle/>
          <a:p>
            <a:r>
              <a:rPr lang="en-US" sz="1200" dirty="0"/>
              <a:t>Computing predictive variables.</a:t>
            </a:r>
          </a:p>
          <a:p>
            <a:r>
              <a:rPr lang="en-US" sz="1200" dirty="0"/>
              <a:t>Defining Y.</a:t>
            </a:r>
          </a:p>
          <a:p>
            <a:r>
              <a:rPr lang="en-US" sz="1200" dirty="0"/>
              <a:t>Principal component analysis.</a:t>
            </a:r>
          </a:p>
          <a:p>
            <a:r>
              <a:rPr lang="en-US" sz="1200" dirty="0"/>
              <a:t>Scaling variables.</a:t>
            </a:r>
          </a:p>
        </p:txBody>
      </p:sp>
      <p:sp>
        <p:nvSpPr>
          <p:cNvPr id="5" name="Text Placeholder 4">
            <a:extLst>
              <a:ext uri="{FF2B5EF4-FFF2-40B4-BE49-F238E27FC236}">
                <a16:creationId xmlns:a16="http://schemas.microsoft.com/office/drawing/2014/main" id="{908B9FBC-F2B3-4AD2-A6CD-9D9D33149A01}"/>
              </a:ext>
            </a:extLst>
          </p:cNvPr>
          <p:cNvSpPr>
            <a:spLocks noGrp="1"/>
          </p:cNvSpPr>
          <p:nvPr>
            <p:ph type="body" sz="quarter" idx="41"/>
          </p:nvPr>
        </p:nvSpPr>
        <p:spPr/>
        <p:txBody>
          <a:bodyPr/>
          <a:lstStyle/>
          <a:p>
            <a:r>
              <a:rPr lang="en-US" sz="1400" dirty="0"/>
              <a:t>Model Analysis / </a:t>
            </a:r>
            <a:r>
              <a:rPr lang="en-US" sz="1400" dirty="0" err="1"/>
              <a:t>Backtesting</a:t>
            </a:r>
            <a:endParaRPr lang="en-US" sz="1400" dirty="0"/>
          </a:p>
        </p:txBody>
      </p:sp>
      <p:sp>
        <p:nvSpPr>
          <p:cNvPr id="6" name="Text Placeholder 5">
            <a:extLst>
              <a:ext uri="{FF2B5EF4-FFF2-40B4-BE49-F238E27FC236}">
                <a16:creationId xmlns:a16="http://schemas.microsoft.com/office/drawing/2014/main" id="{BD68768B-CE0A-4805-BD29-5B604E656D6C}"/>
              </a:ext>
            </a:extLst>
          </p:cNvPr>
          <p:cNvSpPr>
            <a:spLocks noGrp="1"/>
          </p:cNvSpPr>
          <p:nvPr>
            <p:ph type="body" sz="quarter" idx="42"/>
          </p:nvPr>
        </p:nvSpPr>
        <p:spPr>
          <a:xfrm>
            <a:off x="6131478" y="3319043"/>
            <a:ext cx="2256946" cy="1310107"/>
          </a:xfrm>
        </p:spPr>
        <p:txBody>
          <a:bodyPr/>
          <a:lstStyle/>
          <a:p>
            <a:r>
              <a:rPr lang="en-US" sz="1200" dirty="0"/>
              <a:t>Building Neural Network.</a:t>
            </a:r>
          </a:p>
          <a:p>
            <a:r>
              <a:rPr lang="en-US" sz="1200" dirty="0"/>
              <a:t>Fitting multiple models with different PCs.</a:t>
            </a:r>
          </a:p>
          <a:p>
            <a:r>
              <a:rPr lang="en-US" sz="1200" dirty="0"/>
              <a:t>Comparing Accuracies.</a:t>
            </a:r>
          </a:p>
          <a:p>
            <a:r>
              <a:rPr lang="en-US" sz="1200" dirty="0"/>
              <a:t>Testing model on unseen data.</a:t>
            </a:r>
          </a:p>
        </p:txBody>
      </p:sp>
      <p:sp>
        <p:nvSpPr>
          <p:cNvPr id="7" name="Text Placeholder 6">
            <a:extLst>
              <a:ext uri="{FF2B5EF4-FFF2-40B4-BE49-F238E27FC236}">
                <a16:creationId xmlns:a16="http://schemas.microsoft.com/office/drawing/2014/main" id="{534E2141-CD40-4CB3-A583-A8D31B831E47}"/>
              </a:ext>
            </a:extLst>
          </p:cNvPr>
          <p:cNvSpPr>
            <a:spLocks noGrp="1"/>
          </p:cNvSpPr>
          <p:nvPr>
            <p:ph type="body" sz="quarter" idx="43"/>
          </p:nvPr>
        </p:nvSpPr>
        <p:spPr/>
        <p:txBody>
          <a:bodyPr/>
          <a:lstStyle/>
          <a:p>
            <a:r>
              <a:rPr lang="en-US" sz="1400" dirty="0"/>
              <a:t>Data Collection / Processing</a:t>
            </a:r>
          </a:p>
        </p:txBody>
      </p:sp>
      <p:sp>
        <p:nvSpPr>
          <p:cNvPr id="8" name="Text Placeholder 7">
            <a:extLst>
              <a:ext uri="{FF2B5EF4-FFF2-40B4-BE49-F238E27FC236}">
                <a16:creationId xmlns:a16="http://schemas.microsoft.com/office/drawing/2014/main" id="{9350266B-C5F1-49AC-BE38-DDC2C284665C}"/>
              </a:ext>
            </a:extLst>
          </p:cNvPr>
          <p:cNvSpPr>
            <a:spLocks noGrp="1"/>
          </p:cNvSpPr>
          <p:nvPr>
            <p:ph type="body" sz="quarter" idx="44"/>
          </p:nvPr>
        </p:nvSpPr>
        <p:spPr>
          <a:xfrm>
            <a:off x="755576" y="3319043"/>
            <a:ext cx="2256946" cy="1310107"/>
          </a:xfrm>
        </p:spPr>
        <p:txBody>
          <a:bodyPr/>
          <a:lstStyle/>
          <a:p>
            <a:r>
              <a:rPr lang="en-US" sz="1400" dirty="0"/>
              <a:t>Kraken API for data collection.</a:t>
            </a:r>
          </a:p>
          <a:p>
            <a:r>
              <a:rPr lang="en-US" sz="1400" dirty="0"/>
              <a:t>Cleaned historical data.</a:t>
            </a:r>
          </a:p>
        </p:txBody>
      </p:sp>
    </p:spTree>
    <p:extLst>
      <p:ext uri="{BB962C8B-B14F-4D97-AF65-F5344CB8AC3E}">
        <p14:creationId xmlns:p14="http://schemas.microsoft.com/office/powerpoint/2010/main" val="285850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 Processing</a:t>
            </a:r>
          </a:p>
        </p:txBody>
      </p:sp>
      <p:sp>
        <p:nvSpPr>
          <p:cNvPr id="3" name="Text Placeholder 2"/>
          <p:cNvSpPr>
            <a:spLocks noGrp="1"/>
          </p:cNvSpPr>
          <p:nvPr>
            <p:ph type="body" sz="quarter" idx="39"/>
          </p:nvPr>
        </p:nvSpPr>
        <p:spPr/>
        <p:txBody>
          <a:bodyPr/>
          <a:lstStyle/>
          <a:p>
            <a:r>
              <a:rPr lang="en-US" dirty="0">
                <a:solidFill>
                  <a:schemeClr val="accent5"/>
                </a:solidFill>
              </a:rPr>
              <a:t>Kraken API</a:t>
            </a:r>
          </a:p>
        </p:txBody>
      </p:sp>
      <p:sp>
        <p:nvSpPr>
          <p:cNvPr id="4" name="Text Placeholder 3"/>
          <p:cNvSpPr>
            <a:spLocks noGrp="1"/>
          </p:cNvSpPr>
          <p:nvPr>
            <p:ph type="body" sz="quarter" idx="40"/>
          </p:nvPr>
        </p:nvSpPr>
        <p:spPr/>
        <p:txBody>
          <a:bodyPr/>
          <a:lstStyle/>
          <a:p>
            <a:pPr marL="342900" indent="-342900">
              <a:buFont typeface="Arial" panose="020B0604020202020204" pitchFamily="34" charset="0"/>
              <a:buChar char="•"/>
            </a:pPr>
            <a:r>
              <a:rPr lang="en-US" sz="1800" dirty="0"/>
              <a:t>Our model utilizes Kraken API to pull historical data for Cryptocurrencies (BTC)</a:t>
            </a:r>
          </a:p>
          <a:p>
            <a:pPr marL="342900" indent="-342900">
              <a:buFont typeface="Arial" panose="020B0604020202020204" pitchFamily="34" charset="0"/>
              <a:buChar char="•"/>
            </a:pPr>
            <a:r>
              <a:rPr lang="en-US" sz="1800" dirty="0"/>
              <a:t>Minimal data cleaning required because Kraken pulls clean data.</a:t>
            </a:r>
          </a:p>
          <a:p>
            <a:pPr marL="342900" indent="-342900">
              <a:buFont typeface="Arial" panose="020B0604020202020204" pitchFamily="34" charset="0"/>
              <a:buChar char="•"/>
            </a:pPr>
            <a:r>
              <a:rPr lang="en-US" sz="1800" dirty="0"/>
              <a:t>Open, high, low, close all used as features in deep learning model.</a:t>
            </a:r>
          </a:p>
        </p:txBody>
      </p:sp>
    </p:spTree>
    <p:extLst>
      <p:ext uri="{BB962C8B-B14F-4D97-AF65-F5344CB8AC3E}">
        <p14:creationId xmlns:p14="http://schemas.microsoft.com/office/powerpoint/2010/main" val="242509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1C9FE-788C-48A1-8412-12D51DC15960}"/>
              </a:ext>
            </a:extLst>
          </p:cNvPr>
          <p:cNvPicPr>
            <a:picLocks noChangeAspect="1"/>
          </p:cNvPicPr>
          <p:nvPr/>
        </p:nvPicPr>
        <p:blipFill>
          <a:blip r:embed="rId2"/>
          <a:stretch>
            <a:fillRect/>
          </a:stretch>
        </p:blipFill>
        <p:spPr>
          <a:xfrm>
            <a:off x="5717512" y="1428750"/>
            <a:ext cx="3432132" cy="2286000"/>
          </a:xfrm>
          <a:prstGeom prst="rect">
            <a:avLst/>
          </a:prstGeom>
        </p:spPr>
      </p:pic>
      <p:sp>
        <p:nvSpPr>
          <p:cNvPr id="2" name="Title 1"/>
          <p:cNvSpPr>
            <a:spLocks noGrp="1"/>
          </p:cNvSpPr>
          <p:nvPr>
            <p:ph type="title"/>
          </p:nvPr>
        </p:nvSpPr>
        <p:spPr/>
        <p:txBody>
          <a:bodyPr/>
          <a:lstStyle/>
          <a:p>
            <a:r>
              <a:rPr lang="en-US" dirty="0"/>
              <a:t>Variable Engineering</a:t>
            </a:r>
          </a:p>
        </p:txBody>
      </p:sp>
      <p:sp>
        <p:nvSpPr>
          <p:cNvPr id="3" name="Text Placeholder 2"/>
          <p:cNvSpPr>
            <a:spLocks noGrp="1"/>
          </p:cNvSpPr>
          <p:nvPr>
            <p:ph type="body" sz="quarter" idx="35"/>
          </p:nvPr>
        </p:nvSpPr>
        <p:spPr>
          <a:xfrm>
            <a:off x="27602" y="1063228"/>
            <a:ext cx="5839798" cy="2982516"/>
          </a:xfrm>
        </p:spPr>
        <p:txBody>
          <a:bodyPr/>
          <a:lstStyle/>
          <a:p>
            <a:pPr marL="342900" indent="-342900" algn="l">
              <a:buFont typeface="Arial" panose="020B0604020202020204" pitchFamily="34" charset="0"/>
              <a:buChar char="•"/>
            </a:pPr>
            <a:r>
              <a:rPr lang="en-US" dirty="0"/>
              <a:t>Predictive features computed for the model:</a:t>
            </a:r>
          </a:p>
          <a:p>
            <a:pPr marL="1085850" lvl="1" indent="-342900">
              <a:buFont typeface="Arial" panose="020B0604020202020204" pitchFamily="34" charset="0"/>
              <a:buChar char="•"/>
            </a:pPr>
            <a:r>
              <a:rPr lang="en-US" sz="2400" dirty="0"/>
              <a:t>EMA, RSI, JWWMA, ATR</a:t>
            </a:r>
          </a:p>
          <a:p>
            <a:pPr lvl="1" indent="0" algn="ctr">
              <a:buNone/>
            </a:pPr>
            <a:r>
              <a:rPr lang="en-US" sz="1050" dirty="0"/>
              <a:t>(Also included candle shadow and body size, min, max, volume, modulos at differing levels,  differences,  percentage change,  week day, and day)</a:t>
            </a:r>
          </a:p>
          <a:p>
            <a:pPr marL="342900" indent="-342900" algn="l">
              <a:buFont typeface="Arial" panose="020B0604020202020204" pitchFamily="34" charset="0"/>
              <a:buChar char="•"/>
            </a:pPr>
            <a:r>
              <a:rPr lang="en-US" dirty="0"/>
              <a:t>Results calculated based on stoploss of -5% and take profit calculated based on +12%.</a:t>
            </a:r>
          </a:p>
          <a:p>
            <a:pPr marL="342900" indent="-342900" algn="l">
              <a:buFont typeface="Arial" panose="020B0604020202020204" pitchFamily="34" charset="0"/>
              <a:buChar char="•"/>
            </a:pPr>
            <a:r>
              <a:rPr lang="en-US" dirty="0"/>
              <a:t>Variables created using multiple window sizes: </a:t>
            </a:r>
            <a:r>
              <a:rPr lang="en-US" sz="1800" dirty="0"/>
              <a:t>(8, 13, 21, 34, 55, 89, 144, 377)</a:t>
            </a:r>
          </a:p>
          <a:p>
            <a:pPr marL="342900" indent="-342900" algn="l">
              <a:buFont typeface="Arial" panose="020B0604020202020204" pitchFamily="34" charset="0"/>
              <a:buChar char="•"/>
            </a:pPr>
            <a:r>
              <a:rPr lang="en-US" dirty="0"/>
              <a:t>Train, test, and validation sets created after variables computed.</a:t>
            </a:r>
          </a:p>
          <a:p>
            <a:pPr marL="342900" indent="-342900" algn="l">
              <a:buFont typeface="Arial" panose="020B0604020202020204" pitchFamily="34" charset="0"/>
              <a:buChar char="•"/>
            </a:pPr>
            <a:r>
              <a:rPr lang="en-US" dirty="0"/>
              <a:t>Variables scaled for use in model.</a:t>
            </a:r>
          </a:p>
          <a:p>
            <a:pPr marL="342900" indent="-342900" algn="l">
              <a:buFont typeface="Arial" panose="020B0604020202020204" pitchFamily="34" charset="0"/>
              <a:buChar char="•"/>
            </a:pPr>
            <a:endParaRPr lang="en-US" dirty="0"/>
          </a:p>
          <a:p>
            <a:pPr algn="l"/>
            <a:endParaRPr lang="en-US" dirty="0"/>
          </a:p>
        </p:txBody>
      </p:sp>
    </p:spTree>
    <p:extLst>
      <p:ext uri="{BB962C8B-B14F-4D97-AF65-F5344CB8AC3E}">
        <p14:creationId xmlns:p14="http://schemas.microsoft.com/office/powerpoint/2010/main" val="395658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81A2B2-6AB2-424A-A385-3C977A3836CE}"/>
              </a:ext>
            </a:extLst>
          </p:cNvPr>
          <p:cNvSpPr>
            <a:spLocks noGrp="1"/>
          </p:cNvSpPr>
          <p:nvPr>
            <p:ph type="title"/>
          </p:nvPr>
        </p:nvSpPr>
        <p:spPr/>
        <p:txBody>
          <a:bodyPr/>
          <a:lstStyle/>
          <a:p>
            <a:r>
              <a:rPr lang="en-US" dirty="0"/>
              <a:t>Model Architecture</a:t>
            </a:r>
          </a:p>
        </p:txBody>
      </p:sp>
      <p:sp>
        <p:nvSpPr>
          <p:cNvPr id="7" name="Text Placeholder 6">
            <a:extLst>
              <a:ext uri="{FF2B5EF4-FFF2-40B4-BE49-F238E27FC236}">
                <a16:creationId xmlns:a16="http://schemas.microsoft.com/office/drawing/2014/main" id="{AF3018B1-F627-C142-959A-71ECA99FFC66}"/>
              </a:ext>
            </a:extLst>
          </p:cNvPr>
          <p:cNvSpPr>
            <a:spLocks noGrp="1"/>
          </p:cNvSpPr>
          <p:nvPr>
            <p:ph type="body" sz="quarter" idx="35"/>
          </p:nvPr>
        </p:nvSpPr>
        <p:spPr>
          <a:xfrm>
            <a:off x="1381944" y="1772816"/>
            <a:ext cx="7304856" cy="2448272"/>
          </a:xfrm>
        </p:spPr>
        <p:txBody>
          <a:bodyPr/>
          <a:lstStyle/>
          <a:p>
            <a:pPr marL="342900" indent="-342900">
              <a:buFont typeface="Arial" panose="020B0604020202020204" pitchFamily="34" charset="0"/>
              <a:buChar char="•"/>
            </a:pPr>
            <a:r>
              <a:rPr lang="en-US" sz="2000" dirty="0"/>
              <a:t>Built a function to create multiple models at once using different numbers of principal components (7 models created).</a:t>
            </a:r>
          </a:p>
          <a:p>
            <a:pPr marL="342900" indent="-342900">
              <a:buFont typeface="Arial" panose="020B0604020202020204" pitchFamily="34" charset="0"/>
              <a:buChar char="•"/>
            </a:pPr>
            <a:r>
              <a:rPr lang="en-US" sz="2000" dirty="0"/>
              <a:t>We used a Sequential model with Dense layers and the </a:t>
            </a:r>
            <a:r>
              <a:rPr lang="en-US" sz="2000" dirty="0" err="1"/>
              <a:t>relu</a:t>
            </a:r>
            <a:r>
              <a:rPr lang="en-US" sz="2000" dirty="0"/>
              <a:t> activation function to allow for greater adaptability in the model.</a:t>
            </a:r>
          </a:p>
          <a:p>
            <a:pPr marL="342900" indent="-342900">
              <a:buFont typeface="Arial" panose="020B0604020202020204" pitchFamily="34" charset="0"/>
              <a:buChar char="•"/>
            </a:pPr>
            <a:r>
              <a:rPr lang="en-US" sz="2000" dirty="0"/>
              <a:t>Four hidden layers in each model</a:t>
            </a:r>
          </a:p>
          <a:p>
            <a:pPr marL="342900" indent="-342900">
              <a:buFont typeface="Arial" panose="020B0604020202020204" pitchFamily="34" charset="0"/>
              <a:buChar char="•"/>
            </a:pPr>
            <a:r>
              <a:rPr lang="en-US" sz="2000" dirty="0"/>
              <a:t>Output layer used Sigmoid for activation</a:t>
            </a:r>
          </a:p>
          <a:p>
            <a:pPr marL="342900" indent="-342900">
              <a:buFont typeface="Arial" panose="020B0604020202020204" pitchFamily="34" charset="0"/>
              <a:buChar char="•"/>
            </a:pPr>
            <a:r>
              <a:rPr lang="en-US" sz="2000" dirty="0"/>
              <a:t>Neural Network was compiled using the Adam optimizer and binary cross-entropy for loss.</a:t>
            </a:r>
          </a:p>
        </p:txBody>
      </p:sp>
    </p:spTree>
    <p:extLst>
      <p:ext uri="{BB962C8B-B14F-4D97-AF65-F5344CB8AC3E}">
        <p14:creationId xmlns:p14="http://schemas.microsoft.com/office/powerpoint/2010/main" val="175688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B37D-251A-A349-A5E2-4B9804208D70}"/>
              </a:ext>
            </a:extLst>
          </p:cNvPr>
          <p:cNvSpPr>
            <a:spLocks noGrp="1"/>
          </p:cNvSpPr>
          <p:nvPr>
            <p:ph type="title"/>
          </p:nvPr>
        </p:nvSpPr>
        <p:spPr>
          <a:xfrm>
            <a:off x="1860620" y="514350"/>
            <a:ext cx="6829002" cy="857250"/>
          </a:xfrm>
        </p:spPr>
        <p:txBody>
          <a:bodyPr/>
          <a:lstStyle/>
          <a:p>
            <a:r>
              <a:rPr lang="en-US" dirty="0"/>
              <a:t>Model Analysis</a:t>
            </a:r>
          </a:p>
        </p:txBody>
      </p:sp>
      <p:pic>
        <p:nvPicPr>
          <p:cNvPr id="4" name="Picture 3">
            <a:extLst>
              <a:ext uri="{FF2B5EF4-FFF2-40B4-BE49-F238E27FC236}">
                <a16:creationId xmlns:a16="http://schemas.microsoft.com/office/drawing/2014/main" id="{A42ECD10-8547-A041-8E0C-23745233AB9C}"/>
              </a:ext>
            </a:extLst>
          </p:cNvPr>
          <p:cNvPicPr>
            <a:picLocks noChangeAspect="1"/>
          </p:cNvPicPr>
          <p:nvPr/>
        </p:nvPicPr>
        <p:blipFill>
          <a:blip r:embed="rId2"/>
          <a:stretch>
            <a:fillRect/>
          </a:stretch>
        </p:blipFill>
        <p:spPr>
          <a:xfrm>
            <a:off x="1752600" y="1372306"/>
            <a:ext cx="3709031" cy="3077565"/>
          </a:xfrm>
          <a:prstGeom prst="rect">
            <a:avLst/>
          </a:prstGeom>
          <a:ln w="6350">
            <a:solidFill>
              <a:schemeClr val="bg2">
                <a:lumMod val="10000"/>
              </a:schemeClr>
            </a:solidFill>
          </a:ln>
        </p:spPr>
      </p:pic>
      <p:pic>
        <p:nvPicPr>
          <p:cNvPr id="5" name="Picture 4">
            <a:extLst>
              <a:ext uri="{FF2B5EF4-FFF2-40B4-BE49-F238E27FC236}">
                <a16:creationId xmlns:a16="http://schemas.microsoft.com/office/drawing/2014/main" id="{5184F78B-BD32-9241-9FC2-C578CFE1C0B4}"/>
              </a:ext>
            </a:extLst>
          </p:cNvPr>
          <p:cNvPicPr>
            <a:picLocks noChangeAspect="1"/>
          </p:cNvPicPr>
          <p:nvPr/>
        </p:nvPicPr>
        <p:blipFill>
          <a:blip r:embed="rId3"/>
          <a:stretch>
            <a:fillRect/>
          </a:stretch>
        </p:blipFill>
        <p:spPr>
          <a:xfrm>
            <a:off x="5825146" y="611013"/>
            <a:ext cx="2850365" cy="1974850"/>
          </a:xfrm>
          <a:prstGeom prst="rect">
            <a:avLst/>
          </a:prstGeom>
          <a:ln w="6350">
            <a:solidFill>
              <a:schemeClr val="bg2">
                <a:lumMod val="10000"/>
              </a:schemeClr>
            </a:solidFill>
          </a:ln>
        </p:spPr>
      </p:pic>
      <p:pic>
        <p:nvPicPr>
          <p:cNvPr id="6" name="Picture 5">
            <a:extLst>
              <a:ext uri="{FF2B5EF4-FFF2-40B4-BE49-F238E27FC236}">
                <a16:creationId xmlns:a16="http://schemas.microsoft.com/office/drawing/2014/main" id="{86FEF441-626C-4E03-9FBA-1A528CE4B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5146" y="2682526"/>
            <a:ext cx="2833432" cy="2073812"/>
          </a:xfrm>
          <a:prstGeom prst="rect">
            <a:avLst/>
          </a:prstGeom>
          <a:ln>
            <a:solidFill>
              <a:schemeClr val="bg2">
                <a:lumMod val="10000"/>
              </a:schemeClr>
            </a:solidFill>
          </a:ln>
        </p:spPr>
      </p:pic>
    </p:spTree>
    <p:extLst>
      <p:ext uri="{BB962C8B-B14F-4D97-AF65-F5344CB8AC3E}">
        <p14:creationId xmlns:p14="http://schemas.microsoft.com/office/powerpoint/2010/main" val="159906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4EFE-D5DA-7E40-A929-1652B308F010}"/>
              </a:ext>
            </a:extLst>
          </p:cNvPr>
          <p:cNvSpPr>
            <a:spLocks noGrp="1"/>
          </p:cNvSpPr>
          <p:nvPr>
            <p:ph type="title"/>
          </p:nvPr>
        </p:nvSpPr>
        <p:spPr/>
        <p:txBody>
          <a:bodyPr/>
          <a:lstStyle/>
          <a:p>
            <a:r>
              <a:rPr lang="en-US" dirty="0"/>
              <a:t>Model Results</a:t>
            </a:r>
          </a:p>
        </p:txBody>
      </p:sp>
      <p:sp>
        <p:nvSpPr>
          <p:cNvPr id="4" name="Text Placeholder 3">
            <a:extLst>
              <a:ext uri="{FF2B5EF4-FFF2-40B4-BE49-F238E27FC236}">
                <a16:creationId xmlns:a16="http://schemas.microsoft.com/office/drawing/2014/main" id="{4587652B-C9E6-9848-A960-358B5D9631A6}"/>
              </a:ext>
            </a:extLst>
          </p:cNvPr>
          <p:cNvSpPr>
            <a:spLocks noGrp="1"/>
          </p:cNvSpPr>
          <p:nvPr>
            <p:ph type="body" sz="quarter" idx="39"/>
          </p:nvPr>
        </p:nvSpPr>
        <p:spPr/>
        <p:txBody>
          <a:bodyPr/>
          <a:lstStyle/>
          <a:p>
            <a:r>
              <a:rPr lang="en-US" dirty="0"/>
              <a:t>Accuracy Report</a:t>
            </a:r>
          </a:p>
        </p:txBody>
      </p:sp>
      <p:sp>
        <p:nvSpPr>
          <p:cNvPr id="5" name="Text Placeholder 4">
            <a:extLst>
              <a:ext uri="{FF2B5EF4-FFF2-40B4-BE49-F238E27FC236}">
                <a16:creationId xmlns:a16="http://schemas.microsoft.com/office/drawing/2014/main" id="{ECED1425-0711-964C-AD99-E63FC8ED8DC8}"/>
              </a:ext>
            </a:extLst>
          </p:cNvPr>
          <p:cNvSpPr>
            <a:spLocks noGrp="1"/>
          </p:cNvSpPr>
          <p:nvPr>
            <p:ph type="body" sz="quarter" idx="40"/>
          </p:nvPr>
        </p:nvSpPr>
        <p:spPr>
          <a:xfrm>
            <a:off x="4067944" y="2459046"/>
            <a:ext cx="1951856" cy="2003544"/>
          </a:xfrm>
        </p:spPr>
        <p:txBody>
          <a:bodyPr/>
          <a:lstStyle/>
          <a:p>
            <a:r>
              <a:rPr lang="en-US" sz="1400" dirty="0"/>
              <a:t>The accuracy report shows how accurate our model was at predicting a take profit scenario (1 vs 0 in our result column). When predicting only 1, this is the accuracy.</a:t>
            </a:r>
          </a:p>
        </p:txBody>
      </p:sp>
      <p:pic>
        <p:nvPicPr>
          <p:cNvPr id="6" name="Picture 5">
            <a:extLst>
              <a:ext uri="{FF2B5EF4-FFF2-40B4-BE49-F238E27FC236}">
                <a16:creationId xmlns:a16="http://schemas.microsoft.com/office/drawing/2014/main" id="{C2D4C466-4B91-1546-842A-29D62832A612}"/>
              </a:ext>
            </a:extLst>
          </p:cNvPr>
          <p:cNvPicPr>
            <a:picLocks noChangeAspect="1"/>
          </p:cNvPicPr>
          <p:nvPr/>
        </p:nvPicPr>
        <p:blipFill>
          <a:blip r:embed="rId2"/>
          <a:stretch>
            <a:fillRect/>
          </a:stretch>
        </p:blipFill>
        <p:spPr>
          <a:xfrm>
            <a:off x="6477000" y="2353008"/>
            <a:ext cx="1951856" cy="2215620"/>
          </a:xfrm>
          <a:prstGeom prst="rect">
            <a:avLst/>
          </a:prstGeom>
        </p:spPr>
      </p:pic>
    </p:spTree>
    <p:extLst>
      <p:ext uri="{BB962C8B-B14F-4D97-AF65-F5344CB8AC3E}">
        <p14:creationId xmlns:p14="http://schemas.microsoft.com/office/powerpoint/2010/main" val="112452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6276-361D-9549-9A05-54335E13B092}"/>
              </a:ext>
            </a:extLst>
          </p:cNvPr>
          <p:cNvSpPr>
            <a:spLocks noGrp="1"/>
          </p:cNvSpPr>
          <p:nvPr>
            <p:ph type="title"/>
          </p:nvPr>
        </p:nvSpPr>
        <p:spPr/>
        <p:txBody>
          <a:bodyPr/>
          <a:lstStyle/>
          <a:p>
            <a:r>
              <a:rPr lang="en-US" dirty="0" err="1"/>
              <a:t>Backtesting</a:t>
            </a:r>
            <a:endParaRPr lang="en-US" dirty="0"/>
          </a:p>
        </p:txBody>
      </p:sp>
      <p:sp>
        <p:nvSpPr>
          <p:cNvPr id="3" name="Text Placeholder 2">
            <a:extLst>
              <a:ext uri="{FF2B5EF4-FFF2-40B4-BE49-F238E27FC236}">
                <a16:creationId xmlns:a16="http://schemas.microsoft.com/office/drawing/2014/main" id="{66A7D5B7-BCED-9B4E-B9A1-F107EC411053}"/>
              </a:ext>
            </a:extLst>
          </p:cNvPr>
          <p:cNvSpPr>
            <a:spLocks noGrp="1"/>
          </p:cNvSpPr>
          <p:nvPr>
            <p:ph type="body" sz="quarter" idx="35"/>
          </p:nvPr>
        </p:nvSpPr>
        <p:spPr/>
        <p:txBody>
          <a:bodyPr/>
          <a:lstStyle/>
          <a:p>
            <a:pPr marL="342900" indent="-342900" algn="l">
              <a:buFont typeface="Arial" panose="020B0604020202020204" pitchFamily="34" charset="0"/>
              <a:buChar char="•"/>
            </a:pPr>
            <a:r>
              <a:rPr lang="en-US" dirty="0"/>
              <a:t>As a final step of our process, we </a:t>
            </a:r>
            <a:r>
              <a:rPr lang="en-US" dirty="0" err="1"/>
              <a:t>backtested</a:t>
            </a:r>
            <a:r>
              <a:rPr lang="en-US" dirty="0"/>
              <a:t> the models on data that was never before seen in the model.</a:t>
            </a:r>
          </a:p>
          <a:p>
            <a:pPr marL="342900" indent="-342900" algn="l">
              <a:buFont typeface="Arial" panose="020B0604020202020204" pitchFamily="34" charset="0"/>
              <a:buChar char="•"/>
            </a:pPr>
            <a:r>
              <a:rPr lang="en-US" dirty="0"/>
              <a:t>This allowed us to test our model and strategy to see if it is accurately predicting on new data.</a:t>
            </a:r>
          </a:p>
          <a:p>
            <a:pPr marL="342900" indent="-342900" algn="l">
              <a:buFont typeface="Arial" panose="020B0604020202020204" pitchFamily="34" charset="0"/>
              <a:buChar char="•"/>
            </a:pPr>
            <a:r>
              <a:rPr lang="en-US" dirty="0"/>
              <a:t>This was used on the last 17.5% of the original data.</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715808856"/>
      </p:ext>
    </p:extLst>
  </p:cSld>
  <p:clrMapOvr>
    <a:masterClrMapping/>
  </p:clrMapOvr>
</p:sld>
</file>

<file path=ppt/theme/theme1.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803.potx" id="{BA4D630B-7D75-497B-B285-AD04B181F5FC}" vid="{F7D9245A-EDB1-476F-90C7-971F63EC0B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1985</Template>
  <TotalTime>137</TotalTime>
  <Words>616</Words>
  <Application>Microsoft Office PowerPoint</Application>
  <PresentationFormat>On-screen Show (16:9)</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1985</vt:lpstr>
      <vt:lpstr>Crypto Trading Bot</vt:lpstr>
      <vt:lpstr>Motivation &amp; Summary</vt:lpstr>
      <vt:lpstr>Project Map</vt:lpstr>
      <vt:lpstr>Data Collection / Processing</vt:lpstr>
      <vt:lpstr>Variable Engineering</vt:lpstr>
      <vt:lpstr>Model Architecture</vt:lpstr>
      <vt:lpstr>Model Analysis</vt:lpstr>
      <vt:lpstr>Model Results</vt:lpstr>
      <vt:lpstr>Backtesting</vt:lpstr>
      <vt:lpstr>Model Results</vt:lpstr>
      <vt:lpstr>Postmortem /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Trading Bot</dc:title>
  <dc:creator>Jacob J</dc:creator>
  <cp:lastModifiedBy>joshua bond</cp:lastModifiedBy>
  <cp:revision>5</cp:revision>
  <dcterms:created xsi:type="dcterms:W3CDTF">2021-04-21T03:22:36Z</dcterms:created>
  <dcterms:modified xsi:type="dcterms:W3CDTF">2021-04-21T22:35:08Z</dcterms:modified>
</cp:coreProperties>
</file>