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5" r:id="rId1"/>
  </p:sldMasterIdLst>
  <p:sldIdLst>
    <p:sldId id="256" r:id="rId2"/>
    <p:sldId id="257" r:id="rId3"/>
    <p:sldId id="258" r:id="rId4"/>
    <p:sldId id="270" r:id="rId5"/>
    <p:sldId id="269" r:id="rId6"/>
    <p:sldId id="271" r:id="rId7"/>
    <p:sldId id="272" r:id="rId8"/>
    <p:sldId id="273" r:id="rId9"/>
    <p:sldId id="274" r:id="rId10"/>
    <p:sldId id="259" r:id="rId11"/>
    <p:sldId id="267" r:id="rId12"/>
    <p:sldId id="268" r:id="rId13"/>
    <p:sldId id="260" r:id="rId14"/>
    <p:sldId id="265" r:id="rId15"/>
    <p:sldId id="264" r:id="rId16"/>
    <p:sldId id="26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EE84B-25A0-4C72-AC80-C11886CF4263}" v="123" dt="2021-02-24T17:50:53.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98" d="100"/>
          <a:sy n="98" d="100"/>
        </p:scale>
        <p:origin x="9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ond" userId="787c23721f3ac2d9" providerId="LiveId" clId="{35EEE84B-25A0-4C72-AC80-C11886CF4263}"/>
    <pc:docChg chg="undo custSel addSld delSld modSld modMainMaster">
      <pc:chgData name="joshua bond" userId="787c23721f3ac2d9" providerId="LiveId" clId="{35EEE84B-25A0-4C72-AC80-C11886CF4263}" dt="2021-02-24T22:52:51.576" v="3430" actId="1076"/>
      <pc:docMkLst>
        <pc:docMk/>
      </pc:docMkLst>
      <pc:sldChg chg="addSp delSp modSp mod setBg addAnim delAnim setClrOvrMap delDesignElem">
        <pc:chgData name="joshua bond" userId="787c23721f3ac2d9" providerId="LiveId" clId="{35EEE84B-25A0-4C72-AC80-C11886CF4263}" dt="2021-02-24T17:50:38.267" v="1378"/>
        <pc:sldMkLst>
          <pc:docMk/>
          <pc:sldMk cId="413318186" sldId="256"/>
        </pc:sldMkLst>
        <pc:spChg chg="mod">
          <ac:chgData name="joshua bond" userId="787c23721f3ac2d9" providerId="LiveId" clId="{35EEE84B-25A0-4C72-AC80-C11886CF4263}" dt="2021-02-24T17:50:38.267" v="1378"/>
          <ac:spMkLst>
            <pc:docMk/>
            <pc:sldMk cId="413318186" sldId="256"/>
            <ac:spMk id="2" creationId="{E6E67975-2F79-41D2-850F-A1602DB564AD}"/>
          </ac:spMkLst>
        </pc:spChg>
        <pc:spChg chg="mod">
          <ac:chgData name="joshua bond" userId="787c23721f3ac2d9" providerId="LiveId" clId="{35EEE84B-25A0-4C72-AC80-C11886CF4263}" dt="2021-02-24T17:50:38.267" v="1378"/>
          <ac:spMkLst>
            <pc:docMk/>
            <pc:sldMk cId="413318186" sldId="256"/>
            <ac:spMk id="3" creationId="{A0B84701-5834-4753-8C0F-58835EDA5AB6}"/>
          </ac:spMkLst>
        </pc:spChg>
        <pc:spChg chg="add del">
          <ac:chgData name="joshua bond" userId="787c23721f3ac2d9" providerId="LiveId" clId="{35EEE84B-25A0-4C72-AC80-C11886CF4263}" dt="2021-02-24T17:48:39.634" v="1306" actId="26606"/>
          <ac:spMkLst>
            <pc:docMk/>
            <pc:sldMk cId="413318186" sldId="256"/>
            <ac:spMk id="6" creationId="{EFB0C39A-F8CA-4A79-AFFC-E9780FB1991A}"/>
          </ac:spMkLst>
        </pc:spChg>
        <pc:spChg chg="add del">
          <ac:chgData name="joshua bond" userId="787c23721f3ac2d9" providerId="LiveId" clId="{35EEE84B-25A0-4C72-AC80-C11886CF4263}" dt="2021-02-24T17:45:19.333" v="1248" actId="26606"/>
          <ac:spMkLst>
            <pc:docMk/>
            <pc:sldMk cId="413318186" sldId="256"/>
            <ac:spMk id="9" creationId="{EFB0C39A-F8CA-4A79-AFFC-E9780FB1991A}"/>
          </ac:spMkLst>
        </pc:spChg>
        <pc:spChg chg="add del">
          <ac:chgData name="joshua bond" userId="787c23721f3ac2d9" providerId="LiveId" clId="{35EEE84B-25A0-4C72-AC80-C11886CF4263}" dt="2021-02-24T17:48:53.773" v="1310"/>
          <ac:spMkLst>
            <pc:docMk/>
            <pc:sldMk cId="413318186" sldId="256"/>
            <ac:spMk id="10" creationId="{EFB0C39A-F8CA-4A79-AFFC-E9780FB1991A}"/>
          </ac:spMkLst>
        </pc:spChg>
        <pc:spChg chg="add del">
          <ac:chgData name="joshua bond" userId="787c23721f3ac2d9" providerId="LiveId" clId="{35EEE84B-25A0-4C72-AC80-C11886CF4263}" dt="2021-02-24T17:45:55.667" v="1257" actId="26606"/>
          <ac:spMkLst>
            <pc:docMk/>
            <pc:sldMk cId="413318186" sldId="256"/>
            <ac:spMk id="11" creationId="{EFB0C39A-F8CA-4A79-AFFC-E9780FB1991A}"/>
          </ac:spMkLst>
        </pc:spChg>
        <pc:spChg chg="add del">
          <ac:chgData name="joshua bond" userId="787c23721f3ac2d9" providerId="LiveId" clId="{35EEE84B-25A0-4C72-AC80-C11886CF4263}" dt="2021-02-24T17:49:32.469" v="1335" actId="26606"/>
          <ac:spMkLst>
            <pc:docMk/>
            <pc:sldMk cId="413318186" sldId="256"/>
            <ac:spMk id="18" creationId="{BC512124-0D13-4ED9-80B7-52AE15B6B41F}"/>
          </ac:spMkLst>
        </pc:spChg>
        <pc:spChg chg="add del">
          <ac:chgData name="joshua bond" userId="787c23721f3ac2d9" providerId="LiveId" clId="{35EEE84B-25A0-4C72-AC80-C11886CF4263}" dt="2021-02-24T17:49:32.469" v="1335" actId="26606"/>
          <ac:spMkLst>
            <pc:docMk/>
            <pc:sldMk cId="413318186" sldId="256"/>
            <ac:spMk id="20" creationId="{D4ABACDC-BD54-40F3-9047-8298C77C2DD6}"/>
          </ac:spMkLst>
        </pc:spChg>
        <pc:spChg chg="add del">
          <ac:chgData name="joshua bond" userId="787c23721f3ac2d9" providerId="LiveId" clId="{35EEE84B-25A0-4C72-AC80-C11886CF4263}" dt="2021-02-24T17:49:32.469" v="1335" actId="26606"/>
          <ac:spMkLst>
            <pc:docMk/>
            <pc:sldMk cId="413318186" sldId="256"/>
            <ac:spMk id="22" creationId="{B76CB7CA-05C2-4EE8-A97F-B5F3A4F89DA4}"/>
          </ac:spMkLst>
        </pc:spChg>
        <pc:picChg chg="add del">
          <ac:chgData name="joshua bond" userId="787c23721f3ac2d9" providerId="LiveId" clId="{35EEE84B-25A0-4C72-AC80-C11886CF4263}" dt="2021-02-24T17:45:19.333" v="1248" actId="26606"/>
          <ac:picMkLst>
            <pc:docMk/>
            <pc:sldMk cId="413318186" sldId="256"/>
            <ac:picMk id="5" creationId="{690028F6-2202-41BB-9785-C9100CCC464D}"/>
          </ac:picMkLst>
        </pc:picChg>
        <pc:picChg chg="add del">
          <ac:chgData name="joshua bond" userId="787c23721f3ac2d9" providerId="LiveId" clId="{35EEE84B-25A0-4C72-AC80-C11886CF4263}" dt="2021-02-24T17:48:39.634" v="1306" actId="26606"/>
          <ac:picMkLst>
            <pc:docMk/>
            <pc:sldMk cId="413318186" sldId="256"/>
            <ac:picMk id="7" creationId="{A865900F-8BC1-49BC-AC3B-F2DD00E7FF18}"/>
          </ac:picMkLst>
        </pc:picChg>
        <pc:picChg chg="add del">
          <ac:chgData name="joshua bond" userId="787c23721f3ac2d9" providerId="LiveId" clId="{35EEE84B-25A0-4C72-AC80-C11886CF4263}" dt="2021-02-24T17:45:55.667" v="1257" actId="26606"/>
          <ac:picMkLst>
            <pc:docMk/>
            <pc:sldMk cId="413318186" sldId="256"/>
            <ac:picMk id="12" creationId="{8D08C2B2-AD42-4702-A227-2E430BEF4C59}"/>
          </ac:picMkLst>
        </pc:picChg>
        <pc:picChg chg="add mod">
          <ac:chgData name="joshua bond" userId="787c23721f3ac2d9" providerId="LiveId" clId="{35EEE84B-25A0-4C72-AC80-C11886CF4263}" dt="2021-02-24T17:49:32.469" v="1335" actId="26606"/>
          <ac:picMkLst>
            <pc:docMk/>
            <pc:sldMk cId="413318186" sldId="256"/>
            <ac:picMk id="13" creationId="{C33C7757-F2AC-478E-9A91-883B0ECF39DE}"/>
          </ac:picMkLst>
        </pc:picChg>
      </pc:sldChg>
      <pc:sldChg chg="addSp delSp modSp mod setBg setClrOvrMap delDesignElem">
        <pc:chgData name="joshua bond" userId="787c23721f3ac2d9" providerId="LiveId" clId="{35EEE84B-25A0-4C72-AC80-C11886CF4263}" dt="2021-02-24T22:22:48.517" v="2442" actId="1076"/>
        <pc:sldMkLst>
          <pc:docMk/>
          <pc:sldMk cId="1269732808" sldId="257"/>
        </pc:sldMkLst>
        <pc:spChg chg="mod">
          <ac:chgData name="joshua bond" userId="787c23721f3ac2d9" providerId="LiveId" clId="{35EEE84B-25A0-4C72-AC80-C11886CF4263}" dt="2021-02-24T22:22:48.517" v="2442" actId="1076"/>
          <ac:spMkLst>
            <pc:docMk/>
            <pc:sldMk cId="1269732808" sldId="257"/>
            <ac:spMk id="2" creationId="{1CCB7E33-CB10-4CB5-9E91-B3D02905AC3B}"/>
          </ac:spMkLst>
        </pc:spChg>
        <pc:spChg chg="mod">
          <ac:chgData name="joshua bond" userId="787c23721f3ac2d9" providerId="LiveId" clId="{35EEE84B-25A0-4C72-AC80-C11886CF4263}" dt="2021-02-24T22:22:44.664" v="2441" actId="14100"/>
          <ac:spMkLst>
            <pc:docMk/>
            <pc:sldMk cId="1269732808" sldId="257"/>
            <ac:spMk id="3" creationId="{6C8DA074-210A-4A30-9D83-924EFF7D82AA}"/>
          </ac:spMkLst>
        </pc:spChg>
        <pc:spChg chg="add del">
          <ac:chgData name="joshua bond" userId="787c23721f3ac2d9" providerId="LiveId" clId="{35EEE84B-25A0-4C72-AC80-C11886CF4263}" dt="2021-02-24T17:48:11.551" v="1299" actId="26606"/>
          <ac:spMkLst>
            <pc:docMk/>
            <pc:sldMk cId="1269732808" sldId="257"/>
            <ac:spMk id="5" creationId="{33801627-6861-4EA9-BE98-E0CE33A894D9}"/>
          </ac:spMkLst>
        </pc:spChg>
        <pc:spChg chg="add del">
          <ac:chgData name="joshua bond" userId="787c23721f3ac2d9" providerId="LiveId" clId="{35EEE84B-25A0-4C72-AC80-C11886CF4263}" dt="2021-02-24T17:48:11.551" v="1299" actId="26606"/>
          <ac:spMkLst>
            <pc:docMk/>
            <pc:sldMk cId="1269732808" sldId="257"/>
            <ac:spMk id="6" creationId="{93C1483F-490E-4C8A-8765-1F8AF0C67D5F}"/>
          </ac:spMkLst>
        </pc:spChg>
        <pc:spChg chg="add del">
          <ac:chgData name="joshua bond" userId="787c23721f3ac2d9" providerId="LiveId" clId="{35EEE84B-25A0-4C72-AC80-C11886CF4263}" dt="2021-02-24T17:45:52.626" v="1256" actId="26606"/>
          <ac:spMkLst>
            <pc:docMk/>
            <pc:sldMk cId="1269732808" sldId="257"/>
            <ac:spMk id="8" creationId="{5DB0431E-0B04-44A1-9C51-531E28D18A60}"/>
          </ac:spMkLst>
        </pc:spChg>
        <pc:spChg chg="add del">
          <ac:chgData name="joshua bond" userId="787c23721f3ac2d9" providerId="LiveId" clId="{35EEE84B-25A0-4C72-AC80-C11886CF4263}" dt="2021-02-24T17:45:52.626" v="1256" actId="26606"/>
          <ac:spMkLst>
            <pc:docMk/>
            <pc:sldMk cId="1269732808" sldId="257"/>
            <ac:spMk id="10" creationId="{6B424749-EEE0-49C9-9ABF-97B171A3EA00}"/>
          </ac:spMkLst>
        </pc:spChg>
        <pc:spChg chg="add del">
          <ac:chgData name="joshua bond" userId="787c23721f3ac2d9" providerId="LiveId" clId="{35EEE84B-25A0-4C72-AC80-C11886CF4263}" dt="2021-02-24T17:48:11.551" v="1299" actId="26606"/>
          <ac:spMkLst>
            <pc:docMk/>
            <pc:sldMk cId="1269732808" sldId="257"/>
            <ac:spMk id="12" creationId="{0249BF42-D05C-4553-9417-7B8695759291}"/>
          </ac:spMkLst>
        </pc:spChg>
        <pc:spChg chg="add del">
          <ac:chgData name="joshua bond" userId="787c23721f3ac2d9" providerId="LiveId" clId="{35EEE84B-25A0-4C72-AC80-C11886CF4263}" dt="2021-02-24T17:48:15.046" v="1301" actId="26606"/>
          <ac:spMkLst>
            <pc:docMk/>
            <pc:sldMk cId="1269732808" sldId="257"/>
            <ac:spMk id="14" creationId="{5DB0431E-0B04-44A1-9C51-531E28D18A60}"/>
          </ac:spMkLst>
        </pc:spChg>
        <pc:spChg chg="add del">
          <ac:chgData name="joshua bond" userId="787c23721f3ac2d9" providerId="LiveId" clId="{35EEE84B-25A0-4C72-AC80-C11886CF4263}" dt="2021-02-24T17:48:15.046" v="1301" actId="26606"/>
          <ac:spMkLst>
            <pc:docMk/>
            <pc:sldMk cId="1269732808" sldId="257"/>
            <ac:spMk id="15" creationId="{6B424749-EEE0-49C9-9ABF-97B171A3EA00}"/>
          </ac:spMkLst>
        </pc:spChg>
      </pc:sldChg>
      <pc:sldChg chg="modSp mod">
        <pc:chgData name="joshua bond" userId="787c23721f3ac2d9" providerId="LiveId" clId="{35EEE84B-25A0-4C72-AC80-C11886CF4263}" dt="2021-02-24T22:34:23.583" v="3366" actId="20577"/>
        <pc:sldMkLst>
          <pc:docMk/>
          <pc:sldMk cId="3080504887" sldId="258"/>
        </pc:sldMkLst>
        <pc:spChg chg="mod">
          <ac:chgData name="joshua bond" userId="787c23721f3ac2d9" providerId="LiveId" clId="{35EEE84B-25A0-4C72-AC80-C11886CF4263}" dt="2021-02-24T17:59:40.229" v="1446" actId="1076"/>
          <ac:spMkLst>
            <pc:docMk/>
            <pc:sldMk cId="3080504887" sldId="258"/>
            <ac:spMk id="2" creationId="{34154A06-1B4B-4069-999D-46BB7295AB9C}"/>
          </ac:spMkLst>
        </pc:spChg>
        <pc:spChg chg="mod">
          <ac:chgData name="joshua bond" userId="787c23721f3ac2d9" providerId="LiveId" clId="{35EEE84B-25A0-4C72-AC80-C11886CF4263}" dt="2021-02-24T22:34:23.583" v="3366" actId="20577"/>
          <ac:spMkLst>
            <pc:docMk/>
            <pc:sldMk cId="3080504887" sldId="258"/>
            <ac:spMk id="3" creationId="{F968284D-FF4A-4C16-82A5-8164A1D69F67}"/>
          </ac:spMkLst>
        </pc:spChg>
      </pc:sldChg>
      <pc:sldChg chg="delSp modSp new mod">
        <pc:chgData name="joshua bond" userId="787c23721f3ac2d9" providerId="LiveId" clId="{35EEE84B-25A0-4C72-AC80-C11886CF4263}" dt="2021-02-24T22:52:07.649" v="3425" actId="1076"/>
        <pc:sldMkLst>
          <pc:docMk/>
          <pc:sldMk cId="2142286846" sldId="259"/>
        </pc:sldMkLst>
        <pc:spChg chg="mod">
          <ac:chgData name="joshua bond" userId="787c23721f3ac2d9" providerId="LiveId" clId="{35EEE84B-25A0-4C72-AC80-C11886CF4263}" dt="2021-02-24T22:52:07.649" v="3425" actId="1076"/>
          <ac:spMkLst>
            <pc:docMk/>
            <pc:sldMk cId="2142286846" sldId="259"/>
            <ac:spMk id="2" creationId="{BB9D595F-226C-4291-97E3-E7063D2D7EF2}"/>
          </ac:spMkLst>
        </pc:spChg>
        <pc:spChg chg="del">
          <ac:chgData name="joshua bond" userId="787c23721f3ac2d9" providerId="LiveId" clId="{35EEE84B-25A0-4C72-AC80-C11886CF4263}" dt="2021-02-24T05:55:20.382" v="174" actId="21"/>
          <ac:spMkLst>
            <pc:docMk/>
            <pc:sldMk cId="2142286846" sldId="259"/>
            <ac:spMk id="3" creationId="{3759F0B3-C4D6-4162-84F0-C7B8145F4314}"/>
          </ac:spMkLst>
        </pc:spChg>
      </pc:sldChg>
      <pc:sldChg chg="delSp modSp new mod">
        <pc:chgData name="joshua bond" userId="787c23721f3ac2d9" providerId="LiveId" clId="{35EEE84B-25A0-4C72-AC80-C11886CF4263}" dt="2021-02-24T22:51:41.783" v="3420" actId="404"/>
        <pc:sldMkLst>
          <pc:docMk/>
          <pc:sldMk cId="1311355375" sldId="260"/>
        </pc:sldMkLst>
        <pc:spChg chg="mod">
          <ac:chgData name="joshua bond" userId="787c23721f3ac2d9" providerId="LiveId" clId="{35EEE84B-25A0-4C72-AC80-C11886CF4263}" dt="2021-02-24T22:51:41.783" v="3420" actId="404"/>
          <ac:spMkLst>
            <pc:docMk/>
            <pc:sldMk cId="1311355375" sldId="260"/>
            <ac:spMk id="2" creationId="{DCD362C7-2300-4835-8719-2E526E36C487}"/>
          </ac:spMkLst>
        </pc:spChg>
        <pc:spChg chg="del">
          <ac:chgData name="joshua bond" userId="787c23721f3ac2d9" providerId="LiveId" clId="{35EEE84B-25A0-4C72-AC80-C11886CF4263}" dt="2021-02-24T05:38:24.496" v="171" actId="21"/>
          <ac:spMkLst>
            <pc:docMk/>
            <pc:sldMk cId="1311355375" sldId="260"/>
            <ac:spMk id="3" creationId="{8AB3DA84-2472-40C8-A3A5-E5815D1DFE9B}"/>
          </ac:spMkLst>
        </pc:spChg>
      </pc:sldChg>
      <pc:sldChg chg="addSp delSp modSp new del mod">
        <pc:chgData name="joshua bond" userId="787c23721f3ac2d9" providerId="LiveId" clId="{35EEE84B-25A0-4C72-AC80-C11886CF4263}" dt="2021-02-24T05:22:43.925" v="119" actId="2696"/>
        <pc:sldMkLst>
          <pc:docMk/>
          <pc:sldMk cId="3397734049" sldId="261"/>
        </pc:sldMkLst>
        <pc:spChg chg="mod">
          <ac:chgData name="joshua bond" userId="787c23721f3ac2d9" providerId="LiveId" clId="{35EEE84B-25A0-4C72-AC80-C11886CF4263}" dt="2021-02-24T05:16:25.414" v="68" actId="14100"/>
          <ac:spMkLst>
            <pc:docMk/>
            <pc:sldMk cId="3397734049" sldId="261"/>
            <ac:spMk id="2" creationId="{703CC986-E520-445D-A2F8-19C6CA34AA77}"/>
          </ac:spMkLst>
        </pc:spChg>
        <pc:spChg chg="del">
          <ac:chgData name="joshua bond" userId="787c23721f3ac2d9" providerId="LiveId" clId="{35EEE84B-25A0-4C72-AC80-C11886CF4263}" dt="2021-02-24T05:14:14.197" v="47"/>
          <ac:spMkLst>
            <pc:docMk/>
            <pc:sldMk cId="3397734049" sldId="261"/>
            <ac:spMk id="3" creationId="{5A91EE3B-F91D-4EAB-A273-72B62E814050}"/>
          </ac:spMkLst>
        </pc:spChg>
        <pc:spChg chg="add mod">
          <ac:chgData name="joshua bond" userId="787c23721f3ac2d9" providerId="LiveId" clId="{35EEE84B-25A0-4C72-AC80-C11886CF4263}" dt="2021-02-24T05:13:51.581" v="45"/>
          <ac:spMkLst>
            <pc:docMk/>
            <pc:sldMk cId="3397734049" sldId="261"/>
            <ac:spMk id="6" creationId="{25A99E4C-B30C-45F9-A209-EF6278055C80}"/>
          </ac:spMkLst>
        </pc:spChg>
        <pc:spChg chg="add mod">
          <ac:chgData name="joshua bond" userId="787c23721f3ac2d9" providerId="LiveId" clId="{35EEE84B-25A0-4C72-AC80-C11886CF4263}" dt="2021-02-24T05:13:51.581" v="45"/>
          <ac:spMkLst>
            <pc:docMk/>
            <pc:sldMk cId="3397734049" sldId="261"/>
            <ac:spMk id="7" creationId="{981D6FD7-2E67-4E8F-8431-2ABE01A69434}"/>
          </ac:spMkLst>
        </pc:spChg>
        <pc:spChg chg="add mod">
          <ac:chgData name="joshua bond" userId="787c23721f3ac2d9" providerId="LiveId" clId="{35EEE84B-25A0-4C72-AC80-C11886CF4263}" dt="2021-02-24T05:13:51.581" v="45"/>
          <ac:spMkLst>
            <pc:docMk/>
            <pc:sldMk cId="3397734049" sldId="261"/>
            <ac:spMk id="8" creationId="{15D2A1B8-CE18-4630-95C7-D36B861A01FD}"/>
          </ac:spMkLst>
        </pc:spChg>
        <pc:spChg chg="add mod">
          <ac:chgData name="joshua bond" userId="787c23721f3ac2d9" providerId="LiveId" clId="{35EEE84B-25A0-4C72-AC80-C11886CF4263}" dt="2021-02-24T05:13:51.581" v="45"/>
          <ac:spMkLst>
            <pc:docMk/>
            <pc:sldMk cId="3397734049" sldId="261"/>
            <ac:spMk id="9" creationId="{5CF17888-9DD2-4511-B560-E4A55BC12D7C}"/>
          </ac:spMkLst>
        </pc:spChg>
        <pc:grpChg chg="add mod">
          <ac:chgData name="joshua bond" userId="787c23721f3ac2d9" providerId="LiveId" clId="{35EEE84B-25A0-4C72-AC80-C11886CF4263}" dt="2021-02-24T05:16:57.402" v="78" actId="1076"/>
          <ac:grpSpMkLst>
            <pc:docMk/>
            <pc:sldMk cId="3397734049" sldId="261"/>
            <ac:grpSpMk id="4" creationId="{328EBD28-86B9-4E5B-A87C-2FF0CA1334EC}"/>
          </ac:grpSpMkLst>
        </pc:grpChg>
        <pc:grpChg chg="add mod">
          <ac:chgData name="joshua bond" userId="787c23721f3ac2d9" providerId="LiveId" clId="{35EEE84B-25A0-4C72-AC80-C11886CF4263}" dt="2021-02-24T05:13:51.581" v="45"/>
          <ac:grpSpMkLst>
            <pc:docMk/>
            <pc:sldMk cId="3397734049" sldId="261"/>
            <ac:grpSpMk id="5" creationId="{4133F645-FF53-4E38-9630-2590C4C5ACBC}"/>
          </ac:grpSpMkLst>
        </pc:grpChg>
        <pc:picChg chg="add mod">
          <ac:chgData name="joshua bond" userId="787c23721f3ac2d9" providerId="LiveId" clId="{35EEE84B-25A0-4C72-AC80-C11886CF4263}" dt="2021-02-24T05:13:51.581" v="45"/>
          <ac:picMkLst>
            <pc:docMk/>
            <pc:sldMk cId="3397734049" sldId="261"/>
            <ac:picMk id="10" creationId="{86EC5B8A-7D84-4893-B1E3-D57C16B9ABF0}"/>
          </ac:picMkLst>
        </pc:picChg>
        <pc:picChg chg="add mod">
          <ac:chgData name="joshua bond" userId="787c23721f3ac2d9" providerId="LiveId" clId="{35EEE84B-25A0-4C72-AC80-C11886CF4263}" dt="2021-02-24T05:13:51.581" v="45"/>
          <ac:picMkLst>
            <pc:docMk/>
            <pc:sldMk cId="3397734049" sldId="261"/>
            <ac:picMk id="11" creationId="{6101C76A-E70B-4E8C-A217-1FA89503634D}"/>
          </ac:picMkLst>
        </pc:picChg>
        <pc:picChg chg="add mod">
          <ac:chgData name="joshua bond" userId="787c23721f3ac2d9" providerId="LiveId" clId="{35EEE84B-25A0-4C72-AC80-C11886CF4263}" dt="2021-02-24T05:13:51.581" v="45"/>
          <ac:picMkLst>
            <pc:docMk/>
            <pc:sldMk cId="3397734049" sldId="261"/>
            <ac:picMk id="12" creationId="{223459CE-8879-4CED-9512-FE6CA6CDA601}"/>
          </ac:picMkLst>
        </pc:picChg>
        <pc:picChg chg="add mod">
          <ac:chgData name="joshua bond" userId="787c23721f3ac2d9" providerId="LiveId" clId="{35EEE84B-25A0-4C72-AC80-C11886CF4263}" dt="2021-02-24T05:13:51.581" v="45"/>
          <ac:picMkLst>
            <pc:docMk/>
            <pc:sldMk cId="3397734049" sldId="261"/>
            <ac:picMk id="13" creationId="{243E45CF-2789-4B96-9883-B8CE31600494}"/>
          </ac:picMkLst>
        </pc:picChg>
        <pc:picChg chg="add mod">
          <ac:chgData name="joshua bond" userId="787c23721f3ac2d9" providerId="LiveId" clId="{35EEE84B-25A0-4C72-AC80-C11886CF4263}" dt="2021-02-24T05:16:35.526" v="71" actId="1076"/>
          <ac:picMkLst>
            <pc:docMk/>
            <pc:sldMk cId="3397734049" sldId="261"/>
            <ac:picMk id="14" creationId="{B1FC8E04-2E8E-4632-A65F-3039A8A8CD68}"/>
          </ac:picMkLst>
        </pc:picChg>
        <pc:picChg chg="add mod">
          <ac:chgData name="joshua bond" userId="787c23721f3ac2d9" providerId="LiveId" clId="{35EEE84B-25A0-4C72-AC80-C11886CF4263}" dt="2021-02-24T05:16:55.345" v="77" actId="1076"/>
          <ac:picMkLst>
            <pc:docMk/>
            <pc:sldMk cId="3397734049" sldId="261"/>
            <ac:picMk id="15" creationId="{9BA9B047-4C5B-47CF-B181-027E13DB5276}"/>
          </ac:picMkLst>
        </pc:picChg>
      </pc:sldChg>
      <pc:sldChg chg="addSp delSp modSp new del mod delAnim modAnim">
        <pc:chgData name="joshua bond" userId="787c23721f3ac2d9" providerId="LiveId" clId="{35EEE84B-25A0-4C72-AC80-C11886CF4263}" dt="2021-02-24T05:22:32.641" v="118" actId="2696"/>
        <pc:sldMkLst>
          <pc:docMk/>
          <pc:sldMk cId="400485031" sldId="262"/>
        </pc:sldMkLst>
        <pc:spChg chg="mod">
          <ac:chgData name="joshua bond" userId="787c23721f3ac2d9" providerId="LiveId" clId="{35EEE84B-25A0-4C72-AC80-C11886CF4263}" dt="2021-02-24T05:20:29.034" v="108" actId="27636"/>
          <ac:spMkLst>
            <pc:docMk/>
            <pc:sldMk cId="400485031" sldId="262"/>
            <ac:spMk id="2" creationId="{4A2FAC36-A285-4263-8785-D76E96D633DC}"/>
          </ac:spMkLst>
        </pc:spChg>
        <pc:spChg chg="del">
          <ac:chgData name="joshua bond" userId="787c23721f3ac2d9" providerId="LiveId" clId="{35EEE84B-25A0-4C72-AC80-C11886CF4263}" dt="2021-02-24T05:18:52.152" v="93" actId="21"/>
          <ac:spMkLst>
            <pc:docMk/>
            <pc:sldMk cId="400485031" sldId="262"/>
            <ac:spMk id="3" creationId="{C561DDF1-83AA-427E-970F-FFA7E659BE65}"/>
          </ac:spMkLst>
        </pc:spChg>
        <pc:picChg chg="add mod">
          <ac:chgData name="joshua bond" userId="787c23721f3ac2d9" providerId="LiveId" clId="{35EEE84B-25A0-4C72-AC80-C11886CF4263}" dt="2021-02-24T05:20:16.717" v="104" actId="1076"/>
          <ac:picMkLst>
            <pc:docMk/>
            <pc:sldMk cId="400485031" sldId="262"/>
            <ac:picMk id="4" creationId="{BED80233-94BB-4A52-9FD7-54375FAC1AA9}"/>
          </ac:picMkLst>
        </pc:picChg>
        <pc:picChg chg="add mod">
          <ac:chgData name="joshua bond" userId="787c23721f3ac2d9" providerId="LiveId" clId="{35EEE84B-25A0-4C72-AC80-C11886CF4263}" dt="2021-02-24T05:20:14.675" v="103" actId="1076"/>
          <ac:picMkLst>
            <pc:docMk/>
            <pc:sldMk cId="400485031" sldId="262"/>
            <ac:picMk id="5" creationId="{76027F94-3179-44BE-9F12-A74AE9E7ABDA}"/>
          </ac:picMkLst>
        </pc:picChg>
        <pc:picChg chg="add mod">
          <ac:chgData name="joshua bond" userId="787c23721f3ac2d9" providerId="LiveId" clId="{35EEE84B-25A0-4C72-AC80-C11886CF4263}" dt="2021-02-24T05:21:13.685" v="113" actId="1076"/>
          <ac:picMkLst>
            <pc:docMk/>
            <pc:sldMk cId="400485031" sldId="262"/>
            <ac:picMk id="6" creationId="{95B78AB0-1A67-49E1-AD3B-7A4357FCA6EC}"/>
          </ac:picMkLst>
        </pc:picChg>
        <pc:picChg chg="add del mod">
          <ac:chgData name="joshua bond" userId="787c23721f3ac2d9" providerId="LiveId" clId="{35EEE84B-25A0-4C72-AC80-C11886CF4263}" dt="2021-02-24T05:21:52.398" v="116" actId="21"/>
          <ac:picMkLst>
            <pc:docMk/>
            <pc:sldMk cId="400485031" sldId="262"/>
            <ac:picMk id="7" creationId="{43B63802-D0EC-4214-8C03-9E642CD7F4CC}"/>
          </ac:picMkLst>
        </pc:picChg>
      </pc:sldChg>
      <pc:sldChg chg="new del">
        <pc:chgData name="joshua bond" userId="787c23721f3ac2d9" providerId="LiveId" clId="{35EEE84B-25A0-4C72-AC80-C11886CF4263}" dt="2021-02-24T05:25:54.461" v="126" actId="2696"/>
        <pc:sldMkLst>
          <pc:docMk/>
          <pc:sldMk cId="2318374604" sldId="263"/>
        </pc:sldMkLst>
      </pc:sldChg>
      <pc:sldChg chg="modSp add mod modAnim">
        <pc:chgData name="joshua bond" userId="787c23721f3ac2d9" providerId="LiveId" clId="{35EEE84B-25A0-4C72-AC80-C11886CF4263}" dt="2021-02-24T17:51:25.063" v="1382" actId="14100"/>
        <pc:sldMkLst>
          <pc:docMk/>
          <pc:sldMk cId="2583517611" sldId="264"/>
        </pc:sldMkLst>
        <pc:spChg chg="mod">
          <ac:chgData name="joshua bond" userId="787c23721f3ac2d9" providerId="LiveId" clId="{35EEE84B-25A0-4C72-AC80-C11886CF4263}" dt="2021-02-24T17:51:25.063" v="1382" actId="14100"/>
          <ac:spMkLst>
            <pc:docMk/>
            <pc:sldMk cId="2583517611" sldId="264"/>
            <ac:spMk id="22" creationId="{ECE92338-C917-456F-86D6-B3EB306A7D09}"/>
          </ac:spMkLst>
        </pc:spChg>
        <pc:grpChg chg="mod">
          <ac:chgData name="joshua bond" userId="787c23721f3ac2d9" providerId="LiveId" clId="{35EEE84B-25A0-4C72-AC80-C11886CF4263}" dt="2021-02-24T17:51:14.275" v="1380" actId="1076"/>
          <ac:grpSpMkLst>
            <pc:docMk/>
            <pc:sldMk cId="2583517611" sldId="264"/>
            <ac:grpSpMk id="17" creationId="{9ADD5371-C879-43C4-BAB4-9341CE181EB7}"/>
          </ac:grpSpMkLst>
        </pc:grpChg>
        <pc:grpChg chg="mod">
          <ac:chgData name="joshua bond" userId="787c23721f3ac2d9" providerId="LiveId" clId="{35EEE84B-25A0-4C72-AC80-C11886CF4263}" dt="2021-02-24T17:51:21.413" v="1381" actId="1076"/>
          <ac:grpSpMkLst>
            <pc:docMk/>
            <pc:sldMk cId="2583517611" sldId="264"/>
            <ac:grpSpMk id="20" creationId="{930CE30C-F3CC-424A-A7B1-E2E4BA34AD36}"/>
          </ac:grpSpMkLst>
        </pc:grpChg>
        <pc:picChg chg="mod">
          <ac:chgData name="joshua bond" userId="787c23721f3ac2d9" providerId="LiveId" clId="{35EEE84B-25A0-4C72-AC80-C11886CF4263}" dt="2021-02-24T07:47:00.359" v="464" actId="1076"/>
          <ac:picMkLst>
            <pc:docMk/>
            <pc:sldMk cId="2583517611" sldId="264"/>
            <ac:picMk id="2" creationId="{78CAF2EE-C253-4292-A94C-741DD5AC449C}"/>
          </ac:picMkLst>
        </pc:picChg>
        <pc:picChg chg="mod">
          <ac:chgData name="joshua bond" userId="787c23721f3ac2d9" providerId="LiveId" clId="{35EEE84B-25A0-4C72-AC80-C11886CF4263}" dt="2021-02-24T07:47:14.916" v="465" actId="1076"/>
          <ac:picMkLst>
            <pc:docMk/>
            <pc:sldMk cId="2583517611" sldId="264"/>
            <ac:picMk id="3" creationId="{552FB1DC-EB41-4356-91D7-1783EE18793E}"/>
          </ac:picMkLst>
        </pc:picChg>
      </pc:sldChg>
      <pc:sldChg chg="modSp add mod modTransition">
        <pc:chgData name="joshua bond" userId="787c23721f3ac2d9" providerId="LiveId" clId="{35EEE84B-25A0-4C72-AC80-C11886CF4263}" dt="2021-02-24T17:52:25.043" v="1392" actId="1076"/>
        <pc:sldMkLst>
          <pc:docMk/>
          <pc:sldMk cId="4292873563" sldId="265"/>
        </pc:sldMkLst>
        <pc:spChg chg="mod">
          <ac:chgData name="joshua bond" userId="787c23721f3ac2d9" providerId="LiveId" clId="{35EEE84B-25A0-4C72-AC80-C11886CF4263}" dt="2021-02-24T17:52:25.043" v="1392" actId="1076"/>
          <ac:spMkLst>
            <pc:docMk/>
            <pc:sldMk cId="4292873563" sldId="265"/>
            <ac:spMk id="12" creationId="{46BFEB90-D65D-44D5-A9FE-A4567AB26934}"/>
          </ac:spMkLst>
        </pc:spChg>
      </pc:sldChg>
      <pc:sldChg chg="modSp add mod">
        <pc:chgData name="joshua bond" userId="787c23721f3ac2d9" providerId="LiveId" clId="{35EEE84B-25A0-4C72-AC80-C11886CF4263}" dt="2021-02-24T17:51:53.553" v="1385" actId="1076"/>
        <pc:sldMkLst>
          <pc:docMk/>
          <pc:sldMk cId="2357201582" sldId="266"/>
        </pc:sldMkLst>
        <pc:spChg chg="mod">
          <ac:chgData name="joshua bond" userId="787c23721f3ac2d9" providerId="LiveId" clId="{35EEE84B-25A0-4C72-AC80-C11886CF4263}" dt="2021-02-24T17:51:53.553" v="1385" actId="1076"/>
          <ac:spMkLst>
            <pc:docMk/>
            <pc:sldMk cId="2357201582" sldId="266"/>
            <ac:spMk id="7" creationId="{8EC3FF55-18ED-47CE-A276-05CB41AA0A24}"/>
          </ac:spMkLst>
        </pc:spChg>
        <pc:spChg chg="mod">
          <ac:chgData name="joshua bond" userId="787c23721f3ac2d9" providerId="LiveId" clId="{35EEE84B-25A0-4C72-AC80-C11886CF4263}" dt="2021-02-24T05:27:30.279" v="137" actId="20577"/>
          <ac:spMkLst>
            <pc:docMk/>
            <pc:sldMk cId="2357201582" sldId="266"/>
            <ac:spMk id="9" creationId="{07358C56-1B0C-4126-A6A7-A6DB37C565C9}"/>
          </ac:spMkLst>
        </pc:spChg>
        <pc:grpChg chg="mod">
          <ac:chgData name="joshua bond" userId="787c23721f3ac2d9" providerId="LiveId" clId="{35EEE84B-25A0-4C72-AC80-C11886CF4263}" dt="2021-02-24T05:26:36.194" v="129" actId="14100"/>
          <ac:grpSpMkLst>
            <pc:docMk/>
            <pc:sldMk cId="2357201582" sldId="266"/>
            <ac:grpSpMk id="3" creationId="{757F3B40-DDF8-43E0-907D-3947E4DA9D44}"/>
          </ac:grpSpMkLst>
        </pc:grpChg>
        <pc:picChg chg="mod">
          <ac:chgData name="joshua bond" userId="787c23721f3ac2d9" providerId="LiveId" clId="{35EEE84B-25A0-4C72-AC80-C11886CF4263}" dt="2021-02-24T05:27:00.148" v="133" actId="1076"/>
          <ac:picMkLst>
            <pc:docMk/>
            <pc:sldMk cId="2357201582" sldId="266"/>
            <ac:picMk id="11" creationId="{BF7768C4-DC71-49AC-87FC-9092500EA1A7}"/>
          </ac:picMkLst>
        </pc:picChg>
        <pc:picChg chg="mod">
          <ac:chgData name="joshua bond" userId="787c23721f3ac2d9" providerId="LiveId" clId="{35EEE84B-25A0-4C72-AC80-C11886CF4263}" dt="2021-02-24T05:26:55.034" v="132" actId="1076"/>
          <ac:picMkLst>
            <pc:docMk/>
            <pc:sldMk cId="2357201582" sldId="266"/>
            <ac:picMk id="13" creationId="{2CD1E6C6-4B81-4662-84B3-951D53CC10A6}"/>
          </ac:picMkLst>
        </pc:picChg>
      </pc:sldChg>
      <pc:sldChg chg="add">
        <pc:chgData name="joshua bond" userId="787c23721f3ac2d9" providerId="LiveId" clId="{35EEE84B-25A0-4C72-AC80-C11886CF4263}" dt="2021-02-24T05:54:55.235" v="172"/>
        <pc:sldMkLst>
          <pc:docMk/>
          <pc:sldMk cId="4095082661" sldId="267"/>
        </pc:sldMkLst>
      </pc:sldChg>
      <pc:sldChg chg="add">
        <pc:chgData name="joshua bond" userId="787c23721f3ac2d9" providerId="LiveId" clId="{35EEE84B-25A0-4C72-AC80-C11886CF4263}" dt="2021-02-24T05:55:05.672" v="173"/>
        <pc:sldMkLst>
          <pc:docMk/>
          <pc:sldMk cId="1646210889" sldId="268"/>
        </pc:sldMkLst>
      </pc:sldChg>
      <pc:sldChg chg="addSp delSp modSp new mod setBg setClrOvrMap delDesignElem">
        <pc:chgData name="joshua bond" userId="787c23721f3ac2d9" providerId="LiveId" clId="{35EEE84B-25A0-4C72-AC80-C11886CF4263}" dt="2021-02-24T17:56:38.269" v="1429" actId="1076"/>
        <pc:sldMkLst>
          <pc:docMk/>
          <pc:sldMk cId="2015622957" sldId="269"/>
        </pc:sldMkLst>
        <pc:spChg chg="mod ord">
          <ac:chgData name="joshua bond" userId="787c23721f3ac2d9" providerId="LiveId" clId="{35EEE84B-25A0-4C72-AC80-C11886CF4263}" dt="2021-02-24T17:56:38.269" v="1429" actId="1076"/>
          <ac:spMkLst>
            <pc:docMk/>
            <pc:sldMk cId="2015622957" sldId="269"/>
            <ac:spMk id="2" creationId="{19586A68-94BB-44DB-8651-F97DE629ED50}"/>
          </ac:spMkLst>
        </pc:spChg>
        <pc:spChg chg="del">
          <ac:chgData name="joshua bond" userId="787c23721f3ac2d9" providerId="LiveId" clId="{35EEE84B-25A0-4C72-AC80-C11886CF4263}" dt="2021-02-24T07:16:31.078" v="182"/>
          <ac:spMkLst>
            <pc:docMk/>
            <pc:sldMk cId="2015622957" sldId="269"/>
            <ac:spMk id="3" creationId="{CDD97A72-4CA1-464A-8FE1-8408B3F87588}"/>
          </ac:spMkLst>
        </pc:spChg>
        <pc:spChg chg="add del">
          <ac:chgData name="joshua bond" userId="787c23721f3ac2d9" providerId="LiveId" clId="{35EEE84B-25A0-4C72-AC80-C11886CF4263}" dt="2021-02-24T07:18:26.682" v="191" actId="26606"/>
          <ac:spMkLst>
            <pc:docMk/>
            <pc:sldMk cId="2015622957" sldId="269"/>
            <ac:spMk id="11" creationId="{9EA6C430-11F4-441C-8DD8-D93AD8209CB3}"/>
          </ac:spMkLst>
        </pc:spChg>
        <pc:spChg chg="add del">
          <ac:chgData name="joshua bond" userId="787c23721f3ac2d9" providerId="LiveId" clId="{35EEE84B-25A0-4C72-AC80-C11886CF4263}" dt="2021-02-24T07:18:27.617" v="193" actId="26606"/>
          <ac:spMkLst>
            <pc:docMk/>
            <pc:sldMk cId="2015622957" sldId="269"/>
            <ac:spMk id="12" creationId="{823AC064-BC96-4F32-8AE1-B2FD38754823}"/>
          </ac:spMkLst>
        </pc:spChg>
        <pc:spChg chg="add del">
          <ac:chgData name="joshua bond" userId="787c23721f3ac2d9" providerId="LiveId" clId="{35EEE84B-25A0-4C72-AC80-C11886CF4263}" dt="2021-02-24T07:18:26.682" v="191" actId="26606"/>
          <ac:spMkLst>
            <pc:docMk/>
            <pc:sldMk cId="2015622957" sldId="269"/>
            <ac:spMk id="14" creationId="{A3BAF07C-C39E-42EB-BB22-8D46691D9735}"/>
          </ac:spMkLst>
        </pc:spChg>
        <pc:spChg chg="add del">
          <ac:chgData name="joshua bond" userId="787c23721f3ac2d9" providerId="LiveId" clId="{35EEE84B-25A0-4C72-AC80-C11886CF4263}" dt="2021-02-24T07:18:45.180" v="197" actId="26606"/>
          <ac:spMkLst>
            <pc:docMk/>
            <pc:sldMk cId="2015622957" sldId="269"/>
            <ac:spMk id="18" creationId="{C1A2385B-1D2A-4E17-84FA-6CB7F0AAE473}"/>
          </ac:spMkLst>
        </pc:spChg>
        <pc:spChg chg="add del">
          <ac:chgData name="joshua bond" userId="787c23721f3ac2d9" providerId="LiveId" clId="{35EEE84B-25A0-4C72-AC80-C11886CF4263}" dt="2021-02-24T07:18:45.180" v="197" actId="26606"/>
          <ac:spMkLst>
            <pc:docMk/>
            <pc:sldMk cId="2015622957" sldId="269"/>
            <ac:spMk id="20" creationId="{5E791F2F-79DB-4CC0-9FA1-001E3E91E8B7}"/>
          </ac:spMkLst>
        </pc:spChg>
        <pc:spChg chg="add del">
          <ac:chgData name="joshua bond" userId="787c23721f3ac2d9" providerId="LiveId" clId="{35EEE84B-25A0-4C72-AC80-C11886CF4263}" dt="2021-02-24T07:18:29.363" v="195" actId="26606"/>
          <ac:spMkLst>
            <pc:docMk/>
            <pc:sldMk cId="2015622957" sldId="269"/>
            <ac:spMk id="40" creationId="{022BDE4A-8A20-4A69-9C5A-581C82036A4D}"/>
          </ac:spMkLst>
        </pc:spChg>
        <pc:spChg chg="add del">
          <ac:chgData name="joshua bond" userId="787c23721f3ac2d9" providerId="LiveId" clId="{35EEE84B-25A0-4C72-AC80-C11886CF4263}" dt="2021-02-24T07:18:45.180" v="197" actId="26606"/>
          <ac:spMkLst>
            <pc:docMk/>
            <pc:sldMk cId="2015622957" sldId="269"/>
            <ac:spMk id="42" creationId="{385E1BDC-A9B0-4A87-82E3-F3187F69A802}"/>
          </ac:spMkLst>
        </pc:spChg>
        <pc:spChg chg="add del">
          <ac:chgData name="joshua bond" userId="787c23721f3ac2d9" providerId="LiveId" clId="{35EEE84B-25A0-4C72-AC80-C11886CF4263}" dt="2021-02-24T07:18:45.180" v="197" actId="26606"/>
          <ac:spMkLst>
            <pc:docMk/>
            <pc:sldMk cId="2015622957" sldId="269"/>
            <ac:spMk id="43" creationId="{0990C621-3B8B-4820-8328-D47EF7CE823C}"/>
          </ac:spMkLst>
        </pc:spChg>
        <pc:spChg chg="add del">
          <ac:chgData name="joshua bond" userId="787c23721f3ac2d9" providerId="LiveId" clId="{35EEE84B-25A0-4C72-AC80-C11886CF4263}" dt="2021-02-24T07:18:45.180" v="197" actId="26606"/>
          <ac:spMkLst>
            <pc:docMk/>
            <pc:sldMk cId="2015622957" sldId="269"/>
            <ac:spMk id="44" creationId="{3955E62C-6EDB-44A0-8B90-162DD26FAD37}"/>
          </ac:spMkLst>
        </pc:spChg>
        <pc:spChg chg="add del">
          <ac:chgData name="joshua bond" userId="787c23721f3ac2d9" providerId="LiveId" clId="{35EEE84B-25A0-4C72-AC80-C11886CF4263}" dt="2021-02-24T07:18:48.071" v="199" actId="26606"/>
          <ac:spMkLst>
            <pc:docMk/>
            <pc:sldMk cId="2015622957" sldId="269"/>
            <ac:spMk id="46" creationId="{2DAA6C16-BF9B-4A3E-BC70-EE6015D4F967}"/>
          </ac:spMkLst>
        </pc:spChg>
        <pc:spChg chg="add del">
          <ac:chgData name="joshua bond" userId="787c23721f3ac2d9" providerId="LiveId" clId="{35EEE84B-25A0-4C72-AC80-C11886CF4263}" dt="2021-02-24T07:18:48.071" v="199" actId="26606"/>
          <ac:spMkLst>
            <pc:docMk/>
            <pc:sldMk cId="2015622957" sldId="269"/>
            <ac:spMk id="49" creationId="{4B92F5D9-A5EC-4495-A32B-CE779D0D819F}"/>
          </ac:spMkLst>
        </pc:spChg>
        <pc:spChg chg="add del">
          <ac:chgData name="joshua bond" userId="787c23721f3ac2d9" providerId="LiveId" clId="{35EEE84B-25A0-4C72-AC80-C11886CF4263}" dt="2021-02-24T07:18:50.137" v="201" actId="26606"/>
          <ac:spMkLst>
            <pc:docMk/>
            <pc:sldMk cId="2015622957" sldId="269"/>
            <ac:spMk id="51" creationId="{5E52985E-2553-471E-82AA-5ED7A329890A}"/>
          </ac:spMkLst>
        </pc:spChg>
        <pc:spChg chg="add del">
          <ac:chgData name="joshua bond" userId="787c23721f3ac2d9" providerId="LiveId" clId="{35EEE84B-25A0-4C72-AC80-C11886CF4263}" dt="2021-02-24T07:18:50.137" v="201" actId="26606"/>
          <ac:spMkLst>
            <pc:docMk/>
            <pc:sldMk cId="2015622957" sldId="269"/>
            <ac:spMk id="53" creationId="{D5C8F364-63FC-4C8A-B8EB-A96954038C17}"/>
          </ac:spMkLst>
        </pc:spChg>
        <pc:spChg chg="add del">
          <ac:chgData name="joshua bond" userId="787c23721f3ac2d9" providerId="LiveId" clId="{35EEE84B-25A0-4C72-AC80-C11886CF4263}" dt="2021-02-24T07:18:53.002" v="203" actId="26606"/>
          <ac:spMkLst>
            <pc:docMk/>
            <pc:sldMk cId="2015622957" sldId="269"/>
            <ac:spMk id="55" creationId="{022BDE4A-8A20-4A69-9C5A-581C82036A4D}"/>
          </ac:spMkLst>
        </pc:spChg>
        <pc:spChg chg="add del">
          <ac:chgData name="joshua bond" userId="787c23721f3ac2d9" providerId="LiveId" clId="{35EEE84B-25A0-4C72-AC80-C11886CF4263}" dt="2021-02-24T07:18:53.761" v="205" actId="26606"/>
          <ac:spMkLst>
            <pc:docMk/>
            <pc:sldMk cId="2015622957" sldId="269"/>
            <ac:spMk id="57" creationId="{823AC064-BC96-4F32-8AE1-B2FD38754823}"/>
          </ac:spMkLst>
        </pc:spChg>
        <pc:spChg chg="add del">
          <ac:chgData name="joshua bond" userId="787c23721f3ac2d9" providerId="LiveId" clId="{35EEE84B-25A0-4C72-AC80-C11886CF4263}" dt="2021-02-24T07:23:05.908" v="227" actId="26606"/>
          <ac:spMkLst>
            <pc:docMk/>
            <pc:sldMk cId="2015622957" sldId="269"/>
            <ac:spMk id="61" creationId="{022BDE4A-8A20-4A69-9C5A-581C82036A4D}"/>
          </ac:spMkLst>
        </pc:spChg>
        <pc:spChg chg="add del">
          <ac:chgData name="joshua bond" userId="787c23721f3ac2d9" providerId="LiveId" clId="{35EEE84B-25A0-4C72-AC80-C11886CF4263}" dt="2021-02-24T07:22:58.648" v="214" actId="26606"/>
          <ac:spMkLst>
            <pc:docMk/>
            <pc:sldMk cId="2015622957" sldId="269"/>
            <ac:spMk id="65" creationId="{1CE17130-640E-47E1-A5E7-B70C1E4D0388}"/>
          </ac:spMkLst>
        </pc:spChg>
        <pc:spChg chg="add del">
          <ac:chgData name="joshua bond" userId="787c23721f3ac2d9" providerId="LiveId" clId="{35EEE84B-25A0-4C72-AC80-C11886CF4263}" dt="2021-02-24T07:23:05.904" v="226" actId="26606"/>
          <ac:spMkLst>
            <pc:docMk/>
            <pc:sldMk cId="2015622957" sldId="269"/>
            <ac:spMk id="66" creationId="{70155189-D96C-4527-B0EC-654B946BE615}"/>
          </ac:spMkLst>
        </pc:spChg>
        <pc:spChg chg="add del">
          <ac:chgData name="joshua bond" userId="787c23721f3ac2d9" providerId="LiveId" clId="{35EEE84B-25A0-4C72-AC80-C11886CF4263}" dt="2021-02-24T07:22:58.648" v="214" actId="26606"/>
          <ac:spMkLst>
            <pc:docMk/>
            <pc:sldMk cId="2015622957" sldId="269"/>
            <ac:spMk id="68" creationId="{33CD251C-A887-4D2F-925B-FC097198538B}"/>
          </ac:spMkLst>
        </pc:spChg>
        <pc:spChg chg="add del">
          <ac:chgData name="joshua bond" userId="787c23721f3ac2d9" providerId="LiveId" clId="{35EEE84B-25A0-4C72-AC80-C11886CF4263}" dt="2021-02-24T17:46:02.945" v="1261"/>
          <ac:spMkLst>
            <pc:docMk/>
            <pc:sldMk cId="2015622957" sldId="269"/>
            <ac:spMk id="69" creationId="{70155189-D96C-4527-B0EC-654B946BE615}"/>
          </ac:spMkLst>
        </pc:spChg>
        <pc:spChg chg="add del">
          <ac:chgData name="joshua bond" userId="787c23721f3ac2d9" providerId="LiveId" clId="{35EEE84B-25A0-4C72-AC80-C11886CF4263}" dt="2021-02-24T07:23:02.908" v="220" actId="26606"/>
          <ac:spMkLst>
            <pc:docMk/>
            <pc:sldMk cId="2015622957" sldId="269"/>
            <ac:spMk id="72" creationId="{BB341EC3-1810-4D33-BA3F-E2D0AA0ECFB6}"/>
          </ac:spMkLst>
        </pc:spChg>
        <pc:spChg chg="add del">
          <ac:chgData name="joshua bond" userId="787c23721f3ac2d9" providerId="LiveId" clId="{35EEE84B-25A0-4C72-AC80-C11886CF4263}" dt="2021-02-24T07:23:00.024" v="216" actId="26606"/>
          <ac:spMkLst>
            <pc:docMk/>
            <pc:sldMk cId="2015622957" sldId="269"/>
            <ac:spMk id="74" creationId="{D5FD337D-4D6B-4C8B-B6F5-121097E09881}"/>
          </ac:spMkLst>
        </pc:spChg>
        <pc:spChg chg="add del">
          <ac:chgData name="joshua bond" userId="787c23721f3ac2d9" providerId="LiveId" clId="{35EEE84B-25A0-4C72-AC80-C11886CF4263}" dt="2021-02-24T07:23:00.024" v="216" actId="26606"/>
          <ac:spMkLst>
            <pc:docMk/>
            <pc:sldMk cId="2015622957" sldId="269"/>
            <ac:spMk id="75" creationId="{9A42C7B2-7BD6-433A-95AB-5AA4F44B5819}"/>
          </ac:spMkLst>
        </pc:spChg>
        <pc:spChg chg="add del">
          <ac:chgData name="joshua bond" userId="787c23721f3ac2d9" providerId="LiveId" clId="{35EEE84B-25A0-4C72-AC80-C11886CF4263}" dt="2021-02-24T07:23:00.024" v="216" actId="26606"/>
          <ac:spMkLst>
            <pc:docMk/>
            <pc:sldMk cId="2015622957" sldId="269"/>
            <ac:spMk id="76" creationId="{0ADDB668-2CA4-4D2B-9C34-3487CA330BA8}"/>
          </ac:spMkLst>
        </pc:spChg>
        <pc:spChg chg="add del">
          <ac:chgData name="joshua bond" userId="787c23721f3ac2d9" providerId="LiveId" clId="{35EEE84B-25A0-4C72-AC80-C11886CF4263}" dt="2021-02-24T07:23:00.024" v="216" actId="26606"/>
          <ac:spMkLst>
            <pc:docMk/>
            <pc:sldMk cId="2015622957" sldId="269"/>
            <ac:spMk id="77" creationId="{2568BC19-F052-4108-93E1-6A3D1DEC072F}"/>
          </ac:spMkLst>
        </pc:spChg>
        <pc:spChg chg="add del">
          <ac:chgData name="joshua bond" userId="787c23721f3ac2d9" providerId="LiveId" clId="{35EEE84B-25A0-4C72-AC80-C11886CF4263}" dt="2021-02-24T07:23:00.024" v="216" actId="26606"/>
          <ac:spMkLst>
            <pc:docMk/>
            <pc:sldMk cId="2015622957" sldId="269"/>
            <ac:spMk id="78" creationId="{2D97F01B-6818-4607-AF90-E7480B8445EC}"/>
          </ac:spMkLst>
        </pc:spChg>
        <pc:spChg chg="add del">
          <ac:chgData name="joshua bond" userId="787c23721f3ac2d9" providerId="LiveId" clId="{35EEE84B-25A0-4C72-AC80-C11886CF4263}" dt="2021-02-24T07:23:00.890" v="218" actId="26606"/>
          <ac:spMkLst>
            <pc:docMk/>
            <pc:sldMk cId="2015622957" sldId="269"/>
            <ac:spMk id="80" creationId="{1557A916-FDD1-44A1-A7A1-70009FD6BE46}"/>
          </ac:spMkLst>
        </pc:spChg>
        <pc:spChg chg="add del">
          <ac:chgData name="joshua bond" userId="787c23721f3ac2d9" providerId="LiveId" clId="{35EEE84B-25A0-4C72-AC80-C11886CF4263}" dt="2021-02-24T07:23:00.890" v="218" actId="26606"/>
          <ac:spMkLst>
            <pc:docMk/>
            <pc:sldMk cId="2015622957" sldId="269"/>
            <ac:spMk id="81" creationId="{2C581255-2044-4D6F-A5CF-89E7B290D79E}"/>
          </ac:spMkLst>
        </pc:spChg>
        <pc:spChg chg="add del">
          <ac:chgData name="joshua bond" userId="787c23721f3ac2d9" providerId="LiveId" clId="{35EEE84B-25A0-4C72-AC80-C11886CF4263}" dt="2021-02-24T07:23:02.908" v="220" actId="26606"/>
          <ac:spMkLst>
            <pc:docMk/>
            <pc:sldMk cId="2015622957" sldId="269"/>
            <ac:spMk id="83" creationId="{614141FC-8189-47F8-821A-FC9A4E91E039}"/>
          </ac:spMkLst>
        </pc:spChg>
        <pc:spChg chg="add del">
          <ac:chgData name="joshua bond" userId="787c23721f3ac2d9" providerId="LiveId" clId="{35EEE84B-25A0-4C72-AC80-C11886CF4263}" dt="2021-02-24T07:23:02.908" v="220" actId="26606"/>
          <ac:spMkLst>
            <pc:docMk/>
            <pc:sldMk cId="2015622957" sldId="269"/>
            <ac:spMk id="84" creationId="{C062E60F-5CD4-4268-8359-8076634680E5}"/>
          </ac:spMkLst>
        </pc:spChg>
        <pc:spChg chg="add del">
          <ac:chgData name="joshua bond" userId="787c23721f3ac2d9" providerId="LiveId" clId="{35EEE84B-25A0-4C72-AC80-C11886CF4263}" dt="2021-02-24T07:23:02.908" v="220" actId="26606"/>
          <ac:spMkLst>
            <pc:docMk/>
            <pc:sldMk cId="2015622957" sldId="269"/>
            <ac:spMk id="85" creationId="{10127CDE-2B99-47A8-BB3C-7D17519105E0}"/>
          </ac:spMkLst>
        </pc:spChg>
        <pc:spChg chg="add del">
          <ac:chgData name="joshua bond" userId="787c23721f3ac2d9" providerId="LiveId" clId="{35EEE84B-25A0-4C72-AC80-C11886CF4263}" dt="2021-02-24T07:23:02.908" v="220" actId="26606"/>
          <ac:spMkLst>
            <pc:docMk/>
            <pc:sldMk cId="2015622957" sldId="269"/>
            <ac:spMk id="86" creationId="{E9A5E5EE-D2EF-49BD-8759-4F0D9211721F}"/>
          </ac:spMkLst>
        </pc:spChg>
        <pc:spChg chg="add del">
          <ac:chgData name="joshua bond" userId="787c23721f3ac2d9" providerId="LiveId" clId="{35EEE84B-25A0-4C72-AC80-C11886CF4263}" dt="2021-02-24T07:23:04.005" v="222" actId="26606"/>
          <ac:spMkLst>
            <pc:docMk/>
            <pc:sldMk cId="2015622957" sldId="269"/>
            <ac:spMk id="88" creationId="{33CD251C-A887-4D2F-925B-FC097198538B}"/>
          </ac:spMkLst>
        </pc:spChg>
        <pc:spChg chg="add del">
          <ac:chgData name="joshua bond" userId="787c23721f3ac2d9" providerId="LiveId" clId="{35EEE84B-25A0-4C72-AC80-C11886CF4263}" dt="2021-02-24T07:23:04.005" v="222" actId="26606"/>
          <ac:spMkLst>
            <pc:docMk/>
            <pc:sldMk cId="2015622957" sldId="269"/>
            <ac:spMk id="91" creationId="{1CE17130-640E-47E1-A5E7-B70C1E4D0388}"/>
          </ac:spMkLst>
        </pc:spChg>
        <pc:spChg chg="add del">
          <ac:chgData name="joshua bond" userId="787c23721f3ac2d9" providerId="LiveId" clId="{35EEE84B-25A0-4C72-AC80-C11886CF4263}" dt="2021-02-24T07:23:05.041" v="224" actId="26606"/>
          <ac:spMkLst>
            <pc:docMk/>
            <pc:sldMk cId="2015622957" sldId="269"/>
            <ac:spMk id="93" creationId="{0550F5B9-399F-4FAD-AE6C-ED65F9A43A74}"/>
          </ac:spMkLst>
        </pc:spChg>
        <pc:spChg chg="add del">
          <ac:chgData name="joshua bond" userId="787c23721f3ac2d9" providerId="LiveId" clId="{35EEE84B-25A0-4C72-AC80-C11886CF4263}" dt="2021-02-24T07:23:05.041" v="224" actId="26606"/>
          <ac:spMkLst>
            <pc:docMk/>
            <pc:sldMk cId="2015622957" sldId="269"/>
            <ac:spMk id="94" creationId="{C062E60F-5CD4-4268-8359-8076634680E5}"/>
          </ac:spMkLst>
        </pc:spChg>
        <pc:spChg chg="add del">
          <ac:chgData name="joshua bond" userId="787c23721f3ac2d9" providerId="LiveId" clId="{35EEE84B-25A0-4C72-AC80-C11886CF4263}" dt="2021-02-24T07:23:05.041" v="224" actId="26606"/>
          <ac:spMkLst>
            <pc:docMk/>
            <pc:sldMk cId="2015622957" sldId="269"/>
            <ac:spMk id="95" creationId="{BB341EC3-1810-4D33-BA3F-E2D0AA0ECFB6}"/>
          </ac:spMkLst>
        </pc:spChg>
        <pc:spChg chg="add del">
          <ac:chgData name="joshua bond" userId="787c23721f3ac2d9" providerId="LiveId" clId="{35EEE84B-25A0-4C72-AC80-C11886CF4263}" dt="2021-02-24T07:23:05.041" v="224" actId="26606"/>
          <ac:spMkLst>
            <pc:docMk/>
            <pc:sldMk cId="2015622957" sldId="269"/>
            <ac:spMk id="96" creationId="{10127CDE-2B99-47A8-BB3C-7D17519105E0}"/>
          </ac:spMkLst>
        </pc:spChg>
        <pc:spChg chg="add del">
          <ac:chgData name="joshua bond" userId="787c23721f3ac2d9" providerId="LiveId" clId="{35EEE84B-25A0-4C72-AC80-C11886CF4263}" dt="2021-02-24T07:23:05.041" v="224" actId="26606"/>
          <ac:spMkLst>
            <pc:docMk/>
            <pc:sldMk cId="2015622957" sldId="269"/>
            <ac:spMk id="97" creationId="{E8798B6E-AE59-444B-8180-C48D59AA2B65}"/>
          </ac:spMkLst>
        </pc:spChg>
        <pc:grpChg chg="add del">
          <ac:chgData name="joshua bond" userId="787c23721f3ac2d9" providerId="LiveId" clId="{35EEE84B-25A0-4C72-AC80-C11886CF4263}" dt="2021-02-24T07:18:26.682" v="191" actId="26606"/>
          <ac:grpSpMkLst>
            <pc:docMk/>
            <pc:sldMk cId="2015622957" sldId="269"/>
            <ac:grpSpMk id="16" creationId="{D8E9CF54-0466-4261-9E62-0249E60E1886}"/>
          </ac:grpSpMkLst>
        </pc:grpChg>
        <pc:grpChg chg="add del">
          <ac:chgData name="joshua bond" userId="787c23721f3ac2d9" providerId="LiveId" clId="{35EEE84B-25A0-4C72-AC80-C11886CF4263}" dt="2021-02-24T07:18:48.071" v="199" actId="26606"/>
          <ac:grpSpMkLst>
            <pc:docMk/>
            <pc:sldMk cId="2015622957" sldId="269"/>
            <ac:grpSpMk id="47" creationId="{A4AE1828-51FD-4AD7-BCF6-9AF5C696CE5D}"/>
          </ac:grpSpMkLst>
        </pc:grpChg>
        <pc:grpChg chg="add del">
          <ac:chgData name="joshua bond" userId="787c23721f3ac2d9" providerId="LiveId" clId="{35EEE84B-25A0-4C72-AC80-C11886CF4263}" dt="2021-02-24T07:22:58.648" v="214" actId="26606"/>
          <ac:grpSpMkLst>
            <pc:docMk/>
            <pc:sldMk cId="2015622957" sldId="269"/>
            <ac:grpSpMk id="70" creationId="{770AE191-D2EA-45C9-A44D-830C188F74CB}"/>
          </ac:grpSpMkLst>
        </pc:grpChg>
        <pc:grpChg chg="add del">
          <ac:chgData name="joshua bond" userId="787c23721f3ac2d9" providerId="LiveId" clId="{35EEE84B-25A0-4C72-AC80-C11886CF4263}" dt="2021-02-24T07:23:04.005" v="222" actId="26606"/>
          <ac:grpSpMkLst>
            <pc:docMk/>
            <pc:sldMk cId="2015622957" sldId="269"/>
            <ac:grpSpMk id="89" creationId="{770AE191-D2EA-45C9-A44D-830C188F74CB}"/>
          </ac:grpSpMkLst>
        </pc:grpChg>
        <pc:picChg chg="add mod ord">
          <ac:chgData name="joshua bond" userId="787c23721f3ac2d9" providerId="LiveId" clId="{35EEE84B-25A0-4C72-AC80-C11886CF4263}" dt="2021-02-24T17:56:23.692" v="1427" actId="1076"/>
          <ac:picMkLst>
            <pc:docMk/>
            <pc:sldMk cId="2015622957" sldId="269"/>
            <ac:picMk id="5" creationId="{9B2341A1-BD0D-496C-BF71-669EABD1616A}"/>
          </ac:picMkLst>
        </pc:picChg>
        <pc:picChg chg="add mod ord">
          <ac:chgData name="joshua bond" userId="787c23721f3ac2d9" providerId="LiveId" clId="{35EEE84B-25A0-4C72-AC80-C11886CF4263}" dt="2021-02-24T17:56:30.618" v="1428" actId="1076"/>
          <ac:picMkLst>
            <pc:docMk/>
            <pc:sldMk cId="2015622957" sldId="269"/>
            <ac:picMk id="7" creationId="{CD2B7094-D08F-45CC-8C42-6A24623148BD}"/>
          </ac:picMkLst>
        </pc:picChg>
        <pc:picChg chg="add del">
          <ac:chgData name="joshua bond" userId="787c23721f3ac2d9" providerId="LiveId" clId="{35EEE84B-25A0-4C72-AC80-C11886CF4263}" dt="2021-02-24T07:22:31.852" v="208"/>
          <ac:picMkLst>
            <pc:docMk/>
            <pc:sldMk cId="2015622957" sldId="269"/>
            <ac:picMk id="8" creationId="{225D87E2-ADFC-486E-AF56-7EC2962EA63F}"/>
          </ac:picMkLst>
        </pc:picChg>
        <pc:picChg chg="add mod">
          <ac:chgData name="joshua bond" userId="787c23721f3ac2d9" providerId="LiveId" clId="{35EEE84B-25A0-4C72-AC80-C11886CF4263}" dt="2021-02-24T17:56:17.897" v="1426" actId="1076"/>
          <ac:picMkLst>
            <pc:docMk/>
            <pc:sldMk cId="2015622957" sldId="269"/>
            <ac:picMk id="10" creationId="{43838235-B221-4BB4-84B7-276EAC566F44}"/>
          </ac:picMkLst>
        </pc:picChg>
        <pc:cxnChg chg="add del">
          <ac:chgData name="joshua bond" userId="787c23721f3ac2d9" providerId="LiveId" clId="{35EEE84B-25A0-4C72-AC80-C11886CF4263}" dt="2021-02-24T07:18:27.617" v="193" actId="26606"/>
          <ac:cxnSpMkLst>
            <pc:docMk/>
            <pc:sldMk cId="2015622957" sldId="269"/>
            <ac:cxnSpMk id="37" creationId="{7E7C77BC-7138-40B1-A15B-20F57A494629}"/>
          </ac:cxnSpMkLst>
        </pc:cxnChg>
        <pc:cxnChg chg="add del">
          <ac:chgData name="joshua bond" userId="787c23721f3ac2d9" providerId="LiveId" clId="{35EEE84B-25A0-4C72-AC80-C11886CF4263}" dt="2021-02-24T07:18:27.617" v="193" actId="26606"/>
          <ac:cxnSpMkLst>
            <pc:docMk/>
            <pc:sldMk cId="2015622957" sldId="269"/>
            <ac:cxnSpMk id="38" creationId="{DB146403-F3D6-484B-B2ED-97F9565D0370}"/>
          </ac:cxnSpMkLst>
        </pc:cxnChg>
        <pc:cxnChg chg="add del">
          <ac:chgData name="joshua bond" userId="787c23721f3ac2d9" providerId="LiveId" clId="{35EEE84B-25A0-4C72-AC80-C11886CF4263}" dt="2021-02-24T07:18:50.137" v="201" actId="26606"/>
          <ac:cxnSpMkLst>
            <pc:docMk/>
            <pc:sldMk cId="2015622957" sldId="269"/>
            <ac:cxnSpMk id="52" creationId="{DAE3ABC6-4042-4293-A7DF-F01181363B7E}"/>
          </ac:cxnSpMkLst>
        </pc:cxnChg>
        <pc:cxnChg chg="add del">
          <ac:chgData name="joshua bond" userId="787c23721f3ac2d9" providerId="LiveId" clId="{35EEE84B-25A0-4C72-AC80-C11886CF4263}" dt="2021-02-24T07:18:53.761" v="205" actId="26606"/>
          <ac:cxnSpMkLst>
            <pc:docMk/>
            <pc:sldMk cId="2015622957" sldId="269"/>
            <ac:cxnSpMk id="58" creationId="{7E7C77BC-7138-40B1-A15B-20F57A494629}"/>
          </ac:cxnSpMkLst>
        </pc:cxnChg>
        <pc:cxnChg chg="add del">
          <ac:chgData name="joshua bond" userId="787c23721f3ac2d9" providerId="LiveId" clId="{35EEE84B-25A0-4C72-AC80-C11886CF4263}" dt="2021-02-24T07:18:53.761" v="205" actId="26606"/>
          <ac:cxnSpMkLst>
            <pc:docMk/>
            <pc:sldMk cId="2015622957" sldId="269"/>
            <ac:cxnSpMk id="59" creationId="{DB146403-F3D6-484B-B2ED-97F9565D0370}"/>
          </ac:cxnSpMkLst>
        </pc:cxnChg>
      </pc:sldChg>
      <pc:sldChg chg="delSp modSp new mod">
        <pc:chgData name="joshua bond" userId="787c23721f3ac2d9" providerId="LiveId" clId="{35EEE84B-25A0-4C72-AC80-C11886CF4263}" dt="2021-02-24T22:52:51.576" v="3430" actId="1076"/>
        <pc:sldMkLst>
          <pc:docMk/>
          <pc:sldMk cId="1950877557" sldId="270"/>
        </pc:sldMkLst>
        <pc:spChg chg="mod">
          <ac:chgData name="joshua bond" userId="787c23721f3ac2d9" providerId="LiveId" clId="{35EEE84B-25A0-4C72-AC80-C11886CF4263}" dt="2021-02-24T22:52:51.576" v="3430" actId="1076"/>
          <ac:spMkLst>
            <pc:docMk/>
            <pc:sldMk cId="1950877557" sldId="270"/>
            <ac:spMk id="2" creationId="{41F300F0-D628-45B8-B231-273452CC651B}"/>
          </ac:spMkLst>
        </pc:spChg>
        <pc:spChg chg="del">
          <ac:chgData name="joshua bond" userId="787c23721f3ac2d9" providerId="LiveId" clId="{35EEE84B-25A0-4C72-AC80-C11886CF4263}" dt="2021-02-24T07:29:29.065" v="335" actId="21"/>
          <ac:spMkLst>
            <pc:docMk/>
            <pc:sldMk cId="1950877557" sldId="270"/>
            <ac:spMk id="3" creationId="{F54E17EB-5140-480A-A295-945464866EE7}"/>
          </ac:spMkLst>
        </pc:spChg>
      </pc:sldChg>
      <pc:sldChg chg="addSp delSp modSp new mod">
        <pc:chgData name="joshua bond" userId="787c23721f3ac2d9" providerId="LiveId" clId="{35EEE84B-25A0-4C72-AC80-C11886CF4263}" dt="2021-02-24T18:08:12.580" v="1568" actId="1076"/>
        <pc:sldMkLst>
          <pc:docMk/>
          <pc:sldMk cId="1191403829" sldId="271"/>
        </pc:sldMkLst>
        <pc:spChg chg="mod">
          <ac:chgData name="joshua bond" userId="787c23721f3ac2d9" providerId="LiveId" clId="{35EEE84B-25A0-4C72-AC80-C11886CF4263}" dt="2021-02-24T18:08:12.580" v="1568" actId="1076"/>
          <ac:spMkLst>
            <pc:docMk/>
            <pc:sldMk cId="1191403829" sldId="271"/>
            <ac:spMk id="2" creationId="{F7F7951B-6C80-468F-847C-92E7DC672A2C}"/>
          </ac:spMkLst>
        </pc:spChg>
        <pc:spChg chg="del">
          <ac:chgData name="joshua bond" userId="787c23721f3ac2d9" providerId="LiveId" clId="{35EEE84B-25A0-4C72-AC80-C11886CF4263}" dt="2021-02-24T07:29:59.318" v="339"/>
          <ac:spMkLst>
            <pc:docMk/>
            <pc:sldMk cId="1191403829" sldId="271"/>
            <ac:spMk id="3" creationId="{22A19DBE-AC45-491F-98F2-34718693AFC2}"/>
          </ac:spMkLst>
        </pc:spChg>
        <pc:picChg chg="add mod">
          <ac:chgData name="joshua bond" userId="787c23721f3ac2d9" providerId="LiveId" clId="{35EEE84B-25A0-4C72-AC80-C11886CF4263}" dt="2021-02-24T07:31:02.218" v="357" actId="1076"/>
          <ac:picMkLst>
            <pc:docMk/>
            <pc:sldMk cId="1191403829" sldId="271"/>
            <ac:picMk id="5" creationId="{12FC69F3-3259-4704-9CC2-0E7EB44E6DF2}"/>
          </ac:picMkLst>
        </pc:picChg>
        <pc:picChg chg="add mod">
          <ac:chgData name="joshua bond" userId="787c23721f3ac2d9" providerId="LiveId" clId="{35EEE84B-25A0-4C72-AC80-C11886CF4263}" dt="2021-02-24T07:31:25.624" v="358" actId="14100"/>
          <ac:picMkLst>
            <pc:docMk/>
            <pc:sldMk cId="1191403829" sldId="271"/>
            <ac:picMk id="7" creationId="{AB675B14-ED08-483F-9050-966A7A380CEF}"/>
          </ac:picMkLst>
        </pc:picChg>
      </pc:sldChg>
      <pc:sldChg chg="addSp delSp modSp new mod">
        <pc:chgData name="joshua bond" userId="787c23721f3ac2d9" providerId="LiveId" clId="{35EEE84B-25A0-4C72-AC80-C11886CF4263}" dt="2021-02-24T17:54:42.197" v="1410" actId="1076"/>
        <pc:sldMkLst>
          <pc:docMk/>
          <pc:sldMk cId="1467686150" sldId="272"/>
        </pc:sldMkLst>
        <pc:spChg chg="mod">
          <ac:chgData name="joshua bond" userId="787c23721f3ac2d9" providerId="LiveId" clId="{35EEE84B-25A0-4C72-AC80-C11886CF4263}" dt="2021-02-24T17:54:23.406" v="1409" actId="1076"/>
          <ac:spMkLst>
            <pc:docMk/>
            <pc:sldMk cId="1467686150" sldId="272"/>
            <ac:spMk id="2" creationId="{7C22DF45-40F6-4957-AC81-30D4276364BD}"/>
          </ac:spMkLst>
        </pc:spChg>
        <pc:spChg chg="del">
          <ac:chgData name="joshua bond" userId="787c23721f3ac2d9" providerId="LiveId" clId="{35EEE84B-25A0-4C72-AC80-C11886CF4263}" dt="2021-02-24T07:31:56.577" v="359"/>
          <ac:spMkLst>
            <pc:docMk/>
            <pc:sldMk cId="1467686150" sldId="272"/>
            <ac:spMk id="3" creationId="{B3410CC6-B024-488A-8F50-6F46B866E555}"/>
          </ac:spMkLst>
        </pc:spChg>
        <pc:spChg chg="add mod">
          <ac:chgData name="joshua bond" userId="787c23721f3ac2d9" providerId="LiveId" clId="{35EEE84B-25A0-4C72-AC80-C11886CF4263}" dt="2021-02-24T17:54:42.197" v="1410" actId="1076"/>
          <ac:spMkLst>
            <pc:docMk/>
            <pc:sldMk cId="1467686150" sldId="272"/>
            <ac:spMk id="20" creationId="{8EAEAC8C-2385-4846-941A-4781AAF24BDF}"/>
          </ac:spMkLst>
        </pc:spChg>
        <pc:picChg chg="add mod">
          <ac:chgData name="joshua bond" userId="787c23721f3ac2d9" providerId="LiveId" clId="{35EEE84B-25A0-4C72-AC80-C11886CF4263}" dt="2021-02-24T17:54:42.197" v="1410" actId="1076"/>
          <ac:picMkLst>
            <pc:docMk/>
            <pc:sldMk cId="1467686150" sldId="272"/>
            <ac:picMk id="5" creationId="{EE71A946-7863-4194-AF1E-A095E259319D}"/>
          </ac:picMkLst>
        </pc:picChg>
        <pc:cxnChg chg="add del mod">
          <ac:chgData name="joshua bond" userId="787c23721f3ac2d9" providerId="LiveId" clId="{35EEE84B-25A0-4C72-AC80-C11886CF4263}" dt="2021-02-24T07:34:44.853" v="399" actId="21"/>
          <ac:cxnSpMkLst>
            <pc:docMk/>
            <pc:sldMk cId="1467686150" sldId="272"/>
            <ac:cxnSpMk id="7" creationId="{964935A0-AA04-4779-8600-23905E3B0B66}"/>
          </ac:cxnSpMkLst>
        </pc:cxnChg>
        <pc:cxnChg chg="add mod">
          <ac:chgData name="joshua bond" userId="787c23721f3ac2d9" providerId="LiveId" clId="{35EEE84B-25A0-4C72-AC80-C11886CF4263}" dt="2021-02-24T17:54:42.197" v="1410" actId="1076"/>
          <ac:cxnSpMkLst>
            <pc:docMk/>
            <pc:sldMk cId="1467686150" sldId="272"/>
            <ac:cxnSpMk id="10" creationId="{9C574DE3-1B67-4A74-BE6B-4CBB4816DB90}"/>
          </ac:cxnSpMkLst>
        </pc:cxnChg>
        <pc:cxnChg chg="add mod">
          <ac:chgData name="joshua bond" userId="787c23721f3ac2d9" providerId="LiveId" clId="{35EEE84B-25A0-4C72-AC80-C11886CF4263}" dt="2021-02-24T17:54:42.197" v="1410" actId="1076"/>
          <ac:cxnSpMkLst>
            <pc:docMk/>
            <pc:sldMk cId="1467686150" sldId="272"/>
            <ac:cxnSpMk id="15" creationId="{01919C41-0C8A-44F9-858C-FF28397D696E}"/>
          </ac:cxnSpMkLst>
        </pc:cxnChg>
        <pc:cxnChg chg="add mod">
          <ac:chgData name="joshua bond" userId="787c23721f3ac2d9" providerId="LiveId" clId="{35EEE84B-25A0-4C72-AC80-C11886CF4263}" dt="2021-02-24T17:54:42.197" v="1410" actId="1076"/>
          <ac:cxnSpMkLst>
            <pc:docMk/>
            <pc:sldMk cId="1467686150" sldId="272"/>
            <ac:cxnSpMk id="17" creationId="{6D0A26F8-76C1-4B1C-8467-E2403094651C}"/>
          </ac:cxnSpMkLst>
        </pc:cxnChg>
        <pc:cxnChg chg="add del mod ord">
          <ac:chgData name="joshua bond" userId="787c23721f3ac2d9" providerId="LiveId" clId="{35EEE84B-25A0-4C72-AC80-C11886CF4263}" dt="2021-02-24T07:50:05.474" v="474" actId="21"/>
          <ac:cxnSpMkLst>
            <pc:docMk/>
            <pc:sldMk cId="1467686150" sldId="272"/>
            <ac:cxnSpMk id="22" creationId="{99811357-2A6A-4B82-9671-CAB07CE93A8D}"/>
          </ac:cxnSpMkLst>
        </pc:cxnChg>
      </pc:sldChg>
      <pc:sldChg chg="addSp delSp modSp new mod">
        <pc:chgData name="joshua bond" userId="787c23721f3ac2d9" providerId="LiveId" clId="{35EEE84B-25A0-4C72-AC80-C11886CF4263}" dt="2021-02-24T18:05:48.028" v="1545" actId="1076"/>
        <pc:sldMkLst>
          <pc:docMk/>
          <pc:sldMk cId="2347745734" sldId="273"/>
        </pc:sldMkLst>
        <pc:spChg chg="mod">
          <ac:chgData name="joshua bond" userId="787c23721f3ac2d9" providerId="LiveId" clId="{35EEE84B-25A0-4C72-AC80-C11886CF4263}" dt="2021-02-24T18:05:48.028" v="1545" actId="1076"/>
          <ac:spMkLst>
            <pc:docMk/>
            <pc:sldMk cId="2347745734" sldId="273"/>
            <ac:spMk id="2" creationId="{35155D16-C77A-4041-A94C-3615F00C788F}"/>
          </ac:spMkLst>
        </pc:spChg>
        <pc:spChg chg="del">
          <ac:chgData name="joshua bond" userId="787c23721f3ac2d9" providerId="LiveId" clId="{35EEE84B-25A0-4C72-AC80-C11886CF4263}" dt="2021-02-24T16:48:22.548" v="654"/>
          <ac:spMkLst>
            <pc:docMk/>
            <pc:sldMk cId="2347745734" sldId="273"/>
            <ac:spMk id="3" creationId="{83827DF9-4DF1-49DE-B4BF-E6191F02F25D}"/>
          </ac:spMkLst>
        </pc:spChg>
        <pc:spChg chg="add mod">
          <ac:chgData name="joshua bond" userId="787c23721f3ac2d9" providerId="LiveId" clId="{35EEE84B-25A0-4C72-AC80-C11886CF4263}" dt="2021-02-24T17:02:44.680" v="793" actId="1076"/>
          <ac:spMkLst>
            <pc:docMk/>
            <pc:sldMk cId="2347745734" sldId="273"/>
            <ac:spMk id="16" creationId="{556A2AE8-2E9B-480D-BD8D-73434F4533EB}"/>
          </ac:spMkLst>
        </pc:spChg>
        <pc:spChg chg="add mod">
          <ac:chgData name="joshua bond" userId="787c23721f3ac2d9" providerId="LiveId" clId="{35EEE84B-25A0-4C72-AC80-C11886CF4263}" dt="2021-02-24T17:03:03.900" v="794" actId="208"/>
          <ac:spMkLst>
            <pc:docMk/>
            <pc:sldMk cId="2347745734" sldId="273"/>
            <ac:spMk id="17" creationId="{F8384D5E-C21C-486A-8326-DCC9E3ACA124}"/>
          </ac:spMkLst>
        </pc:spChg>
        <pc:spChg chg="add del mod">
          <ac:chgData name="joshua bond" userId="787c23721f3ac2d9" providerId="LiveId" clId="{35EEE84B-25A0-4C72-AC80-C11886CF4263}" dt="2021-02-24T17:02:01.214" v="787" actId="478"/>
          <ac:spMkLst>
            <pc:docMk/>
            <pc:sldMk cId="2347745734" sldId="273"/>
            <ac:spMk id="18" creationId="{BDBD95C2-2497-4A60-A52B-C4826C912674}"/>
          </ac:spMkLst>
        </pc:spChg>
        <pc:spChg chg="add mod">
          <ac:chgData name="joshua bond" userId="787c23721f3ac2d9" providerId="LiveId" clId="{35EEE84B-25A0-4C72-AC80-C11886CF4263}" dt="2021-02-24T17:04:53.521" v="834" actId="208"/>
          <ac:spMkLst>
            <pc:docMk/>
            <pc:sldMk cId="2347745734" sldId="273"/>
            <ac:spMk id="19" creationId="{0A885315-6166-47FB-BB1D-2215A26F1566}"/>
          </ac:spMkLst>
        </pc:spChg>
        <pc:spChg chg="add mod">
          <ac:chgData name="joshua bond" userId="787c23721f3ac2d9" providerId="LiveId" clId="{35EEE84B-25A0-4C72-AC80-C11886CF4263}" dt="2021-02-24T17:04:41.593" v="833" actId="14100"/>
          <ac:spMkLst>
            <pc:docMk/>
            <pc:sldMk cId="2347745734" sldId="273"/>
            <ac:spMk id="20" creationId="{E0069080-18D5-45AF-A958-F4FCCC1567C4}"/>
          </ac:spMkLst>
        </pc:spChg>
        <pc:picChg chg="add mod">
          <ac:chgData name="joshua bond" userId="787c23721f3ac2d9" providerId="LiveId" clId="{35EEE84B-25A0-4C72-AC80-C11886CF4263}" dt="2021-02-24T16:50:42.084" v="677" actId="1076"/>
          <ac:picMkLst>
            <pc:docMk/>
            <pc:sldMk cId="2347745734" sldId="273"/>
            <ac:picMk id="5" creationId="{9D1B46E8-8274-4D10-A36B-B603249BCBCA}"/>
          </ac:picMkLst>
        </pc:picChg>
        <pc:picChg chg="add mod ord">
          <ac:chgData name="joshua bond" userId="787c23721f3ac2d9" providerId="LiveId" clId="{35EEE84B-25A0-4C72-AC80-C11886CF4263}" dt="2021-02-24T17:05:19.592" v="835" actId="1076"/>
          <ac:picMkLst>
            <pc:docMk/>
            <pc:sldMk cId="2347745734" sldId="273"/>
            <ac:picMk id="7" creationId="{37DE6D74-3A54-4459-A4F1-EAA80AE75D29}"/>
          </ac:picMkLst>
        </pc:picChg>
        <pc:picChg chg="add del mod">
          <ac:chgData name="joshua bond" userId="787c23721f3ac2d9" providerId="LiveId" clId="{35EEE84B-25A0-4C72-AC80-C11886CF4263}" dt="2021-02-24T16:53:02.691" v="680" actId="21"/>
          <ac:picMkLst>
            <pc:docMk/>
            <pc:sldMk cId="2347745734" sldId="273"/>
            <ac:picMk id="9" creationId="{532706CE-1045-4228-ABF2-25ADA9EEE425}"/>
          </ac:picMkLst>
        </pc:picChg>
        <pc:picChg chg="add del mod">
          <ac:chgData name="joshua bond" userId="787c23721f3ac2d9" providerId="LiveId" clId="{35EEE84B-25A0-4C72-AC80-C11886CF4263}" dt="2021-02-24T16:55:57.826" v="709" actId="478"/>
          <ac:picMkLst>
            <pc:docMk/>
            <pc:sldMk cId="2347745734" sldId="273"/>
            <ac:picMk id="11" creationId="{2022A1B5-4F4C-4C45-BAC5-BE1631FD71F6}"/>
          </ac:picMkLst>
        </pc:picChg>
        <pc:picChg chg="add del mod">
          <ac:chgData name="joshua bond" userId="787c23721f3ac2d9" providerId="LiveId" clId="{35EEE84B-25A0-4C72-AC80-C11886CF4263}" dt="2021-02-24T16:55:58.466" v="710" actId="478"/>
          <ac:picMkLst>
            <pc:docMk/>
            <pc:sldMk cId="2347745734" sldId="273"/>
            <ac:picMk id="13" creationId="{89465AB9-369F-48B1-833E-524E179E6891}"/>
          </ac:picMkLst>
        </pc:picChg>
        <pc:picChg chg="add mod ord">
          <ac:chgData name="joshua bond" userId="787c23721f3ac2d9" providerId="LiveId" clId="{35EEE84B-25A0-4C72-AC80-C11886CF4263}" dt="2021-02-24T16:57:14.147" v="725" actId="1076"/>
          <ac:picMkLst>
            <pc:docMk/>
            <pc:sldMk cId="2347745734" sldId="273"/>
            <ac:picMk id="15" creationId="{30B637C0-E6DE-49EB-8B4C-854C0DA0AC59}"/>
          </ac:picMkLst>
        </pc:picChg>
      </pc:sldChg>
      <pc:sldChg chg="addSp delSp modSp new mod">
        <pc:chgData name="joshua bond" userId="787c23721f3ac2d9" providerId="LiveId" clId="{35EEE84B-25A0-4C72-AC80-C11886CF4263}" dt="2021-02-24T18:07:30.851" v="1567" actId="1076"/>
        <pc:sldMkLst>
          <pc:docMk/>
          <pc:sldMk cId="1584431068" sldId="274"/>
        </pc:sldMkLst>
        <pc:spChg chg="mod">
          <ac:chgData name="joshua bond" userId="787c23721f3ac2d9" providerId="LiveId" clId="{35EEE84B-25A0-4C72-AC80-C11886CF4263}" dt="2021-02-24T17:50:26.418" v="1371" actId="27636"/>
          <ac:spMkLst>
            <pc:docMk/>
            <pc:sldMk cId="1584431068" sldId="274"/>
            <ac:spMk id="2" creationId="{9FBBB6E2-BC3E-4F4D-9F95-068085072045}"/>
          </ac:spMkLst>
        </pc:spChg>
        <pc:spChg chg="del">
          <ac:chgData name="joshua bond" userId="787c23721f3ac2d9" providerId="LiveId" clId="{35EEE84B-25A0-4C72-AC80-C11886CF4263}" dt="2021-02-24T16:54:06.015" v="700"/>
          <ac:spMkLst>
            <pc:docMk/>
            <pc:sldMk cId="1584431068" sldId="274"/>
            <ac:spMk id="3" creationId="{3745A2CD-3D56-4AED-A690-27B5FD1B43B6}"/>
          </ac:spMkLst>
        </pc:spChg>
        <pc:spChg chg="add del mod">
          <ac:chgData name="joshua bond" userId="787c23721f3ac2d9" providerId="LiveId" clId="{35EEE84B-25A0-4C72-AC80-C11886CF4263}" dt="2021-02-24T17:19:20.069" v="863"/>
          <ac:spMkLst>
            <pc:docMk/>
            <pc:sldMk cId="1584431068" sldId="274"/>
            <ac:spMk id="7" creationId="{48DEC49F-C3D9-4DD8-9CC6-2B8592624889}"/>
          </ac:spMkLst>
        </pc:spChg>
        <pc:spChg chg="add mod">
          <ac:chgData name="joshua bond" userId="787c23721f3ac2d9" providerId="LiveId" clId="{35EEE84B-25A0-4C72-AC80-C11886CF4263}" dt="2021-02-24T18:06:27.955" v="1551" actId="1076"/>
          <ac:spMkLst>
            <pc:docMk/>
            <pc:sldMk cId="1584431068" sldId="274"/>
            <ac:spMk id="10" creationId="{9CA60A64-45F5-45F8-AB64-FD861F470698}"/>
          </ac:spMkLst>
        </pc:spChg>
        <pc:spChg chg="add mod">
          <ac:chgData name="joshua bond" userId="787c23721f3ac2d9" providerId="LiveId" clId="{35EEE84B-25A0-4C72-AC80-C11886CF4263}" dt="2021-02-24T18:06:39.959" v="1554" actId="1076"/>
          <ac:spMkLst>
            <pc:docMk/>
            <pc:sldMk cId="1584431068" sldId="274"/>
            <ac:spMk id="21" creationId="{BF8155AF-FE29-4C53-AEBF-71BAAED93B6E}"/>
          </ac:spMkLst>
        </pc:spChg>
        <pc:spChg chg="add mod">
          <ac:chgData name="joshua bond" userId="787c23721f3ac2d9" providerId="LiveId" clId="{35EEE84B-25A0-4C72-AC80-C11886CF4263}" dt="2021-02-24T18:07:30.851" v="1567" actId="1076"/>
          <ac:spMkLst>
            <pc:docMk/>
            <pc:sldMk cId="1584431068" sldId="274"/>
            <ac:spMk id="22" creationId="{D266912F-95BC-4032-9EC2-A21E42B94E83}"/>
          </ac:spMkLst>
        </pc:spChg>
        <pc:spChg chg="add mod">
          <ac:chgData name="joshua bond" userId="787c23721f3ac2d9" providerId="LiveId" clId="{35EEE84B-25A0-4C72-AC80-C11886CF4263}" dt="2021-02-24T18:07:10.161" v="1561" actId="1076"/>
          <ac:spMkLst>
            <pc:docMk/>
            <pc:sldMk cId="1584431068" sldId="274"/>
            <ac:spMk id="23" creationId="{8E5CC2B2-1D0A-464F-9B98-24F79F6D8F85}"/>
          </ac:spMkLst>
        </pc:spChg>
        <pc:spChg chg="add mod">
          <ac:chgData name="joshua bond" userId="787c23721f3ac2d9" providerId="LiveId" clId="{35EEE84B-25A0-4C72-AC80-C11886CF4263}" dt="2021-02-24T18:07:22.271" v="1564" actId="1076"/>
          <ac:spMkLst>
            <pc:docMk/>
            <pc:sldMk cId="1584431068" sldId="274"/>
            <ac:spMk id="24" creationId="{FACFF8E3-D7EA-445A-8D9E-F930F6FC3E7D}"/>
          </ac:spMkLst>
        </pc:spChg>
        <pc:picChg chg="add del mod">
          <ac:chgData name="joshua bond" userId="787c23721f3ac2d9" providerId="LiveId" clId="{35EEE84B-25A0-4C72-AC80-C11886CF4263}" dt="2021-02-24T16:55:53.280" v="707" actId="478"/>
          <ac:picMkLst>
            <pc:docMk/>
            <pc:sldMk cId="1584431068" sldId="274"/>
            <ac:picMk id="4" creationId="{84045CDF-090C-4F73-AEF8-9BE22995D46B}"/>
          </ac:picMkLst>
        </pc:picChg>
        <pc:picChg chg="add del mod">
          <ac:chgData name="joshua bond" userId="787c23721f3ac2d9" providerId="LiveId" clId="{35EEE84B-25A0-4C72-AC80-C11886CF4263}" dt="2021-02-24T16:55:55.971" v="708" actId="478"/>
          <ac:picMkLst>
            <pc:docMk/>
            <pc:sldMk cId="1584431068" sldId="274"/>
            <ac:picMk id="5" creationId="{1012BD63-1EF9-48F6-B6CD-53EB4CFBC075}"/>
          </ac:picMkLst>
        </pc:picChg>
        <pc:picChg chg="add mod">
          <ac:chgData name="joshua bond" userId="787c23721f3ac2d9" providerId="LiveId" clId="{35EEE84B-25A0-4C72-AC80-C11886CF4263}" dt="2021-02-24T17:26:32.272" v="982" actId="1076"/>
          <ac:picMkLst>
            <pc:docMk/>
            <pc:sldMk cId="1584431068" sldId="274"/>
            <ac:picMk id="9" creationId="{58195B09-E1EE-4BC5-A8D7-95213A6E969A}"/>
          </ac:picMkLst>
        </pc:picChg>
        <pc:picChg chg="add mod">
          <ac:chgData name="joshua bond" userId="787c23721f3ac2d9" providerId="LiveId" clId="{35EEE84B-25A0-4C72-AC80-C11886CF4263}" dt="2021-02-24T17:29:21.764" v="1046" actId="1076"/>
          <ac:picMkLst>
            <pc:docMk/>
            <pc:sldMk cId="1584431068" sldId="274"/>
            <ac:picMk id="12" creationId="{030FC906-5C67-49D8-9AED-9C261F356854}"/>
          </ac:picMkLst>
        </pc:picChg>
        <pc:picChg chg="add mod">
          <ac:chgData name="joshua bond" userId="787c23721f3ac2d9" providerId="LiveId" clId="{35EEE84B-25A0-4C72-AC80-C11886CF4263}" dt="2021-02-24T17:26:30.317" v="981" actId="1076"/>
          <ac:picMkLst>
            <pc:docMk/>
            <pc:sldMk cId="1584431068" sldId="274"/>
            <ac:picMk id="14" creationId="{800671EC-E104-4FF8-A113-169E890DE4B4}"/>
          </ac:picMkLst>
        </pc:picChg>
        <pc:picChg chg="add mod">
          <ac:chgData name="joshua bond" userId="787c23721f3ac2d9" providerId="LiveId" clId="{35EEE84B-25A0-4C72-AC80-C11886CF4263}" dt="2021-02-24T17:29:25.851" v="1048" actId="1076"/>
          <ac:picMkLst>
            <pc:docMk/>
            <pc:sldMk cId="1584431068" sldId="274"/>
            <ac:picMk id="16" creationId="{B0C7E527-EDBA-4E98-994F-272DCC8F73AB}"/>
          </ac:picMkLst>
        </pc:picChg>
        <pc:picChg chg="add mod">
          <ac:chgData name="joshua bond" userId="787c23721f3ac2d9" providerId="LiveId" clId="{35EEE84B-25A0-4C72-AC80-C11886CF4263}" dt="2021-02-24T17:29:23.450" v="1047" actId="1076"/>
          <ac:picMkLst>
            <pc:docMk/>
            <pc:sldMk cId="1584431068" sldId="274"/>
            <ac:picMk id="18" creationId="{15F5769E-6286-410E-B818-302D5D579637}"/>
          </ac:picMkLst>
        </pc:picChg>
        <pc:picChg chg="add mod">
          <ac:chgData name="joshua bond" userId="787c23721f3ac2d9" providerId="LiveId" clId="{35EEE84B-25A0-4C72-AC80-C11886CF4263}" dt="2021-02-24T17:25:13.961" v="974" actId="1076"/>
          <ac:picMkLst>
            <pc:docMk/>
            <pc:sldMk cId="1584431068" sldId="274"/>
            <ac:picMk id="20" creationId="{2BB98A6C-6850-41E7-A2F2-E49E67C4251A}"/>
          </ac:picMkLst>
        </pc:picChg>
      </pc:sldChg>
      <pc:sldChg chg="addSp modSp new mod">
        <pc:chgData name="joshua bond" userId="787c23721f3ac2d9" providerId="LiveId" clId="{35EEE84B-25A0-4C72-AC80-C11886CF4263}" dt="2021-02-24T17:43:49.871" v="1240" actId="1076"/>
        <pc:sldMkLst>
          <pc:docMk/>
          <pc:sldMk cId="3627759897" sldId="275"/>
        </pc:sldMkLst>
        <pc:spChg chg="add mod">
          <ac:chgData name="joshua bond" userId="787c23721f3ac2d9" providerId="LiveId" clId="{35EEE84B-25A0-4C72-AC80-C11886CF4263}" dt="2021-02-24T17:43:49.871" v="1240" actId="1076"/>
          <ac:spMkLst>
            <pc:docMk/>
            <pc:sldMk cId="3627759897" sldId="275"/>
            <ac:spMk id="2" creationId="{51FDEDBA-9609-4C2B-9D4B-337AE38FC61E}"/>
          </ac:spMkLst>
        </pc:spChg>
      </pc:sldChg>
      <pc:sldMasterChg chg="modSldLayout">
        <pc:chgData name="joshua bond" userId="787c23721f3ac2d9" providerId="LiveId" clId="{35EEE84B-25A0-4C72-AC80-C11886CF4263}" dt="2021-02-24T17:49:19.576" v="1329"/>
        <pc:sldMasterMkLst>
          <pc:docMk/>
          <pc:sldMasterMk cId="3558431424" sldId="2147483953"/>
        </pc:sldMasterMkLst>
        <pc:sldLayoutChg chg="delSp">
          <pc:chgData name="joshua bond" userId="787c23721f3ac2d9" providerId="LiveId" clId="{35EEE84B-25A0-4C72-AC80-C11886CF4263}" dt="2021-02-24T17:49:19.576" v="1329"/>
          <pc:sldLayoutMkLst>
            <pc:docMk/>
            <pc:sldMasterMk cId="3558431424" sldId="2147483953"/>
            <pc:sldLayoutMk cId="3368087780" sldId="2147483971"/>
          </pc:sldLayoutMkLst>
          <pc:spChg chg="del">
            <ac:chgData name="joshua bond" userId="787c23721f3ac2d9" providerId="LiveId" clId="{35EEE84B-25A0-4C72-AC80-C11886CF4263}" dt="2021-02-24T17:49:19.576" v="1329"/>
            <ac:spMkLst>
              <pc:docMk/>
              <pc:sldMasterMk cId="3558431424" sldId="2147483953"/>
              <pc:sldLayoutMk cId="3368087780" sldId="2147483971"/>
              <ac:spMk id="7"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89BB1A7-31D3-466A-8038-8150ACDDE231}" type="datetimeFigureOut">
              <a:rPr lang="en-US" smtClean="0"/>
              <a:t>2/24/2021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A1A7317-9785-46BE-9B4D-1FA9C049171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9972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F5AE1-51A9-41F4-BD24-D12E2F327E0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298493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F5AE1-51A9-41F4-BD24-D12E2F327E0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28686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F5AE1-51A9-41F4-BD24-D12E2F327E0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4944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BB1A7-31D3-466A-8038-8150ACDDE231}"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7317-9785-46BE-9B4D-1FA9C049171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675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F5AE1-51A9-41F4-BD24-D12E2F327E0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54712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F5AE1-51A9-41F4-BD24-D12E2F327E05}"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17123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BB1A7-31D3-466A-8038-8150ACDDE231}"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A7317-9785-46BE-9B4D-1FA9C0491719}" type="slidenum">
              <a:rPr lang="en-US" smtClean="0"/>
              <a:t>‹#›</a:t>
            </a:fld>
            <a:endParaRPr lang="en-US"/>
          </a:p>
        </p:txBody>
      </p:sp>
    </p:spTree>
    <p:extLst>
      <p:ext uri="{BB962C8B-B14F-4D97-AF65-F5344CB8AC3E}">
        <p14:creationId xmlns:p14="http://schemas.microsoft.com/office/powerpoint/2010/main" val="364387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BB1A7-31D3-466A-8038-8150ACDDE231}"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A7317-9785-46BE-9B4D-1FA9C0491719}" type="slidenum">
              <a:rPr lang="en-US" smtClean="0"/>
              <a:t>‹#›</a:t>
            </a:fld>
            <a:endParaRPr lang="en-US"/>
          </a:p>
        </p:txBody>
      </p:sp>
    </p:spTree>
    <p:extLst>
      <p:ext uri="{BB962C8B-B14F-4D97-AF65-F5344CB8AC3E}">
        <p14:creationId xmlns:p14="http://schemas.microsoft.com/office/powerpoint/2010/main" val="269308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F5AE1-51A9-41F4-BD24-D12E2F327E0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412785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F5AE1-51A9-41F4-BD24-D12E2F327E0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2301B-19F7-4F1A-A7A3-9128564842A1}" type="slidenum">
              <a:rPr lang="en-US" smtClean="0"/>
              <a:t>‹#›</a:t>
            </a:fld>
            <a:endParaRPr lang="en-US"/>
          </a:p>
        </p:txBody>
      </p:sp>
    </p:spTree>
    <p:extLst>
      <p:ext uri="{BB962C8B-B14F-4D97-AF65-F5344CB8AC3E}">
        <p14:creationId xmlns:p14="http://schemas.microsoft.com/office/powerpoint/2010/main" val="202969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C1F5AE1-51A9-41F4-BD24-D12E2F327E05}" type="datetimeFigureOut">
              <a:rPr lang="en-US" smtClean="0"/>
              <a:t>2/24/2021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242301B-19F7-4F1A-A7A3-9128564842A1}" type="slidenum">
              <a:rPr lang="en-US" smtClean="0"/>
              <a:t>‹#›</a:t>
            </a:fld>
            <a:endParaRPr lang="en-US"/>
          </a:p>
        </p:txBody>
      </p:sp>
    </p:spTree>
    <p:extLst>
      <p:ext uri="{BB962C8B-B14F-4D97-AF65-F5344CB8AC3E}">
        <p14:creationId xmlns:p14="http://schemas.microsoft.com/office/powerpoint/2010/main" val="1546624400"/>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Wind turbines on top of a hill">
            <a:extLst>
              <a:ext uri="{FF2B5EF4-FFF2-40B4-BE49-F238E27FC236}">
                <a16:creationId xmlns:a16="http://schemas.microsoft.com/office/drawing/2014/main" id="{C33C7757-F2AC-478E-9A91-883B0ECF39DE}"/>
              </a:ext>
            </a:extLst>
          </p:cNvPr>
          <p:cNvPicPr>
            <a:picLocks noChangeAspect="1"/>
          </p:cNvPicPr>
          <p:nvPr/>
        </p:nvPicPr>
        <p:blipFill rotWithShape="1">
          <a:blip r:embed="rId2">
            <a:alphaModFix amt="40000"/>
          </a:blip>
          <a:srcRect t="11435" b="4295"/>
          <a:stretch/>
        </p:blipFill>
        <p:spPr>
          <a:xfrm>
            <a:off x="20" y="-2"/>
            <a:ext cx="12191980" cy="6858000"/>
          </a:xfrm>
          <a:prstGeom prst="rect">
            <a:avLst/>
          </a:prstGeom>
        </p:spPr>
      </p:pic>
      <p:sp>
        <p:nvSpPr>
          <p:cNvPr id="2" name="Title 1">
            <a:extLst>
              <a:ext uri="{FF2B5EF4-FFF2-40B4-BE49-F238E27FC236}">
                <a16:creationId xmlns:a16="http://schemas.microsoft.com/office/drawing/2014/main" id="{E6E67975-2F79-41D2-850F-A1602DB564AD}"/>
              </a:ext>
            </a:extLst>
          </p:cNvPr>
          <p:cNvSpPr>
            <a:spLocks noGrp="1"/>
          </p:cNvSpPr>
          <p:nvPr>
            <p:ph type="ctrTitle"/>
          </p:nvPr>
        </p:nvSpPr>
        <p:spPr/>
        <p:txBody>
          <a:bodyPr>
            <a:normAutofit/>
          </a:bodyPr>
          <a:lstStyle/>
          <a:p>
            <a:r>
              <a:rPr lang="en-US" b="1"/>
              <a:t>Renewable Energy</a:t>
            </a:r>
            <a:endParaRPr lang="en-US" b="1" dirty="0"/>
          </a:p>
        </p:txBody>
      </p:sp>
      <p:sp>
        <p:nvSpPr>
          <p:cNvPr id="3" name="Subtitle 2">
            <a:extLst>
              <a:ext uri="{FF2B5EF4-FFF2-40B4-BE49-F238E27FC236}">
                <a16:creationId xmlns:a16="http://schemas.microsoft.com/office/drawing/2014/main" id="{A0B84701-5834-4753-8C0F-58835EDA5AB6}"/>
              </a:ext>
            </a:extLst>
          </p:cNvPr>
          <p:cNvSpPr>
            <a:spLocks noGrp="1"/>
          </p:cNvSpPr>
          <p:nvPr>
            <p:ph type="subTitle" idx="1"/>
          </p:nvPr>
        </p:nvSpPr>
        <p:spPr/>
        <p:txBody>
          <a:bodyPr>
            <a:normAutofit/>
          </a:bodyPr>
          <a:lstStyle/>
          <a:p>
            <a:r>
              <a:rPr lang="en-US">
                <a:solidFill>
                  <a:schemeClr val="tx1"/>
                </a:solidFill>
              </a:rPr>
              <a:t>Joshua Bond, Harry Torres, Raquel Quaglia</a:t>
            </a:r>
          </a:p>
        </p:txBody>
      </p:sp>
    </p:spTree>
    <p:extLst>
      <p:ext uri="{BB962C8B-B14F-4D97-AF65-F5344CB8AC3E}">
        <p14:creationId xmlns:p14="http://schemas.microsoft.com/office/powerpoint/2010/main" val="4133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595F-226C-4291-97E3-E7063D2D7EF2}"/>
              </a:ext>
            </a:extLst>
          </p:cNvPr>
          <p:cNvSpPr>
            <a:spLocks noGrp="1"/>
          </p:cNvSpPr>
          <p:nvPr>
            <p:ph type="title"/>
          </p:nvPr>
        </p:nvSpPr>
        <p:spPr>
          <a:xfrm>
            <a:off x="838200" y="2272847"/>
            <a:ext cx="10515600" cy="2312305"/>
          </a:xfrm>
        </p:spPr>
        <p:txBody>
          <a:bodyPr>
            <a:normAutofit/>
          </a:bodyPr>
          <a:lstStyle/>
          <a:p>
            <a:pPr algn="ctr"/>
            <a:r>
              <a:rPr lang="en-US" b="1" i="1" dirty="0"/>
              <a:t>2. Renewable Energy and Industry</a:t>
            </a:r>
            <a:br>
              <a:rPr lang="en-US" b="1" i="1" dirty="0"/>
            </a:br>
            <a:br>
              <a:rPr lang="en-US" b="1" i="1" dirty="0"/>
            </a:br>
            <a:r>
              <a:rPr lang="en-US" sz="2400" dirty="0">
                <a:latin typeface="+mj-lt"/>
              </a:rPr>
              <a:t>How has renewable energy consumed in the industrial sector influenced the manufacturing output within the U.S., and what impact does it have on industry in the financial markets?</a:t>
            </a:r>
            <a:endParaRPr lang="en-US" b="1" i="1" dirty="0"/>
          </a:p>
        </p:txBody>
      </p:sp>
    </p:spTree>
    <p:extLst>
      <p:ext uri="{BB962C8B-B14F-4D97-AF65-F5344CB8AC3E}">
        <p14:creationId xmlns:p14="http://schemas.microsoft.com/office/powerpoint/2010/main" val="214228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8FB478-4C70-48BA-9023-765CEE98A9B3}"/>
              </a:ext>
            </a:extLst>
          </p:cNvPr>
          <p:cNvPicPr>
            <a:picLocks noChangeAspect="1"/>
          </p:cNvPicPr>
          <p:nvPr/>
        </p:nvPicPr>
        <p:blipFill>
          <a:blip r:embed="rId2"/>
          <a:stretch>
            <a:fillRect/>
          </a:stretch>
        </p:blipFill>
        <p:spPr>
          <a:xfrm>
            <a:off x="585462" y="813732"/>
            <a:ext cx="11282688" cy="4910600"/>
          </a:xfrm>
          <a:prstGeom prst="rect">
            <a:avLst/>
          </a:prstGeom>
        </p:spPr>
      </p:pic>
      <p:cxnSp>
        <p:nvCxnSpPr>
          <p:cNvPr id="7" name="Straight Arrow Connector 6">
            <a:extLst>
              <a:ext uri="{FF2B5EF4-FFF2-40B4-BE49-F238E27FC236}">
                <a16:creationId xmlns:a16="http://schemas.microsoft.com/office/drawing/2014/main" id="{E7160119-746C-4B5B-9CA6-A33449AEA643}"/>
              </a:ext>
            </a:extLst>
          </p:cNvPr>
          <p:cNvCxnSpPr>
            <a:cxnSpLocks/>
          </p:cNvCxnSpPr>
          <p:nvPr/>
        </p:nvCxnSpPr>
        <p:spPr>
          <a:xfrm flipV="1">
            <a:off x="1296955" y="1929105"/>
            <a:ext cx="9573208" cy="17378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087E4D-9A30-4283-AA81-CC3B457D9DB8}"/>
              </a:ext>
            </a:extLst>
          </p:cNvPr>
          <p:cNvSpPr txBox="1"/>
          <p:nvPr/>
        </p:nvSpPr>
        <p:spPr>
          <a:xfrm>
            <a:off x="2892489" y="2389418"/>
            <a:ext cx="2761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26% Increase over 19 years</a:t>
            </a:r>
          </a:p>
        </p:txBody>
      </p:sp>
      <p:sp>
        <p:nvSpPr>
          <p:cNvPr id="20" name="Oval 19">
            <a:extLst>
              <a:ext uri="{FF2B5EF4-FFF2-40B4-BE49-F238E27FC236}">
                <a16:creationId xmlns:a16="http://schemas.microsoft.com/office/drawing/2014/main" id="{E899F5D9-DA3A-47D3-A55C-F8B9D564C20B}"/>
              </a:ext>
            </a:extLst>
          </p:cNvPr>
          <p:cNvSpPr/>
          <p:nvPr/>
        </p:nvSpPr>
        <p:spPr>
          <a:xfrm>
            <a:off x="5811416" y="3269032"/>
            <a:ext cx="569168" cy="5738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allout: Line 20">
            <a:extLst>
              <a:ext uri="{FF2B5EF4-FFF2-40B4-BE49-F238E27FC236}">
                <a16:creationId xmlns:a16="http://schemas.microsoft.com/office/drawing/2014/main" id="{BDD33433-1F8A-4D53-BC3A-056C04DC1899}"/>
              </a:ext>
            </a:extLst>
          </p:cNvPr>
          <p:cNvSpPr/>
          <p:nvPr/>
        </p:nvSpPr>
        <p:spPr>
          <a:xfrm>
            <a:off x="6664194" y="1381143"/>
            <a:ext cx="1472100" cy="466318"/>
          </a:xfrm>
          <a:prstGeom prst="borderCallout1">
            <a:avLst>
              <a:gd name="adj1" fmla="val 57468"/>
              <a:gd name="adj2" fmla="val -1561"/>
              <a:gd name="adj3" fmla="val 408800"/>
              <a:gd name="adj4" fmla="val -297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The Great Recession of 2009</a:t>
            </a:r>
          </a:p>
        </p:txBody>
      </p:sp>
    </p:spTree>
    <p:extLst>
      <p:ext uri="{BB962C8B-B14F-4D97-AF65-F5344CB8AC3E}">
        <p14:creationId xmlns:p14="http://schemas.microsoft.com/office/powerpoint/2010/main" val="4095082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D9955C-03EA-4B97-9852-3DC691DD22F1}"/>
              </a:ext>
            </a:extLst>
          </p:cNvPr>
          <p:cNvPicPr>
            <a:picLocks noChangeAspect="1"/>
          </p:cNvPicPr>
          <p:nvPr/>
        </p:nvPicPr>
        <p:blipFill>
          <a:blip r:embed="rId2"/>
          <a:stretch>
            <a:fillRect/>
          </a:stretch>
        </p:blipFill>
        <p:spPr>
          <a:xfrm>
            <a:off x="300166" y="286229"/>
            <a:ext cx="6362903" cy="3177443"/>
          </a:xfrm>
          <a:prstGeom prst="rect">
            <a:avLst/>
          </a:prstGeom>
        </p:spPr>
      </p:pic>
      <p:sp>
        <p:nvSpPr>
          <p:cNvPr id="13" name="Oval 12">
            <a:extLst>
              <a:ext uri="{FF2B5EF4-FFF2-40B4-BE49-F238E27FC236}">
                <a16:creationId xmlns:a16="http://schemas.microsoft.com/office/drawing/2014/main" id="{08EBA969-2AA0-484A-8A0F-A1EB168B91DE}"/>
              </a:ext>
            </a:extLst>
          </p:cNvPr>
          <p:cNvSpPr/>
          <p:nvPr/>
        </p:nvSpPr>
        <p:spPr>
          <a:xfrm>
            <a:off x="5649685" y="5180961"/>
            <a:ext cx="569168" cy="5738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AE02A4EA-06A1-490C-9FC4-00AA9641697C}"/>
              </a:ext>
            </a:extLst>
          </p:cNvPr>
          <p:cNvPicPr>
            <a:picLocks noChangeAspect="1"/>
          </p:cNvPicPr>
          <p:nvPr/>
        </p:nvPicPr>
        <p:blipFill>
          <a:blip r:embed="rId3"/>
          <a:stretch>
            <a:fillRect/>
          </a:stretch>
        </p:blipFill>
        <p:spPr>
          <a:xfrm>
            <a:off x="347223" y="3423869"/>
            <a:ext cx="6268787" cy="3217064"/>
          </a:xfrm>
          <a:prstGeom prst="rect">
            <a:avLst/>
          </a:prstGeom>
        </p:spPr>
      </p:pic>
      <p:pic>
        <p:nvPicPr>
          <p:cNvPr id="17" name="Picture 16">
            <a:extLst>
              <a:ext uri="{FF2B5EF4-FFF2-40B4-BE49-F238E27FC236}">
                <a16:creationId xmlns:a16="http://schemas.microsoft.com/office/drawing/2014/main" id="{5C907038-026A-4353-9341-1126434AC1A8}"/>
              </a:ext>
            </a:extLst>
          </p:cNvPr>
          <p:cNvPicPr>
            <a:picLocks noChangeAspect="1"/>
          </p:cNvPicPr>
          <p:nvPr/>
        </p:nvPicPr>
        <p:blipFill>
          <a:blip r:embed="rId4"/>
          <a:stretch>
            <a:fillRect/>
          </a:stretch>
        </p:blipFill>
        <p:spPr>
          <a:xfrm>
            <a:off x="2871601" y="1032051"/>
            <a:ext cx="1482513" cy="259756"/>
          </a:xfrm>
          <a:prstGeom prst="rect">
            <a:avLst/>
          </a:prstGeom>
        </p:spPr>
      </p:pic>
      <p:cxnSp>
        <p:nvCxnSpPr>
          <p:cNvPr id="19" name="Straight Arrow Connector 18">
            <a:extLst>
              <a:ext uri="{FF2B5EF4-FFF2-40B4-BE49-F238E27FC236}">
                <a16:creationId xmlns:a16="http://schemas.microsoft.com/office/drawing/2014/main" id="{13EBD9CB-80FE-4452-8E77-BDE3A8129CDA}"/>
              </a:ext>
            </a:extLst>
          </p:cNvPr>
          <p:cNvCxnSpPr>
            <a:cxnSpLocks/>
          </p:cNvCxnSpPr>
          <p:nvPr/>
        </p:nvCxnSpPr>
        <p:spPr>
          <a:xfrm flipV="1">
            <a:off x="664644" y="701110"/>
            <a:ext cx="5431501" cy="17779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4F2F87-82A3-44D9-A73A-97D0D22D0A36}"/>
              </a:ext>
            </a:extLst>
          </p:cNvPr>
          <p:cNvCxnSpPr>
            <a:cxnSpLocks/>
          </p:cNvCxnSpPr>
          <p:nvPr/>
        </p:nvCxnSpPr>
        <p:spPr>
          <a:xfrm flipV="1">
            <a:off x="594036" y="3895605"/>
            <a:ext cx="5572715" cy="219225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A38683F-2EA3-4691-B602-C39249B0FBDD}"/>
              </a:ext>
            </a:extLst>
          </p:cNvPr>
          <p:cNvPicPr>
            <a:picLocks noChangeAspect="1"/>
          </p:cNvPicPr>
          <p:nvPr/>
        </p:nvPicPr>
        <p:blipFill>
          <a:blip r:embed="rId5"/>
          <a:stretch>
            <a:fillRect/>
          </a:stretch>
        </p:blipFill>
        <p:spPr>
          <a:xfrm>
            <a:off x="2796448" y="4304468"/>
            <a:ext cx="1557666" cy="249958"/>
          </a:xfrm>
          <a:prstGeom prst="rect">
            <a:avLst/>
          </a:prstGeom>
        </p:spPr>
      </p:pic>
      <p:sp>
        <p:nvSpPr>
          <p:cNvPr id="25" name="Oval 24">
            <a:extLst>
              <a:ext uri="{FF2B5EF4-FFF2-40B4-BE49-F238E27FC236}">
                <a16:creationId xmlns:a16="http://schemas.microsoft.com/office/drawing/2014/main" id="{DC6004CB-A1EB-4F50-A017-C5DBCB60E225}"/>
              </a:ext>
            </a:extLst>
          </p:cNvPr>
          <p:cNvSpPr/>
          <p:nvPr/>
        </p:nvSpPr>
        <p:spPr>
          <a:xfrm>
            <a:off x="3196089" y="2870800"/>
            <a:ext cx="416768" cy="35781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E882AA5A-0C0F-4FD2-B817-C239A6BBD80C}"/>
              </a:ext>
            </a:extLst>
          </p:cNvPr>
          <p:cNvSpPr/>
          <p:nvPr/>
        </p:nvSpPr>
        <p:spPr>
          <a:xfrm>
            <a:off x="2871601" y="5908957"/>
            <a:ext cx="416768" cy="35781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Callout: Line 26">
            <a:extLst>
              <a:ext uri="{FF2B5EF4-FFF2-40B4-BE49-F238E27FC236}">
                <a16:creationId xmlns:a16="http://schemas.microsoft.com/office/drawing/2014/main" id="{9EB10566-2AA6-4965-AE10-ED8F0AC9B74B}"/>
              </a:ext>
            </a:extLst>
          </p:cNvPr>
          <p:cNvSpPr/>
          <p:nvPr/>
        </p:nvSpPr>
        <p:spPr>
          <a:xfrm>
            <a:off x="4893977" y="2110500"/>
            <a:ext cx="1272774" cy="303150"/>
          </a:xfrm>
          <a:prstGeom prst="borderCallout1">
            <a:avLst>
              <a:gd name="adj1" fmla="val 57468"/>
              <a:gd name="adj2" fmla="val -1561"/>
              <a:gd name="adj3" fmla="val 290689"/>
              <a:gd name="adj4" fmla="val -1017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The Great Recession of 2009</a:t>
            </a:r>
          </a:p>
        </p:txBody>
      </p:sp>
      <p:sp>
        <p:nvSpPr>
          <p:cNvPr id="28" name="Callout: Line 27">
            <a:extLst>
              <a:ext uri="{FF2B5EF4-FFF2-40B4-BE49-F238E27FC236}">
                <a16:creationId xmlns:a16="http://schemas.microsoft.com/office/drawing/2014/main" id="{9E258DC2-DA9C-48E7-BEB5-2ECF2575796B}"/>
              </a:ext>
            </a:extLst>
          </p:cNvPr>
          <p:cNvSpPr/>
          <p:nvPr/>
        </p:nvSpPr>
        <p:spPr>
          <a:xfrm>
            <a:off x="4823226" y="5576603"/>
            <a:ext cx="1272774" cy="303150"/>
          </a:xfrm>
          <a:prstGeom prst="borderCallout1">
            <a:avLst>
              <a:gd name="adj1" fmla="val 57468"/>
              <a:gd name="adj2" fmla="val -1561"/>
              <a:gd name="adj3" fmla="val 182765"/>
              <a:gd name="adj4" fmla="val -12284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The Great Recession of 2009</a:t>
            </a:r>
          </a:p>
        </p:txBody>
      </p:sp>
      <p:pic>
        <p:nvPicPr>
          <p:cNvPr id="30" name="Picture 29">
            <a:extLst>
              <a:ext uri="{FF2B5EF4-FFF2-40B4-BE49-F238E27FC236}">
                <a16:creationId xmlns:a16="http://schemas.microsoft.com/office/drawing/2014/main" id="{34A72216-5751-4895-ADDD-98AC94587972}"/>
              </a:ext>
            </a:extLst>
          </p:cNvPr>
          <p:cNvPicPr>
            <a:picLocks noChangeAspect="1"/>
          </p:cNvPicPr>
          <p:nvPr/>
        </p:nvPicPr>
        <p:blipFill>
          <a:blip r:embed="rId6"/>
          <a:stretch>
            <a:fillRect/>
          </a:stretch>
        </p:blipFill>
        <p:spPr>
          <a:xfrm>
            <a:off x="7313169" y="685922"/>
            <a:ext cx="3693187" cy="2542692"/>
          </a:xfrm>
          <a:prstGeom prst="rect">
            <a:avLst/>
          </a:prstGeom>
        </p:spPr>
      </p:pic>
      <p:pic>
        <p:nvPicPr>
          <p:cNvPr id="32" name="Picture 31">
            <a:extLst>
              <a:ext uri="{FF2B5EF4-FFF2-40B4-BE49-F238E27FC236}">
                <a16:creationId xmlns:a16="http://schemas.microsoft.com/office/drawing/2014/main" id="{88D546AF-ECD5-45D3-A8E0-7875FE1E26CF}"/>
              </a:ext>
            </a:extLst>
          </p:cNvPr>
          <p:cNvPicPr>
            <a:picLocks noChangeAspect="1"/>
          </p:cNvPicPr>
          <p:nvPr/>
        </p:nvPicPr>
        <p:blipFill>
          <a:blip r:embed="rId7"/>
          <a:stretch>
            <a:fillRect/>
          </a:stretch>
        </p:blipFill>
        <p:spPr>
          <a:xfrm>
            <a:off x="7517558" y="3701642"/>
            <a:ext cx="3824357" cy="2494673"/>
          </a:xfrm>
          <a:prstGeom prst="rect">
            <a:avLst/>
          </a:prstGeom>
        </p:spPr>
      </p:pic>
      <p:cxnSp>
        <p:nvCxnSpPr>
          <p:cNvPr id="34" name="Straight Connector 33">
            <a:extLst>
              <a:ext uri="{FF2B5EF4-FFF2-40B4-BE49-F238E27FC236}">
                <a16:creationId xmlns:a16="http://schemas.microsoft.com/office/drawing/2014/main" id="{022AB4B0-A217-4A19-989C-D656727A12DD}"/>
              </a:ext>
            </a:extLst>
          </p:cNvPr>
          <p:cNvCxnSpPr/>
          <p:nvPr/>
        </p:nvCxnSpPr>
        <p:spPr>
          <a:xfrm flipV="1">
            <a:off x="8355435" y="1157681"/>
            <a:ext cx="2164359" cy="154357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21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62C7-2300-4835-8719-2E526E36C487}"/>
              </a:ext>
            </a:extLst>
          </p:cNvPr>
          <p:cNvSpPr>
            <a:spLocks noGrp="1"/>
          </p:cNvSpPr>
          <p:nvPr>
            <p:ph type="title"/>
          </p:nvPr>
        </p:nvSpPr>
        <p:spPr>
          <a:xfrm>
            <a:off x="838200" y="2104241"/>
            <a:ext cx="10515600" cy="2662312"/>
          </a:xfrm>
        </p:spPr>
        <p:txBody>
          <a:bodyPr>
            <a:normAutofit/>
          </a:bodyPr>
          <a:lstStyle/>
          <a:p>
            <a:pPr algn="ctr"/>
            <a:r>
              <a:rPr lang="en-US" b="1" i="1" dirty="0"/>
              <a:t>3. Energy Portfolio Data Analysis</a:t>
            </a:r>
            <a:br>
              <a:rPr lang="en-US" b="1" i="1" dirty="0"/>
            </a:br>
            <a:br>
              <a:rPr lang="en-US" b="1" i="1" dirty="0"/>
            </a:br>
            <a:r>
              <a:rPr lang="en-US" sz="2400" dirty="0">
                <a:latin typeface="+mj-lt"/>
              </a:rPr>
              <a:t>What could be more profitable, a Renewable Energy Stocks Portfolio in a scope of 5y, 10y and 15y, a Traditional Energy Stocks Portfolio for the same time, or a Diversified Energy Portfolio?</a:t>
            </a:r>
            <a:endParaRPr lang="en-US" b="1" i="1" dirty="0"/>
          </a:p>
        </p:txBody>
      </p:sp>
    </p:spTree>
    <p:extLst>
      <p:ext uri="{BB962C8B-B14F-4D97-AF65-F5344CB8AC3E}">
        <p14:creationId xmlns:p14="http://schemas.microsoft.com/office/powerpoint/2010/main" val="131135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6BFEB90-D65D-44D5-A9FE-A4567AB26934}"/>
              </a:ext>
            </a:extLst>
          </p:cNvPr>
          <p:cNvSpPr txBox="1"/>
          <p:nvPr/>
        </p:nvSpPr>
        <p:spPr>
          <a:xfrm>
            <a:off x="413301" y="200155"/>
            <a:ext cx="1076159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1" u="none" strike="noStrike" kern="1200" cap="none" spc="0" normalizeH="0" baseline="0" noProof="0" dirty="0">
                <a:ln>
                  <a:noFill/>
                </a:ln>
                <a:solidFill>
                  <a:prstClr val="black"/>
                </a:solidFill>
                <a:effectLst/>
                <a:uLnTx/>
                <a:uFillTx/>
                <a:latin typeface="+mj-lt"/>
                <a:ea typeface="+mn-ea"/>
                <a:cs typeface="+mn-cs"/>
              </a:rPr>
              <a:t>Portfolio Data Analysis: Data Imported from Google Finance (as.csv file)</a:t>
            </a:r>
          </a:p>
        </p:txBody>
      </p:sp>
      <p:pic>
        <p:nvPicPr>
          <p:cNvPr id="16" name="Imagen 15">
            <a:extLst>
              <a:ext uri="{FF2B5EF4-FFF2-40B4-BE49-F238E27FC236}">
                <a16:creationId xmlns:a16="http://schemas.microsoft.com/office/drawing/2014/main" id="{9BA9B047-4C5B-47CF-B181-027E13DB5276}"/>
              </a:ext>
            </a:extLst>
          </p:cNvPr>
          <p:cNvPicPr>
            <a:picLocks noChangeAspect="1"/>
          </p:cNvPicPr>
          <p:nvPr/>
        </p:nvPicPr>
        <p:blipFill>
          <a:blip r:embed="rId2"/>
          <a:stretch>
            <a:fillRect/>
          </a:stretch>
        </p:blipFill>
        <p:spPr>
          <a:xfrm>
            <a:off x="209544" y="2644802"/>
            <a:ext cx="6345812" cy="3670438"/>
          </a:xfrm>
          <a:prstGeom prst="rect">
            <a:avLst/>
          </a:prstGeom>
          <a:ln>
            <a:noFill/>
          </a:ln>
          <a:effectLst>
            <a:outerShdw blurRad="292100" dist="139700" dir="2700000" algn="tl" rotWithShape="0">
              <a:srgbClr val="333333">
                <a:alpha val="65000"/>
              </a:srgbClr>
            </a:outerShdw>
          </a:effectLst>
        </p:spPr>
      </p:pic>
      <p:graphicFrame>
        <p:nvGraphicFramePr>
          <p:cNvPr id="30" name="Tabla 29">
            <a:extLst>
              <a:ext uri="{FF2B5EF4-FFF2-40B4-BE49-F238E27FC236}">
                <a16:creationId xmlns:a16="http://schemas.microsoft.com/office/drawing/2014/main" id="{5875121F-7F38-469B-8A3E-589EFB9291EA}"/>
              </a:ext>
            </a:extLst>
          </p:cNvPr>
          <p:cNvGraphicFramePr>
            <a:graphicFrameLocks noGrp="1"/>
          </p:cNvGraphicFramePr>
          <p:nvPr/>
        </p:nvGraphicFramePr>
        <p:xfrm>
          <a:off x="617060" y="776146"/>
          <a:ext cx="10354079" cy="1435410"/>
        </p:xfrm>
        <a:graphic>
          <a:graphicData uri="http://schemas.openxmlformats.org/drawingml/2006/table">
            <a:tbl>
              <a:tblPr/>
              <a:tblGrid>
                <a:gridCol w="420695">
                  <a:extLst>
                    <a:ext uri="{9D8B030D-6E8A-4147-A177-3AD203B41FA5}">
                      <a16:colId xmlns:a16="http://schemas.microsoft.com/office/drawing/2014/main" val="317167428"/>
                    </a:ext>
                  </a:extLst>
                </a:gridCol>
                <a:gridCol w="1274637">
                  <a:extLst>
                    <a:ext uri="{9D8B030D-6E8A-4147-A177-3AD203B41FA5}">
                      <a16:colId xmlns:a16="http://schemas.microsoft.com/office/drawing/2014/main" val="1318774612"/>
                    </a:ext>
                  </a:extLst>
                </a:gridCol>
                <a:gridCol w="594412">
                  <a:extLst>
                    <a:ext uri="{9D8B030D-6E8A-4147-A177-3AD203B41FA5}">
                      <a16:colId xmlns:a16="http://schemas.microsoft.com/office/drawing/2014/main" val="1838473050"/>
                    </a:ext>
                  </a:extLst>
                </a:gridCol>
                <a:gridCol w="571390">
                  <a:extLst>
                    <a:ext uri="{9D8B030D-6E8A-4147-A177-3AD203B41FA5}">
                      <a16:colId xmlns:a16="http://schemas.microsoft.com/office/drawing/2014/main" val="2152527441"/>
                    </a:ext>
                  </a:extLst>
                </a:gridCol>
                <a:gridCol w="1866958">
                  <a:extLst>
                    <a:ext uri="{9D8B030D-6E8A-4147-A177-3AD203B41FA5}">
                      <a16:colId xmlns:a16="http://schemas.microsoft.com/office/drawing/2014/main" val="90000122"/>
                    </a:ext>
                  </a:extLst>
                </a:gridCol>
                <a:gridCol w="812085">
                  <a:extLst>
                    <a:ext uri="{9D8B030D-6E8A-4147-A177-3AD203B41FA5}">
                      <a16:colId xmlns:a16="http://schemas.microsoft.com/office/drawing/2014/main" val="690933523"/>
                    </a:ext>
                  </a:extLst>
                </a:gridCol>
                <a:gridCol w="837200">
                  <a:extLst>
                    <a:ext uri="{9D8B030D-6E8A-4147-A177-3AD203B41FA5}">
                      <a16:colId xmlns:a16="http://schemas.microsoft.com/office/drawing/2014/main" val="3107555031"/>
                    </a:ext>
                  </a:extLst>
                </a:gridCol>
                <a:gridCol w="786968">
                  <a:extLst>
                    <a:ext uri="{9D8B030D-6E8A-4147-A177-3AD203B41FA5}">
                      <a16:colId xmlns:a16="http://schemas.microsoft.com/office/drawing/2014/main" val="862151065"/>
                    </a:ext>
                  </a:extLst>
                </a:gridCol>
                <a:gridCol w="795341">
                  <a:extLst>
                    <a:ext uri="{9D8B030D-6E8A-4147-A177-3AD203B41FA5}">
                      <a16:colId xmlns:a16="http://schemas.microsoft.com/office/drawing/2014/main" val="2639904586"/>
                    </a:ext>
                  </a:extLst>
                </a:gridCol>
                <a:gridCol w="862316">
                  <a:extLst>
                    <a:ext uri="{9D8B030D-6E8A-4147-A177-3AD203B41FA5}">
                      <a16:colId xmlns:a16="http://schemas.microsoft.com/office/drawing/2014/main" val="1554443125"/>
                    </a:ext>
                  </a:extLst>
                </a:gridCol>
                <a:gridCol w="728364">
                  <a:extLst>
                    <a:ext uri="{9D8B030D-6E8A-4147-A177-3AD203B41FA5}">
                      <a16:colId xmlns:a16="http://schemas.microsoft.com/office/drawing/2014/main" val="2332348987"/>
                    </a:ext>
                  </a:extLst>
                </a:gridCol>
                <a:gridCol w="803713">
                  <a:extLst>
                    <a:ext uri="{9D8B030D-6E8A-4147-A177-3AD203B41FA5}">
                      <a16:colId xmlns:a16="http://schemas.microsoft.com/office/drawing/2014/main" val="2483775254"/>
                    </a:ext>
                  </a:extLst>
                </a:gridCol>
              </a:tblGrid>
              <a:tr h="136990">
                <a:tc>
                  <a:txBody>
                    <a:bodyPr/>
                    <a:lstStyle/>
                    <a:p>
                      <a:pPr algn="ctr" fontAlgn="b"/>
                      <a:r>
                        <a:rPr lang="en-US" sz="900" b="1" i="0" u="none" strike="noStrike">
                          <a:solidFill>
                            <a:srgbClr val="375623"/>
                          </a:solidFill>
                          <a:effectLst/>
                          <a:latin typeface="Calibri" panose="020F0502020204030204" pitchFamily="34" charset="0"/>
                        </a:rPr>
                        <a:t>Symbol</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Description</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Exchange</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Sector</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Sub-Industry</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dirty="0">
                          <a:solidFill>
                            <a:srgbClr val="375623"/>
                          </a:solidFill>
                          <a:effectLst/>
                          <a:latin typeface="Calibri" panose="020F0502020204030204" pitchFamily="34" charset="0"/>
                        </a:rPr>
                        <a:t>Market Cap (B)</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Market_Cap_W</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Dividend Yield</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Divid_Yield_W</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dirty="0">
                          <a:solidFill>
                            <a:srgbClr val="375623"/>
                          </a:solidFill>
                          <a:effectLst/>
                          <a:latin typeface="Calibri" panose="020F0502020204030204" pitchFamily="34" charset="0"/>
                        </a:rPr>
                        <a:t>10 Years Return</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Stock_Ret_W</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375623"/>
                          </a:solidFill>
                          <a:effectLst/>
                          <a:latin typeface="Calibri" panose="020F0502020204030204" pitchFamily="34" charset="0"/>
                        </a:rPr>
                        <a:t>iqual weighted</a:t>
                      </a:r>
                    </a:p>
                  </a:txBody>
                  <a:tcPr marL="6381" marR="6381" marT="6381" marB="0" anchor="b">
                    <a:lnL>
                      <a:noFill/>
                    </a:lnL>
                    <a:lnR>
                      <a:noFill/>
                    </a:lnR>
                    <a:lnT>
                      <a:noFill/>
                    </a:lnT>
                    <a:lnB>
                      <a:noFill/>
                    </a:lnB>
                    <a:solidFill>
                      <a:srgbClr val="E2EFDA"/>
                    </a:solidFill>
                  </a:tcPr>
                </a:tc>
                <a:extLst>
                  <a:ext uri="{0D108BD9-81ED-4DB2-BD59-A6C34878D82A}">
                    <a16:rowId xmlns:a16="http://schemas.microsoft.com/office/drawing/2014/main" val="3269609515"/>
                  </a:ext>
                </a:extLst>
              </a:tr>
              <a:tr h="136990">
                <a:tc>
                  <a:txBody>
                    <a:bodyPr/>
                    <a:lstStyle/>
                    <a:p>
                      <a:pPr algn="ctr" fontAlgn="b"/>
                      <a:r>
                        <a:rPr lang="en-US" sz="900" b="0" i="0" u="none" strike="noStrike">
                          <a:solidFill>
                            <a:srgbClr val="000000"/>
                          </a:solidFill>
                          <a:effectLst/>
                          <a:latin typeface="Calibri" panose="020F0502020204030204" pitchFamily="34" charset="0"/>
                        </a:rPr>
                        <a:t>SPY</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Spdr S&amp;P 500</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 ARCA</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340.71</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1.46</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2.84</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a:t>
                      </a:r>
                    </a:p>
                  </a:txBody>
                  <a:tcPr marL="6381" marR="6381" marT="6381"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a:t>
                      </a:r>
                    </a:p>
                  </a:txBody>
                  <a:tcPr marL="6381" marR="6381" marT="6381" marB="0" anchor="b">
                    <a:lnL>
                      <a:noFill/>
                    </a:lnL>
                    <a:lnR>
                      <a:noFill/>
                    </a:lnR>
                    <a:lnT>
                      <a:noFill/>
                    </a:lnT>
                    <a:lnB>
                      <a:noFill/>
                    </a:lnB>
                  </a:tcPr>
                </a:tc>
                <a:extLst>
                  <a:ext uri="{0D108BD9-81ED-4DB2-BD59-A6C34878D82A}">
                    <a16:rowId xmlns:a16="http://schemas.microsoft.com/office/drawing/2014/main" val="84941516"/>
                  </a:ext>
                </a:extLst>
              </a:tr>
              <a:tr h="136990">
                <a:tc>
                  <a:txBody>
                    <a:bodyPr/>
                    <a:lstStyle/>
                    <a:p>
                      <a:pPr algn="ctr" fontAlgn="b"/>
                      <a:r>
                        <a:rPr lang="en-US" sz="900" b="0" i="0" u="none" strike="noStrike">
                          <a:solidFill>
                            <a:srgbClr val="000000"/>
                          </a:solidFill>
                          <a:effectLst/>
                          <a:latin typeface="Calibri" panose="020F0502020204030204" pitchFamily="34" charset="0"/>
                        </a:rPr>
                        <a:t>BAM</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Brookfield Asset Mgm   F</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Financials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Asset Management &amp; Custody Banks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66.12</a:t>
                      </a:r>
                    </a:p>
                  </a:txBody>
                  <a:tcPr marL="6381" marR="6381" marT="6381"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0.16</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0.11</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4.09</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0.22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extLst>
                  <a:ext uri="{0D108BD9-81ED-4DB2-BD59-A6C34878D82A}">
                    <a16:rowId xmlns:a16="http://schemas.microsoft.com/office/drawing/2014/main" val="2719962575"/>
                  </a:ext>
                </a:extLst>
              </a:tr>
              <a:tr h="136990">
                <a:tc>
                  <a:txBody>
                    <a:bodyPr/>
                    <a:lstStyle/>
                    <a:p>
                      <a:pPr algn="ctr" fontAlgn="b"/>
                      <a:r>
                        <a:rPr lang="en-US" sz="900" b="0" i="0" u="none" strike="noStrike">
                          <a:solidFill>
                            <a:srgbClr val="000000"/>
                          </a:solidFill>
                          <a:effectLst/>
                          <a:latin typeface="Calibri" panose="020F0502020204030204" pitchFamily="34" charset="0"/>
                        </a:rPr>
                        <a:t>ETN</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Eaton Corp Plc         F</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Industrials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Electrical Components &amp; Equipment</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50.04</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2.29</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0.22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2.95</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0.16</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extLst>
                  <a:ext uri="{0D108BD9-81ED-4DB2-BD59-A6C34878D82A}">
                    <a16:rowId xmlns:a16="http://schemas.microsoft.com/office/drawing/2014/main" val="2032402149"/>
                  </a:ext>
                </a:extLst>
              </a:tr>
              <a:tr h="136990">
                <a:tc>
                  <a:txBody>
                    <a:bodyPr/>
                    <a:lstStyle/>
                    <a:p>
                      <a:pPr algn="ctr" fontAlgn="b"/>
                      <a:r>
                        <a:rPr lang="en-US" sz="900" b="0" i="0" u="none" strike="noStrike">
                          <a:solidFill>
                            <a:srgbClr val="000000"/>
                          </a:solidFill>
                          <a:effectLst/>
                          <a:latin typeface="Calibri" panose="020F0502020204030204" pitchFamily="34" charset="0"/>
                        </a:rPr>
                        <a:t>GE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General Electric Co</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Industrials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Industrial Conglomerates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104.95</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0.26</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0.33</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0.03</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0.72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0.04</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extLst>
                  <a:ext uri="{0D108BD9-81ED-4DB2-BD59-A6C34878D82A}">
                    <a16:rowId xmlns:a16="http://schemas.microsoft.com/office/drawing/2014/main" val="272310791"/>
                  </a:ext>
                </a:extLst>
              </a:tr>
              <a:tr h="136990">
                <a:tc>
                  <a:txBody>
                    <a:bodyPr/>
                    <a:lstStyle/>
                    <a:p>
                      <a:pPr algn="ctr" fontAlgn="b"/>
                      <a:r>
                        <a:rPr lang="en-US" sz="900" b="0" i="0" u="none" strike="noStrike">
                          <a:solidFill>
                            <a:srgbClr val="000000"/>
                          </a:solidFill>
                          <a:effectLst/>
                          <a:latin typeface="Calibri" panose="020F0502020204030204" pitchFamily="34" charset="0"/>
                        </a:rPr>
                        <a:t>NEE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Nextera Energy Inc</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Utilities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Electric Utilities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159.12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0.39</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1.79</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0.17</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4.55</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0.25</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extLst>
                  <a:ext uri="{0D108BD9-81ED-4DB2-BD59-A6C34878D82A}">
                    <a16:rowId xmlns:a16="http://schemas.microsoft.com/office/drawing/2014/main" val="250755900"/>
                  </a:ext>
                </a:extLst>
              </a:tr>
              <a:tr h="136990">
                <a:tc>
                  <a:txBody>
                    <a:bodyPr/>
                    <a:lstStyle/>
                    <a:p>
                      <a:pPr algn="ctr" fontAlgn="b"/>
                      <a:r>
                        <a:rPr lang="en-US" sz="900" b="0" i="0" u="none" strike="noStrike">
                          <a:solidFill>
                            <a:srgbClr val="000000"/>
                          </a:solidFill>
                          <a:effectLst/>
                          <a:latin typeface="Calibri" panose="020F0502020204030204" pitchFamily="34" charset="0"/>
                        </a:rPr>
                        <a:t>NRG</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Nrg Energy Inc</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Utilities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Electric Utilities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9.91</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0.02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3.26</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0.31</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1.67</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0.09</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extLst>
                  <a:ext uri="{0D108BD9-81ED-4DB2-BD59-A6C34878D82A}">
                    <a16:rowId xmlns:a16="http://schemas.microsoft.com/office/drawing/2014/main" val="1123626131"/>
                  </a:ext>
                </a:extLst>
              </a:tr>
              <a:tr h="136990">
                <a:tc>
                  <a:txBody>
                    <a:bodyPr/>
                    <a:lstStyle/>
                    <a:p>
                      <a:pPr algn="ctr" fontAlgn="b"/>
                      <a:r>
                        <a:rPr lang="en-US" sz="900" b="0" i="0" u="none" strike="noStrike">
                          <a:solidFill>
                            <a:srgbClr val="000000"/>
                          </a:solidFill>
                          <a:effectLst/>
                          <a:latin typeface="Calibri" panose="020F0502020204030204" pitchFamily="34" charset="0"/>
                        </a:rPr>
                        <a:t>OC</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Owens Corning Fiberglas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Industrials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Building Products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8.82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0.02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1.22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2.5</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extLst>
                  <a:ext uri="{0D108BD9-81ED-4DB2-BD59-A6C34878D82A}">
                    <a16:rowId xmlns:a16="http://schemas.microsoft.com/office/drawing/2014/main" val="1725085966"/>
                  </a:ext>
                </a:extLst>
              </a:tr>
              <a:tr h="136990">
                <a:tc>
                  <a:txBody>
                    <a:bodyPr/>
                    <a:lstStyle/>
                    <a:p>
                      <a:pPr algn="ctr" fontAlgn="b"/>
                      <a:r>
                        <a:rPr lang="en-US" sz="900" b="0" i="0" u="none" strike="noStrike">
                          <a:solidFill>
                            <a:srgbClr val="000000"/>
                          </a:solidFill>
                          <a:effectLst/>
                          <a:latin typeface="Calibri" panose="020F0502020204030204" pitchFamily="34" charset="0"/>
                        </a:rPr>
                        <a:t>ORA</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Ormat Technologies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NYSE</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Utilities</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Renewable Electricity</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6.6</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0.02</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0.39</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0.04</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1.97</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0.11</a:t>
                      </a:r>
                    </a:p>
                  </a:txBody>
                  <a:tcPr marL="6381" marR="6381" marT="6381"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0.14</a:t>
                      </a:r>
                    </a:p>
                  </a:txBody>
                  <a:tcPr marL="6381" marR="6381" marT="6381" marB="0" anchor="b">
                    <a:lnL>
                      <a:noFill/>
                    </a:lnL>
                    <a:lnR>
                      <a:noFill/>
                    </a:lnR>
                    <a:lnT>
                      <a:noFill/>
                    </a:lnT>
                    <a:lnB>
                      <a:noFill/>
                    </a:lnB>
                  </a:tcPr>
                </a:tc>
                <a:extLst>
                  <a:ext uri="{0D108BD9-81ED-4DB2-BD59-A6C34878D82A}">
                    <a16:rowId xmlns:a16="http://schemas.microsoft.com/office/drawing/2014/main" val="811816571"/>
                  </a:ext>
                </a:extLst>
              </a:tr>
              <a:tr h="136990">
                <a:tc>
                  <a:txBody>
                    <a:bodyPr/>
                    <a:lstStyle/>
                    <a:p>
                      <a:pPr algn="ctr" fontAlgn="b"/>
                      <a:r>
                        <a:rPr lang="en-US" sz="900" b="1" i="0" u="none" strike="noStrike">
                          <a:solidFill>
                            <a:srgbClr val="548235"/>
                          </a:solidFill>
                          <a:effectLst/>
                          <a:latin typeface="Calibri" panose="020F0502020204030204" pitchFamily="34" charset="0"/>
                        </a:rPr>
                        <a:t>Total</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 </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 </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 </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 </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405.56</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1</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10.48</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1</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18.44</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a:solidFill>
                            <a:srgbClr val="548235"/>
                          </a:solidFill>
                          <a:effectLst/>
                          <a:latin typeface="Calibri" panose="020F0502020204030204" pitchFamily="34" charset="0"/>
                        </a:rPr>
                        <a:t>1</a:t>
                      </a:r>
                    </a:p>
                  </a:txBody>
                  <a:tcPr marL="6381" marR="6381" marT="6381" marB="0" anchor="b">
                    <a:lnL>
                      <a:noFill/>
                    </a:lnL>
                    <a:lnR>
                      <a:noFill/>
                    </a:lnR>
                    <a:lnT>
                      <a:noFill/>
                    </a:lnT>
                    <a:lnB>
                      <a:noFill/>
                    </a:lnB>
                    <a:solidFill>
                      <a:srgbClr val="E2EFDA"/>
                    </a:solidFill>
                  </a:tcPr>
                </a:tc>
                <a:tc>
                  <a:txBody>
                    <a:bodyPr/>
                    <a:lstStyle/>
                    <a:p>
                      <a:pPr algn="ctr" fontAlgn="b"/>
                      <a:r>
                        <a:rPr lang="en-US" sz="900" b="1" i="0" u="none" strike="noStrike" dirty="0">
                          <a:solidFill>
                            <a:srgbClr val="548235"/>
                          </a:solidFill>
                          <a:effectLst/>
                          <a:latin typeface="Calibri" panose="020F0502020204030204" pitchFamily="34" charset="0"/>
                        </a:rPr>
                        <a:t>1</a:t>
                      </a:r>
                    </a:p>
                  </a:txBody>
                  <a:tcPr marL="6381" marR="6381" marT="6381" marB="0" anchor="b">
                    <a:lnL>
                      <a:noFill/>
                    </a:lnL>
                    <a:lnR>
                      <a:noFill/>
                    </a:lnR>
                    <a:lnT>
                      <a:noFill/>
                    </a:lnT>
                    <a:lnB>
                      <a:noFill/>
                    </a:lnB>
                    <a:solidFill>
                      <a:srgbClr val="E2EFDA"/>
                    </a:solidFill>
                  </a:tcPr>
                </a:tc>
                <a:extLst>
                  <a:ext uri="{0D108BD9-81ED-4DB2-BD59-A6C34878D82A}">
                    <a16:rowId xmlns:a16="http://schemas.microsoft.com/office/drawing/2014/main" val="2606469665"/>
                  </a:ext>
                </a:extLst>
              </a:tr>
            </a:tbl>
          </a:graphicData>
        </a:graphic>
      </p:graphicFrame>
      <p:grpSp>
        <p:nvGrpSpPr>
          <p:cNvPr id="3" name="Grupo 2">
            <a:extLst>
              <a:ext uri="{FF2B5EF4-FFF2-40B4-BE49-F238E27FC236}">
                <a16:creationId xmlns:a16="http://schemas.microsoft.com/office/drawing/2014/main" id="{328EBD28-86B9-4E5B-A87C-2FF0CA1334EC}"/>
              </a:ext>
            </a:extLst>
          </p:cNvPr>
          <p:cNvGrpSpPr/>
          <p:nvPr/>
        </p:nvGrpSpPr>
        <p:grpSpPr>
          <a:xfrm>
            <a:off x="6750020" y="2716613"/>
            <a:ext cx="5232436" cy="3598627"/>
            <a:chOff x="6750020" y="2716613"/>
            <a:chExt cx="5232436" cy="3598627"/>
          </a:xfrm>
        </p:grpSpPr>
        <p:grpSp>
          <p:nvGrpSpPr>
            <p:cNvPr id="29" name="Grupo 28">
              <a:extLst>
                <a:ext uri="{FF2B5EF4-FFF2-40B4-BE49-F238E27FC236}">
                  <a16:creationId xmlns:a16="http://schemas.microsoft.com/office/drawing/2014/main" id="{4133F645-FF53-4E38-9630-2590C4C5ACBC}"/>
                </a:ext>
              </a:extLst>
            </p:cNvPr>
            <p:cNvGrpSpPr/>
            <p:nvPr/>
          </p:nvGrpSpPr>
          <p:grpSpPr>
            <a:xfrm>
              <a:off x="6776344" y="2787547"/>
              <a:ext cx="5206112" cy="3527693"/>
              <a:chOff x="4015524" y="1189699"/>
              <a:chExt cx="2790296" cy="2377652"/>
            </a:xfrm>
          </p:grpSpPr>
          <p:pic>
            <p:nvPicPr>
              <p:cNvPr id="18" name="Imagen 17">
                <a:extLst>
                  <a:ext uri="{FF2B5EF4-FFF2-40B4-BE49-F238E27FC236}">
                    <a16:creationId xmlns:a16="http://schemas.microsoft.com/office/drawing/2014/main" id="{86EC5B8A-7D84-4893-B1E3-D57C16B9ABF0}"/>
                  </a:ext>
                </a:extLst>
              </p:cNvPr>
              <p:cNvPicPr preferRelativeResize="0">
                <a:picLocks/>
              </p:cNvPicPr>
              <p:nvPr/>
            </p:nvPicPr>
            <p:blipFill>
              <a:blip r:embed="rId3"/>
              <a:stretch>
                <a:fillRect/>
              </a:stretch>
            </p:blipFill>
            <p:spPr>
              <a:xfrm>
                <a:off x="5415207" y="2384984"/>
                <a:ext cx="1390613" cy="1181244"/>
              </a:xfrm>
              <a:prstGeom prst="rect">
                <a:avLst/>
              </a:prstGeom>
              <a:ln>
                <a:noFill/>
              </a:ln>
              <a:effectLst>
                <a:outerShdw blurRad="292100" dist="139700" dir="2700000" algn="tl" rotWithShape="0">
                  <a:srgbClr val="333333">
                    <a:alpha val="65000"/>
                  </a:srgbClr>
                </a:outerShdw>
              </a:effectLst>
            </p:spPr>
          </p:pic>
          <p:pic>
            <p:nvPicPr>
              <p:cNvPr id="24" name="Imagen 23">
                <a:extLst>
                  <a:ext uri="{FF2B5EF4-FFF2-40B4-BE49-F238E27FC236}">
                    <a16:creationId xmlns:a16="http://schemas.microsoft.com/office/drawing/2014/main" id="{6101C76A-E70B-4E8C-A217-1FA89503634D}"/>
                  </a:ext>
                </a:extLst>
              </p:cNvPr>
              <p:cNvPicPr preferRelativeResize="0">
                <a:picLocks/>
              </p:cNvPicPr>
              <p:nvPr/>
            </p:nvPicPr>
            <p:blipFill>
              <a:blip r:embed="rId4"/>
              <a:stretch>
                <a:fillRect/>
              </a:stretch>
            </p:blipFill>
            <p:spPr>
              <a:xfrm>
                <a:off x="4015524" y="2386107"/>
                <a:ext cx="1390612" cy="1181244"/>
              </a:xfrm>
              <a:prstGeom prst="rect">
                <a:avLst/>
              </a:prstGeom>
              <a:ln>
                <a:noFill/>
              </a:ln>
              <a:effectLst>
                <a:outerShdw blurRad="292100" dist="139700" dir="2700000" algn="tl" rotWithShape="0">
                  <a:srgbClr val="333333">
                    <a:alpha val="65000"/>
                  </a:srgbClr>
                </a:outerShdw>
              </a:effectLst>
            </p:spPr>
          </p:pic>
          <p:pic>
            <p:nvPicPr>
              <p:cNvPr id="26" name="Imagen 25">
                <a:extLst>
                  <a:ext uri="{FF2B5EF4-FFF2-40B4-BE49-F238E27FC236}">
                    <a16:creationId xmlns:a16="http://schemas.microsoft.com/office/drawing/2014/main" id="{223459CE-8879-4CED-9512-FE6CA6CDA601}"/>
                  </a:ext>
                </a:extLst>
              </p:cNvPr>
              <p:cNvPicPr preferRelativeResize="0">
                <a:picLocks/>
              </p:cNvPicPr>
              <p:nvPr/>
            </p:nvPicPr>
            <p:blipFill>
              <a:blip r:embed="rId5"/>
              <a:stretch>
                <a:fillRect/>
              </a:stretch>
            </p:blipFill>
            <p:spPr>
              <a:xfrm>
                <a:off x="5381829" y="1189699"/>
                <a:ext cx="1390611" cy="1181244"/>
              </a:xfrm>
              <a:prstGeom prst="rect">
                <a:avLst/>
              </a:prstGeom>
              <a:ln>
                <a:noFill/>
              </a:ln>
              <a:effectLst>
                <a:outerShdw blurRad="292100" dist="139700" dir="2700000" algn="tl" rotWithShape="0">
                  <a:srgbClr val="333333">
                    <a:alpha val="65000"/>
                  </a:srgbClr>
                </a:outerShdw>
              </a:effectLst>
            </p:spPr>
          </p:pic>
          <p:pic>
            <p:nvPicPr>
              <p:cNvPr id="28" name="Imagen 27">
                <a:extLst>
                  <a:ext uri="{FF2B5EF4-FFF2-40B4-BE49-F238E27FC236}">
                    <a16:creationId xmlns:a16="http://schemas.microsoft.com/office/drawing/2014/main" id="{243E45CF-2789-4B96-9883-B8CE31600494}"/>
                  </a:ext>
                </a:extLst>
              </p:cNvPr>
              <p:cNvPicPr preferRelativeResize="0">
                <a:picLocks/>
              </p:cNvPicPr>
              <p:nvPr/>
            </p:nvPicPr>
            <p:blipFill>
              <a:blip r:embed="rId6"/>
              <a:stretch>
                <a:fillRect/>
              </a:stretch>
            </p:blipFill>
            <p:spPr>
              <a:xfrm>
                <a:off x="4015524" y="1189699"/>
                <a:ext cx="1390610" cy="1181244"/>
              </a:xfrm>
              <a:prstGeom prst="rect">
                <a:avLst/>
              </a:prstGeom>
              <a:ln>
                <a:noFill/>
              </a:ln>
              <a:effectLst>
                <a:outerShdw blurRad="292100" dist="139700" dir="2700000" algn="tl" rotWithShape="0">
                  <a:srgbClr val="333333">
                    <a:alpha val="65000"/>
                  </a:srgbClr>
                </a:outerShdw>
              </a:effectLst>
            </p:spPr>
          </p:pic>
        </p:grpSp>
        <p:sp>
          <p:nvSpPr>
            <p:cNvPr id="11" name="CuadroTexto 10">
              <a:extLst>
                <a:ext uri="{FF2B5EF4-FFF2-40B4-BE49-F238E27FC236}">
                  <a16:creationId xmlns:a16="http://schemas.microsoft.com/office/drawing/2014/main" id="{25A99E4C-B30C-45F9-A209-EF6278055C80}"/>
                </a:ext>
              </a:extLst>
            </p:cNvPr>
            <p:cNvSpPr txBox="1"/>
            <p:nvPr/>
          </p:nvSpPr>
          <p:spPr>
            <a:xfrm>
              <a:off x="9924623" y="2716613"/>
              <a:ext cx="1521069" cy="369332"/>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Dividend Yield</a:t>
              </a:r>
            </a:p>
          </p:txBody>
        </p:sp>
        <p:sp>
          <p:nvSpPr>
            <p:cNvPr id="13" name="CuadroTexto 12">
              <a:extLst>
                <a:ext uri="{FF2B5EF4-FFF2-40B4-BE49-F238E27FC236}">
                  <a16:creationId xmlns:a16="http://schemas.microsoft.com/office/drawing/2014/main" id="{981D6FD7-2E67-4E8F-8431-2ABE01A69434}"/>
                </a:ext>
              </a:extLst>
            </p:cNvPr>
            <p:cNvSpPr txBox="1"/>
            <p:nvPr/>
          </p:nvSpPr>
          <p:spPr>
            <a:xfrm>
              <a:off x="9865124" y="5811611"/>
              <a:ext cx="1515511" cy="369332"/>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Market Cap W</a:t>
              </a:r>
            </a:p>
          </p:txBody>
        </p:sp>
        <p:sp>
          <p:nvSpPr>
            <p:cNvPr id="14" name="CuadroTexto 13">
              <a:extLst>
                <a:ext uri="{FF2B5EF4-FFF2-40B4-BE49-F238E27FC236}">
                  <a16:creationId xmlns:a16="http://schemas.microsoft.com/office/drawing/2014/main" id="{15D2A1B8-CE18-4630-95C7-D36B861A01FD}"/>
                </a:ext>
              </a:extLst>
            </p:cNvPr>
            <p:cNvSpPr txBox="1"/>
            <p:nvPr/>
          </p:nvSpPr>
          <p:spPr>
            <a:xfrm>
              <a:off x="7315882" y="4518422"/>
              <a:ext cx="1515511" cy="369332"/>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Equal Weight</a:t>
              </a:r>
            </a:p>
          </p:txBody>
        </p:sp>
        <p:sp>
          <p:nvSpPr>
            <p:cNvPr id="15" name="CuadroTexto 14">
              <a:extLst>
                <a:ext uri="{FF2B5EF4-FFF2-40B4-BE49-F238E27FC236}">
                  <a16:creationId xmlns:a16="http://schemas.microsoft.com/office/drawing/2014/main" id="{5CF17888-9DD2-4511-B560-E4A55BC12D7C}"/>
                </a:ext>
              </a:extLst>
            </p:cNvPr>
            <p:cNvSpPr txBox="1"/>
            <p:nvPr/>
          </p:nvSpPr>
          <p:spPr>
            <a:xfrm>
              <a:off x="6750020" y="2716613"/>
              <a:ext cx="2875084" cy="369332"/>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 Years cumulated Return </a:t>
              </a:r>
            </a:p>
          </p:txBody>
        </p:sp>
      </p:grpSp>
    </p:spTree>
    <p:extLst>
      <p:ext uri="{BB962C8B-B14F-4D97-AF65-F5344CB8AC3E}">
        <p14:creationId xmlns:p14="http://schemas.microsoft.com/office/powerpoint/2010/main" val="429287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2FB1DC-EB41-4356-91D7-1783EE18793E}"/>
              </a:ext>
            </a:extLst>
          </p:cNvPr>
          <p:cNvPicPr>
            <a:picLocks noChangeAspect="1"/>
          </p:cNvPicPr>
          <p:nvPr/>
        </p:nvPicPr>
        <p:blipFill>
          <a:blip r:embed="rId2"/>
          <a:stretch>
            <a:fillRect/>
          </a:stretch>
        </p:blipFill>
        <p:spPr>
          <a:xfrm>
            <a:off x="1067380" y="491444"/>
            <a:ext cx="8025562" cy="31579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Imagen 3">
            <a:extLst>
              <a:ext uri="{FF2B5EF4-FFF2-40B4-BE49-F238E27FC236}">
                <a16:creationId xmlns:a16="http://schemas.microsoft.com/office/drawing/2014/main" id="{18357264-FA8E-4D10-9C0D-38E8F18B68CC}"/>
              </a:ext>
            </a:extLst>
          </p:cNvPr>
          <p:cNvPicPr>
            <a:picLocks noChangeAspect="1"/>
          </p:cNvPicPr>
          <p:nvPr/>
        </p:nvPicPr>
        <p:blipFill>
          <a:blip r:embed="rId3"/>
          <a:stretch>
            <a:fillRect/>
          </a:stretch>
        </p:blipFill>
        <p:spPr>
          <a:xfrm>
            <a:off x="1269213" y="4080812"/>
            <a:ext cx="2351397" cy="24920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 name="Imagen 1">
            <a:extLst>
              <a:ext uri="{FF2B5EF4-FFF2-40B4-BE49-F238E27FC236}">
                <a16:creationId xmlns:a16="http://schemas.microsoft.com/office/drawing/2014/main" id="{78CAF2EE-C253-4292-A94C-741DD5AC449C}"/>
              </a:ext>
            </a:extLst>
          </p:cNvPr>
          <p:cNvPicPr>
            <a:picLocks noChangeAspect="1"/>
          </p:cNvPicPr>
          <p:nvPr/>
        </p:nvPicPr>
        <p:blipFill>
          <a:blip r:embed="rId4"/>
          <a:stretch>
            <a:fillRect/>
          </a:stretch>
        </p:blipFill>
        <p:spPr>
          <a:xfrm>
            <a:off x="4211837" y="3711393"/>
            <a:ext cx="7242233" cy="28926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16" name="Grupo 15">
            <a:extLst>
              <a:ext uri="{FF2B5EF4-FFF2-40B4-BE49-F238E27FC236}">
                <a16:creationId xmlns:a16="http://schemas.microsoft.com/office/drawing/2014/main" id="{FDE363A3-711A-4F46-9C29-D5204EDB4DD4}"/>
              </a:ext>
            </a:extLst>
          </p:cNvPr>
          <p:cNvGrpSpPr/>
          <p:nvPr/>
        </p:nvGrpSpPr>
        <p:grpSpPr>
          <a:xfrm>
            <a:off x="7061867" y="3691381"/>
            <a:ext cx="1362808" cy="2521649"/>
            <a:chOff x="6699738" y="3569677"/>
            <a:chExt cx="1362808" cy="2521649"/>
          </a:xfrm>
        </p:grpSpPr>
        <p:sp>
          <p:nvSpPr>
            <p:cNvPr id="5" name="Elipse 4">
              <a:extLst>
                <a:ext uri="{FF2B5EF4-FFF2-40B4-BE49-F238E27FC236}">
                  <a16:creationId xmlns:a16="http://schemas.microsoft.com/office/drawing/2014/main" id="{695C0A1A-0A13-4B56-9B71-2E6877C0C590}"/>
                </a:ext>
              </a:extLst>
            </p:cNvPr>
            <p:cNvSpPr/>
            <p:nvPr/>
          </p:nvSpPr>
          <p:spPr>
            <a:xfrm>
              <a:off x="6699738" y="3569677"/>
              <a:ext cx="1362808" cy="764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088AC0B0-A130-4134-A911-469DD56F1E09}"/>
                </a:ext>
              </a:extLst>
            </p:cNvPr>
            <p:cNvSpPr txBox="1"/>
            <p:nvPr/>
          </p:nvSpPr>
          <p:spPr>
            <a:xfrm>
              <a:off x="7160370" y="4084026"/>
              <a:ext cx="31045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10Y. Cum-Return</a:t>
              </a:r>
            </a:p>
          </p:txBody>
        </p:sp>
        <p:sp>
          <p:nvSpPr>
            <p:cNvPr id="10" name="CuadroTexto 9">
              <a:extLst>
                <a:ext uri="{FF2B5EF4-FFF2-40B4-BE49-F238E27FC236}">
                  <a16:creationId xmlns:a16="http://schemas.microsoft.com/office/drawing/2014/main" id="{688E61BC-ADC9-4230-B89E-9BB0364FBC1E}"/>
                </a:ext>
              </a:extLst>
            </p:cNvPr>
            <p:cNvSpPr txBox="1"/>
            <p:nvPr/>
          </p:nvSpPr>
          <p:spPr>
            <a:xfrm>
              <a:off x="6896600" y="4337000"/>
              <a:ext cx="26377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S&amp;P500</a:t>
              </a:r>
            </a:p>
          </p:txBody>
        </p:sp>
      </p:grpSp>
      <p:grpSp>
        <p:nvGrpSpPr>
          <p:cNvPr id="15" name="Grupo 14">
            <a:extLst>
              <a:ext uri="{FF2B5EF4-FFF2-40B4-BE49-F238E27FC236}">
                <a16:creationId xmlns:a16="http://schemas.microsoft.com/office/drawing/2014/main" id="{8F5919D3-754F-4438-BECB-94D00389A27A}"/>
              </a:ext>
            </a:extLst>
          </p:cNvPr>
          <p:cNvGrpSpPr/>
          <p:nvPr/>
        </p:nvGrpSpPr>
        <p:grpSpPr>
          <a:xfrm>
            <a:off x="4768447" y="4200778"/>
            <a:ext cx="1362808" cy="2026769"/>
            <a:chOff x="4226375" y="4231469"/>
            <a:chExt cx="1362808" cy="2026769"/>
          </a:xfrm>
        </p:grpSpPr>
        <p:sp>
          <p:nvSpPr>
            <p:cNvPr id="6" name="Elipse 5">
              <a:extLst>
                <a:ext uri="{FF2B5EF4-FFF2-40B4-BE49-F238E27FC236}">
                  <a16:creationId xmlns:a16="http://schemas.microsoft.com/office/drawing/2014/main" id="{EFB8074E-C7EB-401F-954A-B963386FC9B3}"/>
                </a:ext>
              </a:extLst>
            </p:cNvPr>
            <p:cNvSpPr/>
            <p:nvPr/>
          </p:nvSpPr>
          <p:spPr>
            <a:xfrm>
              <a:off x="4226375" y="4385358"/>
              <a:ext cx="1362808" cy="764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9D03DB54-13F3-4737-9A4C-CDA7E2057B87}"/>
                </a:ext>
              </a:extLst>
            </p:cNvPr>
            <p:cNvSpPr txBox="1"/>
            <p:nvPr/>
          </p:nvSpPr>
          <p:spPr>
            <a:xfrm>
              <a:off x="4274319" y="4231469"/>
              <a:ext cx="26377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S&amp;P500</a:t>
              </a:r>
            </a:p>
          </p:txBody>
        </p:sp>
        <p:sp>
          <p:nvSpPr>
            <p:cNvPr id="13" name="CuadroTexto 12">
              <a:extLst>
                <a:ext uri="{FF2B5EF4-FFF2-40B4-BE49-F238E27FC236}">
                  <a16:creationId xmlns:a16="http://schemas.microsoft.com/office/drawing/2014/main" id="{42C44647-A9DD-40EE-9008-3AB58E89FF7C}"/>
                </a:ext>
              </a:extLst>
            </p:cNvPr>
            <p:cNvSpPr txBox="1"/>
            <p:nvPr/>
          </p:nvSpPr>
          <p:spPr>
            <a:xfrm>
              <a:off x="4538089" y="4780910"/>
              <a:ext cx="31045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10Y. </a:t>
              </a:r>
              <a:r>
                <a:rPr kumimoji="0" lang="en-US" sz="1000" b="0" i="0" u="none" strike="noStrike" kern="1200" cap="none" spc="0" normalizeH="0" baseline="0" noProof="0" dirty="0" err="1">
                  <a:ln>
                    <a:noFill/>
                  </a:ln>
                  <a:solidFill>
                    <a:prstClr val="black"/>
                  </a:solidFill>
                  <a:effectLst/>
                  <a:uLnTx/>
                  <a:uFillTx/>
                  <a:latin typeface="Arial Rounded MT Bold" panose="020B0604020202020204" pitchFamily="34" charset="0"/>
                  <a:ea typeface="+mn-ea"/>
                  <a:cs typeface="Aharoni" panose="020B0604020202020204" pitchFamily="2" charset="-79"/>
                </a:rPr>
                <a:t>CReturn</a:t>
              </a:r>
              <a:endPar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endParaRPr>
            </a:p>
          </p:txBody>
        </p:sp>
      </p:grpSp>
      <p:grpSp>
        <p:nvGrpSpPr>
          <p:cNvPr id="17" name="Grupo 16">
            <a:extLst>
              <a:ext uri="{FF2B5EF4-FFF2-40B4-BE49-F238E27FC236}">
                <a16:creationId xmlns:a16="http://schemas.microsoft.com/office/drawing/2014/main" id="{9ADD5371-C879-43C4-BAB4-9341CE181EB7}"/>
              </a:ext>
            </a:extLst>
          </p:cNvPr>
          <p:cNvGrpSpPr/>
          <p:nvPr/>
        </p:nvGrpSpPr>
        <p:grpSpPr>
          <a:xfrm>
            <a:off x="9646191" y="2628263"/>
            <a:ext cx="837995" cy="3644673"/>
            <a:chOff x="9545257" y="2444261"/>
            <a:chExt cx="837995" cy="3644673"/>
          </a:xfrm>
        </p:grpSpPr>
        <p:sp>
          <p:nvSpPr>
            <p:cNvPr id="8" name="Flecha: hacia abajo 7">
              <a:extLst>
                <a:ext uri="{FF2B5EF4-FFF2-40B4-BE49-F238E27FC236}">
                  <a16:creationId xmlns:a16="http://schemas.microsoft.com/office/drawing/2014/main" id="{D36AB379-2266-431B-B09F-269EC157456D}"/>
                </a:ext>
              </a:extLst>
            </p:cNvPr>
            <p:cNvSpPr/>
            <p:nvPr/>
          </p:nvSpPr>
          <p:spPr>
            <a:xfrm>
              <a:off x="9821007" y="2444261"/>
              <a:ext cx="474785" cy="1186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uadroTexto 10">
              <a:extLst>
                <a:ext uri="{FF2B5EF4-FFF2-40B4-BE49-F238E27FC236}">
                  <a16:creationId xmlns:a16="http://schemas.microsoft.com/office/drawing/2014/main" id="{502C930F-058C-4238-B94C-D9FC4589D9C7}"/>
                </a:ext>
              </a:extLst>
            </p:cNvPr>
            <p:cNvSpPr txBox="1"/>
            <p:nvPr/>
          </p:nvSpPr>
          <p:spPr>
            <a:xfrm>
              <a:off x="9545257" y="4334608"/>
              <a:ext cx="26377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S&amp;P500</a:t>
              </a:r>
            </a:p>
          </p:txBody>
        </p:sp>
        <p:sp>
          <p:nvSpPr>
            <p:cNvPr id="12" name="CuadroTexto 11">
              <a:extLst>
                <a:ext uri="{FF2B5EF4-FFF2-40B4-BE49-F238E27FC236}">
                  <a16:creationId xmlns:a16="http://schemas.microsoft.com/office/drawing/2014/main" id="{CCFBE77B-C1A1-4441-9F2C-B046B2A519BE}"/>
                </a:ext>
              </a:extLst>
            </p:cNvPr>
            <p:cNvSpPr txBox="1"/>
            <p:nvPr/>
          </p:nvSpPr>
          <p:spPr>
            <a:xfrm>
              <a:off x="9809027" y="4046803"/>
              <a:ext cx="31045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10Y. Cum-Return</a:t>
              </a:r>
            </a:p>
          </p:txBody>
        </p:sp>
        <p:sp>
          <p:nvSpPr>
            <p:cNvPr id="14" name="CuadroTexto 13">
              <a:extLst>
                <a:ext uri="{FF2B5EF4-FFF2-40B4-BE49-F238E27FC236}">
                  <a16:creationId xmlns:a16="http://schemas.microsoft.com/office/drawing/2014/main" id="{81A3C819-1F8F-452F-B9A3-4027B1188BDF}"/>
                </a:ext>
              </a:extLst>
            </p:cNvPr>
            <p:cNvSpPr txBox="1"/>
            <p:nvPr/>
          </p:nvSpPr>
          <p:spPr>
            <a:xfrm>
              <a:off x="10104484" y="3811414"/>
              <a:ext cx="278768" cy="2092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Market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Rounded MT Bold" panose="020B0604020202020204" pitchFamily="34" charset="0"/>
                  <a:ea typeface="+mn-ea"/>
                  <a:cs typeface="Aharoni" panose="020B0604020202020204" pitchFamily="2" charset="-79"/>
                </a:rPr>
                <a:t>Capital</a:t>
              </a:r>
            </a:p>
          </p:txBody>
        </p:sp>
      </p:grpSp>
      <p:grpSp>
        <p:nvGrpSpPr>
          <p:cNvPr id="20" name="Grupo 19">
            <a:extLst>
              <a:ext uri="{FF2B5EF4-FFF2-40B4-BE49-F238E27FC236}">
                <a16:creationId xmlns:a16="http://schemas.microsoft.com/office/drawing/2014/main" id="{930CE30C-F3CC-424A-A7B1-E2E4BA34AD36}"/>
              </a:ext>
            </a:extLst>
          </p:cNvPr>
          <p:cNvGrpSpPr/>
          <p:nvPr/>
        </p:nvGrpSpPr>
        <p:grpSpPr>
          <a:xfrm>
            <a:off x="9115387" y="1339605"/>
            <a:ext cx="2210058" cy="1118991"/>
            <a:chOff x="9415891" y="1126260"/>
            <a:chExt cx="2210058" cy="1118991"/>
          </a:xfrm>
        </p:grpSpPr>
        <p:sp>
          <p:nvSpPr>
            <p:cNvPr id="18" name="Estrella: 16 puntas 17">
              <a:extLst>
                <a:ext uri="{FF2B5EF4-FFF2-40B4-BE49-F238E27FC236}">
                  <a16:creationId xmlns:a16="http://schemas.microsoft.com/office/drawing/2014/main" id="{00102D35-A52D-48DD-BF9A-08D6CDFABF2C}"/>
                </a:ext>
              </a:extLst>
            </p:cNvPr>
            <p:cNvSpPr/>
            <p:nvPr/>
          </p:nvSpPr>
          <p:spPr>
            <a:xfrm>
              <a:off x="9415891" y="1126260"/>
              <a:ext cx="2210058" cy="1118991"/>
            </a:xfrm>
            <a:prstGeom prst="star16">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id="{B2E4399D-D05A-4C71-A05F-54677A655E75}"/>
                </a:ext>
              </a:extLst>
            </p:cNvPr>
            <p:cNvSpPr txBox="1"/>
            <p:nvPr/>
          </p:nvSpPr>
          <p:spPr>
            <a:xfrm>
              <a:off x="9821007" y="1365850"/>
              <a:ext cx="14155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Best Relation Risk/Reward</a:t>
              </a:r>
            </a:p>
          </p:txBody>
        </p:sp>
      </p:grpSp>
      <p:sp>
        <p:nvSpPr>
          <p:cNvPr id="22" name="CuadroTexto 21">
            <a:extLst>
              <a:ext uri="{FF2B5EF4-FFF2-40B4-BE49-F238E27FC236}">
                <a16:creationId xmlns:a16="http://schemas.microsoft.com/office/drawing/2014/main" id="{ECE92338-C917-456F-86D6-B3EB306A7D09}"/>
              </a:ext>
            </a:extLst>
          </p:cNvPr>
          <p:cNvSpPr txBox="1"/>
          <p:nvPr/>
        </p:nvSpPr>
        <p:spPr>
          <a:xfrm>
            <a:off x="3947425" y="36718"/>
            <a:ext cx="388552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mj-lt"/>
                <a:ea typeface="+mn-ea"/>
                <a:cs typeface="+mn-cs"/>
              </a:rPr>
              <a:t>Volatility  &amp;  Risk / Return</a:t>
            </a:r>
          </a:p>
        </p:txBody>
      </p:sp>
    </p:spTree>
    <p:extLst>
      <p:ext uri="{BB962C8B-B14F-4D97-AF65-F5344CB8AC3E}">
        <p14:creationId xmlns:p14="http://schemas.microsoft.com/office/powerpoint/2010/main" val="258351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0"/>
                            </p:stCondLst>
                            <p:childTnLst>
                              <p:par>
                                <p:cTn id="13" presetID="53" presetClass="entr" presetSubtype="16"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1500"/>
                            </p:stCondLst>
                            <p:childTnLst>
                              <p:par>
                                <p:cTn id="31" presetID="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EC3FF55-18ED-47CE-A276-05CB41AA0A24}"/>
              </a:ext>
            </a:extLst>
          </p:cNvPr>
          <p:cNvSpPr txBox="1"/>
          <p:nvPr/>
        </p:nvSpPr>
        <p:spPr>
          <a:xfrm>
            <a:off x="599572" y="294732"/>
            <a:ext cx="974274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mj-lt"/>
                <a:ea typeface="+mn-ea"/>
                <a:cs typeface="+mn-cs"/>
              </a:rPr>
              <a:t>Monte Carlo Simulation: Data imported using ALPACA-IPA </a:t>
            </a:r>
          </a:p>
        </p:txBody>
      </p:sp>
      <p:grpSp>
        <p:nvGrpSpPr>
          <p:cNvPr id="3" name="Grupo 2">
            <a:extLst>
              <a:ext uri="{FF2B5EF4-FFF2-40B4-BE49-F238E27FC236}">
                <a16:creationId xmlns:a16="http://schemas.microsoft.com/office/drawing/2014/main" id="{757F3B40-DDF8-43E0-907D-3947E4DA9D44}"/>
              </a:ext>
            </a:extLst>
          </p:cNvPr>
          <p:cNvGrpSpPr/>
          <p:nvPr/>
        </p:nvGrpSpPr>
        <p:grpSpPr>
          <a:xfrm>
            <a:off x="1074893" y="1149384"/>
            <a:ext cx="2797860" cy="2077200"/>
            <a:chOff x="4015524" y="1189699"/>
            <a:chExt cx="2790296" cy="2377652"/>
          </a:xfrm>
        </p:grpSpPr>
        <p:pic>
          <p:nvPicPr>
            <p:cNvPr id="4" name="Imagen 3">
              <a:extLst>
                <a:ext uri="{FF2B5EF4-FFF2-40B4-BE49-F238E27FC236}">
                  <a16:creationId xmlns:a16="http://schemas.microsoft.com/office/drawing/2014/main" id="{C560696B-0519-4711-BB7C-F46F90B8DBBD}"/>
                </a:ext>
              </a:extLst>
            </p:cNvPr>
            <p:cNvPicPr preferRelativeResize="0">
              <a:picLocks/>
            </p:cNvPicPr>
            <p:nvPr/>
          </p:nvPicPr>
          <p:blipFill>
            <a:blip r:embed="rId2"/>
            <a:stretch>
              <a:fillRect/>
            </a:stretch>
          </p:blipFill>
          <p:spPr>
            <a:xfrm>
              <a:off x="5415207" y="2384984"/>
              <a:ext cx="1390613" cy="1181244"/>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D052CC1D-503D-431B-8CD0-004E456FF786}"/>
                </a:ext>
              </a:extLst>
            </p:cNvPr>
            <p:cNvPicPr preferRelativeResize="0">
              <a:picLocks/>
            </p:cNvPicPr>
            <p:nvPr/>
          </p:nvPicPr>
          <p:blipFill>
            <a:blip r:embed="rId3"/>
            <a:stretch>
              <a:fillRect/>
            </a:stretch>
          </p:blipFill>
          <p:spPr>
            <a:xfrm>
              <a:off x="4015524" y="2386107"/>
              <a:ext cx="1390612" cy="1181244"/>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4DD36F5A-A01E-4497-9C02-7AF9ABD33ED0}"/>
                </a:ext>
              </a:extLst>
            </p:cNvPr>
            <p:cNvPicPr preferRelativeResize="0">
              <a:picLocks/>
            </p:cNvPicPr>
            <p:nvPr/>
          </p:nvPicPr>
          <p:blipFill>
            <a:blip r:embed="rId4"/>
            <a:stretch>
              <a:fillRect/>
            </a:stretch>
          </p:blipFill>
          <p:spPr>
            <a:xfrm>
              <a:off x="5381829" y="1189699"/>
              <a:ext cx="1390611" cy="1181244"/>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9FAA99E2-8E86-40A1-A287-756A04313082}"/>
                </a:ext>
              </a:extLst>
            </p:cNvPr>
            <p:cNvPicPr preferRelativeResize="0">
              <a:picLocks/>
            </p:cNvPicPr>
            <p:nvPr/>
          </p:nvPicPr>
          <p:blipFill>
            <a:blip r:embed="rId5"/>
            <a:stretch>
              <a:fillRect/>
            </a:stretch>
          </p:blipFill>
          <p:spPr>
            <a:xfrm>
              <a:off x="4015524" y="1189699"/>
              <a:ext cx="1390610" cy="1181244"/>
            </a:xfrm>
            <a:prstGeom prst="rect">
              <a:avLst/>
            </a:prstGeom>
            <a:ln>
              <a:noFill/>
            </a:ln>
            <a:effectLst>
              <a:outerShdw blurRad="292100" dist="139700" dir="2700000" algn="tl" rotWithShape="0">
                <a:srgbClr val="333333">
                  <a:alpha val="65000"/>
                </a:srgbClr>
              </a:outerShdw>
            </a:effectLst>
          </p:spPr>
        </p:pic>
      </p:grpSp>
      <p:sp>
        <p:nvSpPr>
          <p:cNvPr id="9" name="CuadroTexto 8">
            <a:extLst>
              <a:ext uri="{FF2B5EF4-FFF2-40B4-BE49-F238E27FC236}">
                <a16:creationId xmlns:a16="http://schemas.microsoft.com/office/drawing/2014/main" id="{07358C56-1B0C-4126-A6A7-A6DB37C565C9}"/>
              </a:ext>
            </a:extLst>
          </p:cNvPr>
          <p:cNvSpPr txBox="1"/>
          <p:nvPr/>
        </p:nvSpPr>
        <p:spPr>
          <a:xfrm>
            <a:off x="4689288" y="918260"/>
            <a:ext cx="4371975"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Investment : $10,000.</a:t>
            </a:r>
            <a:r>
              <a:rPr lang="en-US" dirty="0">
                <a:solidFill>
                  <a:prstClr val="black"/>
                </a:solidFill>
                <a:latin typeface="Calibri" panose="020F0502020204030204"/>
              </a:rPr>
              <a:t>00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Equal Weight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 models=   Market Cap 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Dividend Y 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10 Years cumulated Return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3-time lapse : 10, 20, 30 years</a:t>
            </a:r>
          </a:p>
        </p:txBody>
      </p:sp>
      <p:pic>
        <p:nvPicPr>
          <p:cNvPr id="11" name="Imagen 10">
            <a:extLst>
              <a:ext uri="{FF2B5EF4-FFF2-40B4-BE49-F238E27FC236}">
                <a16:creationId xmlns:a16="http://schemas.microsoft.com/office/drawing/2014/main" id="{BF7768C4-DC71-49AC-87FC-9092500EA1A7}"/>
              </a:ext>
            </a:extLst>
          </p:cNvPr>
          <p:cNvPicPr>
            <a:picLocks noChangeAspect="1"/>
          </p:cNvPicPr>
          <p:nvPr/>
        </p:nvPicPr>
        <p:blipFill>
          <a:blip r:embed="rId6"/>
          <a:stretch>
            <a:fillRect/>
          </a:stretch>
        </p:blipFill>
        <p:spPr>
          <a:xfrm>
            <a:off x="1074893" y="3429000"/>
            <a:ext cx="4396050" cy="3001772"/>
          </a:xfrm>
          <a:prstGeom prst="rect">
            <a:avLst/>
          </a:prstGeom>
          <a:ln>
            <a:solidFill>
              <a:schemeClr val="accent1"/>
            </a:solidFill>
          </a:ln>
        </p:spPr>
      </p:pic>
      <p:pic>
        <p:nvPicPr>
          <p:cNvPr id="13" name="Imagen 12">
            <a:extLst>
              <a:ext uri="{FF2B5EF4-FFF2-40B4-BE49-F238E27FC236}">
                <a16:creationId xmlns:a16="http://schemas.microsoft.com/office/drawing/2014/main" id="{2CD1E6C6-4B81-4662-84B3-951D53CC10A6}"/>
              </a:ext>
            </a:extLst>
          </p:cNvPr>
          <p:cNvPicPr>
            <a:picLocks noChangeAspect="1"/>
          </p:cNvPicPr>
          <p:nvPr/>
        </p:nvPicPr>
        <p:blipFill>
          <a:blip r:embed="rId7"/>
          <a:stretch>
            <a:fillRect/>
          </a:stretch>
        </p:blipFill>
        <p:spPr>
          <a:xfrm>
            <a:off x="6355171" y="3442380"/>
            <a:ext cx="4371975" cy="2724150"/>
          </a:xfrm>
          <a:prstGeom prst="rect">
            <a:avLst/>
          </a:prstGeom>
          <a:ln>
            <a:solidFill>
              <a:schemeClr val="accent2">
                <a:lumMod val="60000"/>
                <a:lumOff val="40000"/>
              </a:schemeClr>
            </a:solidFill>
          </a:ln>
        </p:spPr>
      </p:pic>
      <p:sp>
        <p:nvSpPr>
          <p:cNvPr id="14" name="CuadroTexto 13">
            <a:extLst>
              <a:ext uri="{FF2B5EF4-FFF2-40B4-BE49-F238E27FC236}">
                <a16:creationId xmlns:a16="http://schemas.microsoft.com/office/drawing/2014/main" id="{9C9ED6B9-A185-456B-A52E-03911C1E4608}"/>
              </a:ext>
            </a:extLst>
          </p:cNvPr>
          <p:cNvSpPr txBox="1"/>
          <p:nvPr/>
        </p:nvSpPr>
        <p:spPr>
          <a:xfrm>
            <a:off x="6365631" y="6166530"/>
            <a:ext cx="436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Lower and Upper `95%` Confidence Intervals</a:t>
            </a:r>
          </a:p>
        </p:txBody>
      </p:sp>
    </p:spTree>
    <p:extLst>
      <p:ext uri="{BB962C8B-B14F-4D97-AF65-F5344CB8AC3E}">
        <p14:creationId xmlns:p14="http://schemas.microsoft.com/office/powerpoint/2010/main" val="235720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DEDBA-9609-4C2B-9D4B-337AE38FC61E}"/>
              </a:ext>
            </a:extLst>
          </p:cNvPr>
          <p:cNvSpPr txBox="1"/>
          <p:nvPr/>
        </p:nvSpPr>
        <p:spPr>
          <a:xfrm>
            <a:off x="2380034" y="3075057"/>
            <a:ext cx="7431932" cy="707886"/>
          </a:xfrm>
          <a:prstGeom prst="rect">
            <a:avLst/>
          </a:prstGeom>
          <a:noFill/>
        </p:spPr>
        <p:txBody>
          <a:bodyPr wrap="square" rtlCol="0">
            <a:spAutoFit/>
          </a:bodyPr>
          <a:lstStyle/>
          <a:p>
            <a:pPr algn="ctr"/>
            <a:r>
              <a:rPr lang="en-US" sz="4000" b="1" i="1" dirty="0">
                <a:latin typeface="+mj-lt"/>
              </a:rPr>
              <a:t>Questions?</a:t>
            </a:r>
          </a:p>
        </p:txBody>
      </p:sp>
    </p:spTree>
    <p:extLst>
      <p:ext uri="{BB962C8B-B14F-4D97-AF65-F5344CB8AC3E}">
        <p14:creationId xmlns:p14="http://schemas.microsoft.com/office/powerpoint/2010/main" val="362775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7E33-CB10-4CB5-9E91-B3D02905AC3B}"/>
              </a:ext>
            </a:extLst>
          </p:cNvPr>
          <p:cNvSpPr>
            <a:spLocks noGrp="1"/>
          </p:cNvSpPr>
          <p:nvPr>
            <p:ph type="title"/>
          </p:nvPr>
        </p:nvSpPr>
        <p:spPr>
          <a:xfrm>
            <a:off x="359924" y="279500"/>
            <a:ext cx="8091791" cy="647229"/>
          </a:xfrm>
        </p:spPr>
        <p:txBody>
          <a:bodyPr>
            <a:normAutofit fontScale="90000"/>
          </a:bodyPr>
          <a:lstStyle/>
          <a:p>
            <a:r>
              <a:rPr lang="en-US" b="1" i="1" dirty="0"/>
              <a:t>Why Renewable Energy?</a:t>
            </a:r>
          </a:p>
        </p:txBody>
      </p:sp>
      <p:sp>
        <p:nvSpPr>
          <p:cNvPr id="3" name="Content Placeholder 2">
            <a:extLst>
              <a:ext uri="{FF2B5EF4-FFF2-40B4-BE49-F238E27FC236}">
                <a16:creationId xmlns:a16="http://schemas.microsoft.com/office/drawing/2014/main" id="{6C8DA074-210A-4A30-9D83-924EFF7D82AA}"/>
              </a:ext>
            </a:extLst>
          </p:cNvPr>
          <p:cNvSpPr>
            <a:spLocks noGrp="1"/>
          </p:cNvSpPr>
          <p:nvPr>
            <p:ph idx="1"/>
          </p:nvPr>
        </p:nvSpPr>
        <p:spPr>
          <a:xfrm>
            <a:off x="359924" y="1225685"/>
            <a:ext cx="10593422" cy="5029200"/>
          </a:xfrm>
        </p:spPr>
        <p:txBody>
          <a:bodyPr>
            <a:normAutofit/>
          </a:bodyPr>
          <a:lstStyle/>
          <a:p>
            <a:pPr marL="0" indent="0">
              <a:buNone/>
            </a:pPr>
            <a:r>
              <a:rPr lang="en-US" sz="2000" dirty="0"/>
              <a:t>Our motivation for choosing renewable energy as a topic for research and analysis was partially attributed to living in one of the largest energy capitals in the World, but also, because of the ever-growing effort to transition away from non-renewable resources. We seek to better understand the effect of renewable energy on electricity generation and prices, industry, and financial markets.</a:t>
            </a:r>
            <a:endParaRPr lang="en-US" sz="2400" dirty="0"/>
          </a:p>
          <a:p>
            <a:pPr marL="0" indent="0">
              <a:buNone/>
            </a:pPr>
            <a:endParaRPr lang="en-US" sz="2000" dirty="0"/>
          </a:p>
          <a:p>
            <a:pPr marL="0" indent="0">
              <a:buNone/>
            </a:pPr>
            <a:r>
              <a:rPr lang="en-US" sz="2000" dirty="0"/>
              <a:t>We were able to answer our questions to varying degrees. Understanding the connection between energy sources and costs was difficult to fully accomplish due to the complexity of the relationship dynamic. However, we found evidence of a strong relationship between the consumption of renewable energy and the increase in manufacturing output over the same period. Likewise, we were able to gain valuable insights into the potential of renewable energy in relation to financial markets and investment. </a:t>
            </a:r>
          </a:p>
          <a:p>
            <a:pPr marL="0" indent="0">
              <a:buNone/>
            </a:pPr>
            <a:endParaRPr lang="en-US" sz="2000" dirty="0"/>
          </a:p>
        </p:txBody>
      </p:sp>
    </p:spTree>
    <p:extLst>
      <p:ext uri="{BB962C8B-B14F-4D97-AF65-F5344CB8AC3E}">
        <p14:creationId xmlns:p14="http://schemas.microsoft.com/office/powerpoint/2010/main" val="126973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4A06-1B4B-4069-999D-46BB7295AB9C}"/>
              </a:ext>
            </a:extLst>
          </p:cNvPr>
          <p:cNvSpPr>
            <a:spLocks noGrp="1"/>
          </p:cNvSpPr>
          <p:nvPr>
            <p:ph type="title"/>
          </p:nvPr>
        </p:nvSpPr>
        <p:spPr>
          <a:xfrm>
            <a:off x="554476" y="181752"/>
            <a:ext cx="9692640" cy="776922"/>
          </a:xfrm>
        </p:spPr>
        <p:txBody>
          <a:bodyPr/>
          <a:lstStyle/>
          <a:p>
            <a:r>
              <a:rPr lang="en-US" b="1" i="1" dirty="0"/>
              <a:t>Our Questions</a:t>
            </a:r>
          </a:p>
        </p:txBody>
      </p:sp>
      <p:sp>
        <p:nvSpPr>
          <p:cNvPr id="3" name="Content Placeholder 2">
            <a:extLst>
              <a:ext uri="{FF2B5EF4-FFF2-40B4-BE49-F238E27FC236}">
                <a16:creationId xmlns:a16="http://schemas.microsoft.com/office/drawing/2014/main" id="{F968284D-FF4A-4C16-82A5-8164A1D69F67}"/>
              </a:ext>
            </a:extLst>
          </p:cNvPr>
          <p:cNvSpPr>
            <a:spLocks noGrp="1"/>
          </p:cNvSpPr>
          <p:nvPr>
            <p:ph idx="1"/>
          </p:nvPr>
        </p:nvSpPr>
        <p:spPr>
          <a:xfrm>
            <a:off x="126460" y="958673"/>
            <a:ext cx="11108987" cy="5519947"/>
          </a:xfrm>
        </p:spPr>
        <p:txBody>
          <a:bodyPr>
            <a:normAutofit/>
          </a:bodyPr>
          <a:lstStyle/>
          <a:p>
            <a:pPr marL="342900" indent="-342900">
              <a:buFont typeface="+mj-lt"/>
              <a:buAutoNum type="arabicPeriod"/>
            </a:pPr>
            <a:r>
              <a:rPr lang="en-US" sz="1800" dirty="0">
                <a:effectLst/>
                <a:latin typeface="+mj-lt"/>
                <a:ea typeface="Calibri" panose="020F0502020204030204" pitchFamily="34" charset="0"/>
                <a:cs typeface="Times New Roman" panose="02020603050405020304" pitchFamily="18" charset="0"/>
              </a:rPr>
              <a:t>How has electricity generation from non-renewable and renewable sources changed over time, what percentage of the total electricity generation does each source account for, and what is the relationship between electricity sources and the costs associated with getting electricity to the end user and retail cost of electricity?</a:t>
            </a:r>
          </a:p>
          <a:p>
            <a:pPr marL="342900" indent="-342900">
              <a:buFont typeface="+mj-lt"/>
              <a:buAutoNum type="arabicPeriod"/>
            </a:pPr>
            <a:r>
              <a:rPr lang="en-US" sz="1800" dirty="0">
                <a:latin typeface="+mj-lt"/>
              </a:rPr>
              <a:t>How has renewable energy consumed in the industrial sector influenced the manufacturing output within the U.S., and what impact does it have on industry in the financial markets?</a:t>
            </a:r>
            <a:endParaRPr lang="en-US" sz="1800" dirty="0">
              <a:latin typeface="+mj-lt"/>
              <a:cs typeface="Times New Roman" panose="02020603050405020304" pitchFamily="18" charset="0"/>
            </a:endParaRPr>
          </a:p>
          <a:p>
            <a:pPr marL="342900" indent="-342900">
              <a:buFont typeface="+mj-lt"/>
              <a:buAutoNum type="arabicPeriod"/>
            </a:pPr>
            <a:r>
              <a:rPr lang="en-US" sz="1800" dirty="0">
                <a:latin typeface="+mj-lt"/>
              </a:rPr>
              <a:t>What could be more profitable, a Renewable Energy Stocks Portfolio in a scope of 5y, 10y and 15y, a Traditional Energy Stocks Portfolio for the same time, or a Diversified Energy Portfolio?</a:t>
            </a:r>
          </a:p>
          <a:p>
            <a:pPr marL="0" indent="0">
              <a:buNone/>
            </a:pPr>
            <a:r>
              <a:rPr lang="en-US" i="1" u="sng" dirty="0">
                <a:latin typeface="+mj-lt"/>
              </a:rPr>
              <a:t>Data: </a:t>
            </a:r>
          </a:p>
          <a:p>
            <a:pPr marL="0" indent="0">
              <a:buNone/>
            </a:pPr>
            <a:r>
              <a:rPr lang="en-US" dirty="0">
                <a:latin typeface="+mj-lt"/>
              </a:rPr>
              <a:t>To accomplish our goal of answering these questions, we needed data on energy consumption, energy generation, energy prices, manufacturing and industrial output, and financial market data relating to companies and funds that fell within the scope of our inquiries. </a:t>
            </a:r>
          </a:p>
          <a:p>
            <a:pPr marL="0" indent="0">
              <a:buNone/>
            </a:pPr>
            <a:r>
              <a:rPr lang="en-US" dirty="0">
                <a:latin typeface="+mj-lt"/>
              </a:rPr>
              <a:t>Fortunately, much of the energy data was available through the U.S. Energy Information Administration website. To find data on manufacturing and industry, we took advantage of information provided by the U.S. Bureau of Labor Statistics. The financial data was acquired from the Google Finance and ETF Database websites.</a:t>
            </a:r>
          </a:p>
        </p:txBody>
      </p:sp>
    </p:spTree>
    <p:extLst>
      <p:ext uri="{BB962C8B-B14F-4D97-AF65-F5344CB8AC3E}">
        <p14:creationId xmlns:p14="http://schemas.microsoft.com/office/powerpoint/2010/main" val="308050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00F0-D628-45B8-B231-273452CC651B}"/>
              </a:ext>
            </a:extLst>
          </p:cNvPr>
          <p:cNvSpPr>
            <a:spLocks noGrp="1"/>
          </p:cNvSpPr>
          <p:nvPr>
            <p:ph type="title"/>
          </p:nvPr>
        </p:nvSpPr>
        <p:spPr>
          <a:xfrm>
            <a:off x="651754" y="2280751"/>
            <a:ext cx="10727176" cy="2296497"/>
          </a:xfrm>
        </p:spPr>
        <p:txBody>
          <a:bodyPr>
            <a:normAutofit fontScale="90000"/>
          </a:bodyPr>
          <a:lstStyle/>
          <a:p>
            <a:pPr algn="ctr"/>
            <a:r>
              <a:rPr lang="en-US" b="1" i="1" dirty="0"/>
              <a:t>1. Electricity Generation and Prices</a:t>
            </a:r>
            <a:br>
              <a:rPr lang="en-US" b="1" i="1" dirty="0"/>
            </a:br>
            <a:br>
              <a:rPr lang="en-US" b="1" i="1" dirty="0"/>
            </a:br>
            <a:r>
              <a:rPr lang="en-US" sz="2200" dirty="0">
                <a:effectLst/>
                <a:latin typeface="+mj-lt"/>
                <a:ea typeface="Calibri" panose="020F0502020204030204" pitchFamily="34" charset="0"/>
                <a:cs typeface="Times New Roman" panose="02020603050405020304" pitchFamily="18" charset="0"/>
              </a:rPr>
              <a:t>How has electricity generation from non-renewable and renewable sources changed over time, what percentage of the total electricity generation does each source account for, and what is the relationship between electricity sources and the costs associated with getting electricity to the end user and retail cost of electricity?</a:t>
            </a:r>
            <a:endParaRPr lang="en-US" b="1" i="1" dirty="0"/>
          </a:p>
        </p:txBody>
      </p:sp>
    </p:spTree>
    <p:extLst>
      <p:ext uri="{BB962C8B-B14F-4D97-AF65-F5344CB8AC3E}">
        <p14:creationId xmlns:p14="http://schemas.microsoft.com/office/powerpoint/2010/main" val="195087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A68-94BB-44DB-8651-F97DE629ED50}"/>
              </a:ext>
            </a:extLst>
          </p:cNvPr>
          <p:cNvSpPr>
            <a:spLocks noGrp="1"/>
          </p:cNvSpPr>
          <p:nvPr>
            <p:ph type="title"/>
          </p:nvPr>
        </p:nvSpPr>
        <p:spPr>
          <a:xfrm>
            <a:off x="869005" y="1049119"/>
            <a:ext cx="3501572" cy="1583022"/>
          </a:xfrm>
        </p:spPr>
        <p:txBody>
          <a:bodyPr vert="horz" lIns="91440" tIns="45720" rIns="91440" bIns="45720" rtlCol="0" anchor="b">
            <a:normAutofit fontScale="90000"/>
          </a:bodyPr>
          <a:lstStyle/>
          <a:p>
            <a:r>
              <a:rPr lang="en-US" sz="4800" b="1" i="1" dirty="0"/>
              <a:t>Electricity Generation</a:t>
            </a:r>
            <a:endParaRPr lang="en-US" sz="4800" b="1" dirty="0"/>
          </a:p>
        </p:txBody>
      </p:sp>
      <p:pic>
        <p:nvPicPr>
          <p:cNvPr id="5" name="Content Placeholder 4" descr="Chart, line chart&#10;&#10;Description automatically generated">
            <a:extLst>
              <a:ext uri="{FF2B5EF4-FFF2-40B4-BE49-F238E27FC236}">
                <a16:creationId xmlns:a16="http://schemas.microsoft.com/office/drawing/2014/main" id="{9B2341A1-BD0D-496C-BF71-669EABD161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6257006" y="3579816"/>
            <a:ext cx="4978440" cy="3234580"/>
          </a:xfrm>
          <a:prstGeom prst="rect">
            <a:avLst/>
          </a:prstGeom>
        </p:spPr>
      </p:pic>
      <p:pic>
        <p:nvPicPr>
          <p:cNvPr id="10" name="Picture 9" descr="Chart, line chart&#10;&#10;Description automatically generated">
            <a:extLst>
              <a:ext uri="{FF2B5EF4-FFF2-40B4-BE49-F238E27FC236}">
                <a16:creationId xmlns:a16="http://schemas.microsoft.com/office/drawing/2014/main" id="{43838235-B221-4BB4-84B7-276EAC566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505" y="147932"/>
            <a:ext cx="6421490" cy="338539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CD2B7094-D08F-45CC-8C42-6A24623148BD}"/>
              </a:ext>
            </a:extLst>
          </p:cNvPr>
          <p:cNvPicPr>
            <a:picLocks noChangeAspect="1"/>
          </p:cNvPicPr>
          <p:nvPr/>
        </p:nvPicPr>
        <p:blipFill rotWithShape="1">
          <a:blip r:embed="rId4">
            <a:extLst>
              <a:ext uri="{28A0092B-C50C-407E-A947-70E740481C1C}">
                <a14:useLocalDpi xmlns:a14="http://schemas.microsoft.com/office/drawing/2010/main" val="0"/>
              </a:ext>
            </a:extLst>
          </a:blip>
          <a:srcRect t="317" r="-2" b="-2"/>
          <a:stretch/>
        </p:blipFill>
        <p:spPr>
          <a:xfrm>
            <a:off x="392620" y="3624678"/>
            <a:ext cx="5284304" cy="3233322"/>
          </a:xfrm>
          <a:prstGeom prst="rect">
            <a:avLst/>
          </a:prstGeom>
        </p:spPr>
      </p:pic>
    </p:spTree>
    <p:extLst>
      <p:ext uri="{BB962C8B-B14F-4D97-AF65-F5344CB8AC3E}">
        <p14:creationId xmlns:p14="http://schemas.microsoft.com/office/powerpoint/2010/main" val="201562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951B-6C80-468F-847C-92E7DC672A2C}"/>
              </a:ext>
            </a:extLst>
          </p:cNvPr>
          <p:cNvSpPr>
            <a:spLocks noGrp="1"/>
          </p:cNvSpPr>
          <p:nvPr>
            <p:ph type="title"/>
          </p:nvPr>
        </p:nvSpPr>
        <p:spPr>
          <a:xfrm>
            <a:off x="272716" y="749790"/>
            <a:ext cx="11646568" cy="782053"/>
          </a:xfrm>
        </p:spPr>
        <p:txBody>
          <a:bodyPr>
            <a:normAutofit fontScale="90000"/>
          </a:bodyPr>
          <a:lstStyle/>
          <a:p>
            <a:r>
              <a:rPr lang="en-US" b="1" i="1" dirty="0"/>
              <a:t>Electricity Generation Sector Composition</a:t>
            </a:r>
          </a:p>
        </p:txBody>
      </p:sp>
      <p:pic>
        <p:nvPicPr>
          <p:cNvPr id="5" name="Content Placeholder 4" descr="Chart, line chart&#10;&#10;Description automatically generated">
            <a:extLst>
              <a:ext uri="{FF2B5EF4-FFF2-40B4-BE49-F238E27FC236}">
                <a16:creationId xmlns:a16="http://schemas.microsoft.com/office/drawing/2014/main" id="{12FC69F3-3259-4704-9CC2-0E7EB44E6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8" y="2197311"/>
            <a:ext cx="6063692" cy="4064341"/>
          </a:xfrm>
        </p:spPr>
      </p:pic>
      <p:pic>
        <p:nvPicPr>
          <p:cNvPr id="7" name="Picture 6" descr="Chart&#10;&#10;Description automatically generated">
            <a:extLst>
              <a:ext uri="{FF2B5EF4-FFF2-40B4-BE49-F238E27FC236}">
                <a16:creationId xmlns:a16="http://schemas.microsoft.com/office/drawing/2014/main" id="{AB675B14-ED08-483F-9050-966A7A380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443" y="2197311"/>
            <a:ext cx="6063692" cy="4212456"/>
          </a:xfrm>
          <a:prstGeom prst="rect">
            <a:avLst/>
          </a:prstGeom>
        </p:spPr>
      </p:pic>
    </p:spTree>
    <p:extLst>
      <p:ext uri="{BB962C8B-B14F-4D97-AF65-F5344CB8AC3E}">
        <p14:creationId xmlns:p14="http://schemas.microsoft.com/office/powerpoint/2010/main" val="119140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DF45-40F6-4957-AC81-30D4276364BD}"/>
              </a:ext>
            </a:extLst>
          </p:cNvPr>
          <p:cNvSpPr>
            <a:spLocks noGrp="1"/>
          </p:cNvSpPr>
          <p:nvPr>
            <p:ph type="title"/>
          </p:nvPr>
        </p:nvSpPr>
        <p:spPr>
          <a:xfrm>
            <a:off x="924826" y="351899"/>
            <a:ext cx="9692640" cy="734022"/>
          </a:xfrm>
        </p:spPr>
        <p:txBody>
          <a:bodyPr/>
          <a:lstStyle/>
          <a:p>
            <a:pPr algn="ctr"/>
            <a:r>
              <a:rPr lang="en-US" b="1" i="1" dirty="0"/>
              <a:t>Their Cost vs. Our Cost</a:t>
            </a:r>
          </a:p>
        </p:txBody>
      </p:sp>
      <p:pic>
        <p:nvPicPr>
          <p:cNvPr id="5" name="Content Placeholder 4" descr="Chart, line chart&#10;&#10;Description automatically generated">
            <a:extLst>
              <a:ext uri="{FF2B5EF4-FFF2-40B4-BE49-F238E27FC236}">
                <a16:creationId xmlns:a16="http://schemas.microsoft.com/office/drawing/2014/main" id="{EE71A946-7863-4194-AF1E-A095E2593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534" y="1085921"/>
            <a:ext cx="7911403" cy="5320534"/>
          </a:xfrm>
          <a:ln>
            <a:noFill/>
          </a:ln>
        </p:spPr>
      </p:pic>
      <p:cxnSp>
        <p:nvCxnSpPr>
          <p:cNvPr id="10" name="Straight Connector 9">
            <a:extLst>
              <a:ext uri="{FF2B5EF4-FFF2-40B4-BE49-F238E27FC236}">
                <a16:creationId xmlns:a16="http://schemas.microsoft.com/office/drawing/2014/main" id="{9C574DE3-1B67-4A74-BE6B-4CBB4816DB90}"/>
              </a:ext>
            </a:extLst>
          </p:cNvPr>
          <p:cNvCxnSpPr>
            <a:cxnSpLocks/>
          </p:cNvCxnSpPr>
          <p:nvPr/>
        </p:nvCxnSpPr>
        <p:spPr>
          <a:xfrm>
            <a:off x="8611259" y="3488604"/>
            <a:ext cx="626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919C41-0C8A-44F9-858C-FF28397D696E}"/>
              </a:ext>
            </a:extLst>
          </p:cNvPr>
          <p:cNvCxnSpPr>
            <a:cxnSpLocks/>
          </p:cNvCxnSpPr>
          <p:nvPr/>
        </p:nvCxnSpPr>
        <p:spPr>
          <a:xfrm flipV="1">
            <a:off x="8924342" y="1490839"/>
            <a:ext cx="0" cy="1997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0A26F8-76C1-4B1C-8467-E2403094651C}"/>
              </a:ext>
            </a:extLst>
          </p:cNvPr>
          <p:cNvCxnSpPr>
            <a:cxnSpLocks/>
          </p:cNvCxnSpPr>
          <p:nvPr/>
        </p:nvCxnSpPr>
        <p:spPr>
          <a:xfrm>
            <a:off x="8611259" y="1500260"/>
            <a:ext cx="626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AEAC8C-2385-4846-941A-4781AAF24BDF}"/>
              </a:ext>
            </a:extLst>
          </p:cNvPr>
          <p:cNvSpPr txBox="1"/>
          <p:nvPr/>
        </p:nvSpPr>
        <p:spPr>
          <a:xfrm>
            <a:off x="7632288" y="2340544"/>
            <a:ext cx="1292054" cy="307777"/>
          </a:xfrm>
          <a:prstGeom prst="rect">
            <a:avLst/>
          </a:prstGeom>
          <a:noFill/>
        </p:spPr>
        <p:txBody>
          <a:bodyPr wrap="square" rtlCol="0">
            <a:spAutoFit/>
          </a:bodyPr>
          <a:lstStyle/>
          <a:p>
            <a:r>
              <a:rPr lang="en-US" sz="1400" dirty="0"/>
              <a:t>57% Increase</a:t>
            </a:r>
          </a:p>
        </p:txBody>
      </p:sp>
    </p:spTree>
    <p:extLst>
      <p:ext uri="{BB962C8B-B14F-4D97-AF65-F5344CB8AC3E}">
        <p14:creationId xmlns:p14="http://schemas.microsoft.com/office/powerpoint/2010/main" val="14676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37DE6D74-3A54-4459-A4F1-EAA80AE75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30" y="851131"/>
            <a:ext cx="5704885" cy="4384697"/>
          </a:xfrm>
          <a:prstGeom prst="rect">
            <a:avLst/>
          </a:prstGeom>
        </p:spPr>
      </p:pic>
      <p:pic>
        <p:nvPicPr>
          <p:cNvPr id="15" name="Picture 14">
            <a:extLst>
              <a:ext uri="{FF2B5EF4-FFF2-40B4-BE49-F238E27FC236}">
                <a16:creationId xmlns:a16="http://schemas.microsoft.com/office/drawing/2014/main" id="{30B637C0-E6DE-49EB-8B4C-854C0DA0AC59}"/>
              </a:ext>
            </a:extLst>
          </p:cNvPr>
          <p:cNvPicPr>
            <a:picLocks noChangeAspect="1"/>
          </p:cNvPicPr>
          <p:nvPr/>
        </p:nvPicPr>
        <p:blipFill>
          <a:blip r:embed="rId3"/>
          <a:stretch>
            <a:fillRect/>
          </a:stretch>
        </p:blipFill>
        <p:spPr>
          <a:xfrm>
            <a:off x="5714999" y="3746568"/>
            <a:ext cx="6011455" cy="3110529"/>
          </a:xfrm>
          <a:prstGeom prst="rect">
            <a:avLst/>
          </a:prstGeom>
        </p:spPr>
      </p:pic>
      <p:sp>
        <p:nvSpPr>
          <p:cNvPr id="2" name="Title 1">
            <a:extLst>
              <a:ext uri="{FF2B5EF4-FFF2-40B4-BE49-F238E27FC236}">
                <a16:creationId xmlns:a16="http://schemas.microsoft.com/office/drawing/2014/main" id="{35155D16-C77A-4041-A94C-3615F00C788F}"/>
              </a:ext>
            </a:extLst>
          </p:cNvPr>
          <p:cNvSpPr>
            <a:spLocks noGrp="1"/>
          </p:cNvSpPr>
          <p:nvPr>
            <p:ph type="title"/>
          </p:nvPr>
        </p:nvSpPr>
        <p:spPr>
          <a:xfrm>
            <a:off x="261007" y="164539"/>
            <a:ext cx="7005555" cy="620586"/>
          </a:xfrm>
        </p:spPr>
        <p:txBody>
          <a:bodyPr>
            <a:normAutofit fontScale="90000"/>
          </a:bodyPr>
          <a:lstStyle/>
          <a:p>
            <a:r>
              <a:rPr lang="en-US" b="1" i="1" dirty="0"/>
              <a:t>Correlation or Causation?</a:t>
            </a:r>
          </a:p>
        </p:txBody>
      </p:sp>
      <p:pic>
        <p:nvPicPr>
          <p:cNvPr id="5" name="Content Placeholder 4" descr="Graphical user interface, application&#10;&#10;Description automatically generated">
            <a:extLst>
              <a:ext uri="{FF2B5EF4-FFF2-40B4-BE49-F238E27FC236}">
                <a16:creationId xmlns:a16="http://schemas.microsoft.com/office/drawing/2014/main" id="{9D1B46E8-8274-4D10-A36B-B603249BCBC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26107" y="173776"/>
            <a:ext cx="5704885" cy="4351338"/>
          </a:xfrm>
        </p:spPr>
      </p:pic>
      <p:sp>
        <p:nvSpPr>
          <p:cNvPr id="16" name="TextBox 15">
            <a:extLst>
              <a:ext uri="{FF2B5EF4-FFF2-40B4-BE49-F238E27FC236}">
                <a16:creationId xmlns:a16="http://schemas.microsoft.com/office/drawing/2014/main" id="{556A2AE8-2E9B-480D-BD8D-73434F4533EB}"/>
              </a:ext>
            </a:extLst>
          </p:cNvPr>
          <p:cNvSpPr txBox="1"/>
          <p:nvPr/>
        </p:nvSpPr>
        <p:spPr>
          <a:xfrm>
            <a:off x="3849922" y="4996850"/>
            <a:ext cx="1485293" cy="523220"/>
          </a:xfrm>
          <a:prstGeom prst="rect">
            <a:avLst/>
          </a:prstGeom>
          <a:noFill/>
        </p:spPr>
        <p:txBody>
          <a:bodyPr wrap="square" rtlCol="0">
            <a:spAutoFit/>
          </a:bodyPr>
          <a:lstStyle/>
          <a:p>
            <a:pPr algn="ctr"/>
            <a:r>
              <a:rPr lang="en-US" sz="1400" dirty="0"/>
              <a:t>Transformed data distributions</a:t>
            </a:r>
          </a:p>
        </p:txBody>
      </p:sp>
      <p:sp>
        <p:nvSpPr>
          <p:cNvPr id="17" name="Left Brace 16">
            <a:extLst>
              <a:ext uri="{FF2B5EF4-FFF2-40B4-BE49-F238E27FC236}">
                <a16:creationId xmlns:a16="http://schemas.microsoft.com/office/drawing/2014/main" id="{F8384D5E-C21C-486A-8326-DCC9E3ACA124}"/>
              </a:ext>
            </a:extLst>
          </p:cNvPr>
          <p:cNvSpPr/>
          <p:nvPr/>
        </p:nvSpPr>
        <p:spPr>
          <a:xfrm>
            <a:off x="5223753" y="3832698"/>
            <a:ext cx="622570" cy="285152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0A885315-6166-47FB-BB1D-2215A26F1566}"/>
              </a:ext>
            </a:extLst>
          </p:cNvPr>
          <p:cNvSpPr/>
          <p:nvPr/>
        </p:nvSpPr>
        <p:spPr>
          <a:xfrm>
            <a:off x="389345" y="785125"/>
            <a:ext cx="319723" cy="435133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E0069080-18D5-45AF-A958-F4FCCC1567C4}"/>
              </a:ext>
            </a:extLst>
          </p:cNvPr>
          <p:cNvSpPr txBox="1"/>
          <p:nvPr/>
        </p:nvSpPr>
        <p:spPr>
          <a:xfrm rot="16200000">
            <a:off x="-881116" y="2783784"/>
            <a:ext cx="2284246" cy="276999"/>
          </a:xfrm>
          <a:prstGeom prst="rect">
            <a:avLst/>
          </a:prstGeom>
          <a:noFill/>
        </p:spPr>
        <p:txBody>
          <a:bodyPr wrap="square" rtlCol="0">
            <a:spAutoFit/>
          </a:bodyPr>
          <a:lstStyle/>
          <a:p>
            <a:pPr algn="ctr"/>
            <a:r>
              <a:rPr lang="en-US" sz="1200" dirty="0"/>
              <a:t>Original data distributions</a:t>
            </a:r>
          </a:p>
        </p:txBody>
      </p:sp>
    </p:spTree>
    <p:extLst>
      <p:ext uri="{BB962C8B-B14F-4D97-AF65-F5344CB8AC3E}">
        <p14:creationId xmlns:p14="http://schemas.microsoft.com/office/powerpoint/2010/main" val="234774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B6E2-BC3E-4F4D-9F95-068085072045}"/>
              </a:ext>
            </a:extLst>
          </p:cNvPr>
          <p:cNvSpPr>
            <a:spLocks noGrp="1"/>
          </p:cNvSpPr>
          <p:nvPr>
            <p:ph type="title"/>
          </p:nvPr>
        </p:nvSpPr>
        <p:spPr>
          <a:xfrm>
            <a:off x="838200" y="365126"/>
            <a:ext cx="10447421" cy="633496"/>
          </a:xfrm>
        </p:spPr>
        <p:txBody>
          <a:bodyPr>
            <a:normAutofit fontScale="90000"/>
          </a:bodyPr>
          <a:lstStyle/>
          <a:p>
            <a:pPr algn="ctr"/>
            <a:r>
              <a:rPr lang="en-US" b="1" i="1" dirty="0"/>
              <a:t>OLS Regression Results</a:t>
            </a:r>
          </a:p>
        </p:txBody>
      </p:sp>
      <p:pic>
        <p:nvPicPr>
          <p:cNvPr id="9" name="Content Placeholder 8" descr="A picture containing text&#10;&#10;Description automatically generated">
            <a:extLst>
              <a:ext uri="{FF2B5EF4-FFF2-40B4-BE49-F238E27FC236}">
                <a16:creationId xmlns:a16="http://schemas.microsoft.com/office/drawing/2014/main" id="{58195B09-E1EE-4BC5-A8D7-95213A6E9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44" y="1690688"/>
            <a:ext cx="3323242" cy="2085374"/>
          </a:xfrm>
        </p:spPr>
      </p:pic>
      <p:sp>
        <p:nvSpPr>
          <p:cNvPr id="10" name="TextBox 9">
            <a:extLst>
              <a:ext uri="{FF2B5EF4-FFF2-40B4-BE49-F238E27FC236}">
                <a16:creationId xmlns:a16="http://schemas.microsoft.com/office/drawing/2014/main" id="{9CA60A64-45F5-45F8-AB64-FD861F470698}"/>
              </a:ext>
            </a:extLst>
          </p:cNvPr>
          <p:cNvSpPr txBox="1"/>
          <p:nvPr/>
        </p:nvSpPr>
        <p:spPr>
          <a:xfrm rot="16200000">
            <a:off x="-986260" y="2571793"/>
            <a:ext cx="2714278" cy="323165"/>
          </a:xfrm>
          <a:prstGeom prst="rect">
            <a:avLst/>
          </a:prstGeom>
          <a:noFill/>
        </p:spPr>
        <p:txBody>
          <a:bodyPr wrap="square" rtlCol="0">
            <a:spAutoFit/>
          </a:bodyPr>
          <a:lstStyle/>
          <a:p>
            <a:r>
              <a:rPr lang="en-US" sz="1500" dirty="0"/>
              <a:t>Electricity Cost to End User</a:t>
            </a:r>
          </a:p>
        </p:txBody>
      </p:sp>
      <p:pic>
        <p:nvPicPr>
          <p:cNvPr id="12" name="Picture 11" descr="A picture containing text&#10;&#10;Description automatically generated">
            <a:extLst>
              <a:ext uri="{FF2B5EF4-FFF2-40B4-BE49-F238E27FC236}">
                <a16:creationId xmlns:a16="http://schemas.microsoft.com/office/drawing/2014/main" id="{030FC906-5C67-49D8-9AED-9C261F356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43" y="4468128"/>
            <a:ext cx="3323242" cy="2085375"/>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800671EC-E104-4FF8-A113-169E890DE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103" y="1690688"/>
            <a:ext cx="3288078" cy="2085374"/>
          </a:xfrm>
          <a:prstGeom prst="rect">
            <a:avLst/>
          </a:prstGeom>
        </p:spPr>
      </p:pic>
      <p:pic>
        <p:nvPicPr>
          <p:cNvPr id="16" name="Picture 15" descr="Text&#10;&#10;Description automatically generated">
            <a:extLst>
              <a:ext uri="{FF2B5EF4-FFF2-40B4-BE49-F238E27FC236}">
                <a16:creationId xmlns:a16="http://schemas.microsoft.com/office/drawing/2014/main" id="{B0C7E527-EDBA-4E98-994F-272DCC8F73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5898" y="4468128"/>
            <a:ext cx="3791432" cy="2086167"/>
          </a:xfrm>
          <a:prstGeom prst="rect">
            <a:avLst/>
          </a:prstGeom>
        </p:spPr>
      </p:pic>
      <p:pic>
        <p:nvPicPr>
          <p:cNvPr id="18" name="Picture 17" descr="A picture containing text, screenshot, plaque&#10;&#10;Description automatically generated">
            <a:extLst>
              <a:ext uri="{FF2B5EF4-FFF2-40B4-BE49-F238E27FC236}">
                <a16:creationId xmlns:a16="http://schemas.microsoft.com/office/drawing/2014/main" id="{15F5769E-6286-410E-B818-302D5D5796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6102" y="4468128"/>
            <a:ext cx="3288079" cy="2085375"/>
          </a:xfrm>
          <a:prstGeom prst="rect">
            <a:avLst/>
          </a:prstGeom>
        </p:spPr>
      </p:pic>
      <p:pic>
        <p:nvPicPr>
          <p:cNvPr id="20" name="Picture 19" descr="Text&#10;&#10;Description automatically generated">
            <a:extLst>
              <a:ext uri="{FF2B5EF4-FFF2-40B4-BE49-F238E27FC236}">
                <a16:creationId xmlns:a16="http://schemas.microsoft.com/office/drawing/2014/main" id="{2BB98A6C-6850-41E7-A2F2-E49E67C425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5898" y="1690688"/>
            <a:ext cx="3791432" cy="2085375"/>
          </a:xfrm>
          <a:prstGeom prst="rect">
            <a:avLst/>
          </a:prstGeom>
        </p:spPr>
      </p:pic>
      <p:sp>
        <p:nvSpPr>
          <p:cNvPr id="21" name="TextBox 20">
            <a:extLst>
              <a:ext uri="{FF2B5EF4-FFF2-40B4-BE49-F238E27FC236}">
                <a16:creationId xmlns:a16="http://schemas.microsoft.com/office/drawing/2014/main" id="{BF8155AF-FE29-4C53-AEBF-71BAAED93B6E}"/>
              </a:ext>
            </a:extLst>
          </p:cNvPr>
          <p:cNvSpPr txBox="1"/>
          <p:nvPr/>
        </p:nvSpPr>
        <p:spPr>
          <a:xfrm rot="16200000">
            <a:off x="-760772" y="5349233"/>
            <a:ext cx="2273334" cy="323165"/>
          </a:xfrm>
          <a:prstGeom prst="rect">
            <a:avLst/>
          </a:prstGeom>
          <a:noFill/>
        </p:spPr>
        <p:txBody>
          <a:bodyPr wrap="square" rtlCol="0">
            <a:spAutoFit/>
          </a:bodyPr>
          <a:lstStyle/>
          <a:p>
            <a:r>
              <a:rPr lang="en-US" sz="1500" dirty="0"/>
              <a:t>Residential Retail Cost</a:t>
            </a:r>
          </a:p>
        </p:txBody>
      </p:sp>
      <p:sp>
        <p:nvSpPr>
          <p:cNvPr id="22" name="TextBox 21">
            <a:extLst>
              <a:ext uri="{FF2B5EF4-FFF2-40B4-BE49-F238E27FC236}">
                <a16:creationId xmlns:a16="http://schemas.microsoft.com/office/drawing/2014/main" id="{D266912F-95BC-4032-9EC2-A21E42B94E83}"/>
              </a:ext>
            </a:extLst>
          </p:cNvPr>
          <p:cNvSpPr txBox="1"/>
          <p:nvPr/>
        </p:nvSpPr>
        <p:spPr>
          <a:xfrm>
            <a:off x="1378166" y="1254868"/>
            <a:ext cx="1889196" cy="323165"/>
          </a:xfrm>
          <a:prstGeom prst="rect">
            <a:avLst/>
          </a:prstGeom>
          <a:noFill/>
        </p:spPr>
        <p:txBody>
          <a:bodyPr wrap="square" rtlCol="0">
            <a:spAutoFit/>
          </a:bodyPr>
          <a:lstStyle/>
          <a:p>
            <a:r>
              <a:rPr lang="en-US" sz="1500" dirty="0"/>
              <a:t>All Energy Sources</a:t>
            </a:r>
          </a:p>
        </p:txBody>
      </p:sp>
      <p:sp>
        <p:nvSpPr>
          <p:cNvPr id="23" name="TextBox 22">
            <a:extLst>
              <a:ext uri="{FF2B5EF4-FFF2-40B4-BE49-F238E27FC236}">
                <a16:creationId xmlns:a16="http://schemas.microsoft.com/office/drawing/2014/main" id="{8E5CC2B2-1D0A-464F-9B98-24F79F6D8F85}"/>
              </a:ext>
            </a:extLst>
          </p:cNvPr>
          <p:cNvSpPr txBox="1"/>
          <p:nvPr/>
        </p:nvSpPr>
        <p:spPr>
          <a:xfrm>
            <a:off x="4438583" y="1254869"/>
            <a:ext cx="3003116" cy="323165"/>
          </a:xfrm>
          <a:prstGeom prst="rect">
            <a:avLst/>
          </a:prstGeom>
          <a:noFill/>
        </p:spPr>
        <p:txBody>
          <a:bodyPr wrap="square" rtlCol="0">
            <a:spAutoFit/>
          </a:bodyPr>
          <a:lstStyle/>
          <a:p>
            <a:r>
              <a:rPr lang="en-US" sz="1500" dirty="0"/>
              <a:t>Non-renewable Energy Sources</a:t>
            </a:r>
          </a:p>
        </p:txBody>
      </p:sp>
      <p:sp>
        <p:nvSpPr>
          <p:cNvPr id="24" name="TextBox 23">
            <a:extLst>
              <a:ext uri="{FF2B5EF4-FFF2-40B4-BE49-F238E27FC236}">
                <a16:creationId xmlns:a16="http://schemas.microsoft.com/office/drawing/2014/main" id="{FACFF8E3-D7EA-445A-8D9E-F930F6FC3E7D}"/>
              </a:ext>
            </a:extLst>
          </p:cNvPr>
          <p:cNvSpPr txBox="1"/>
          <p:nvPr/>
        </p:nvSpPr>
        <p:spPr>
          <a:xfrm>
            <a:off x="8475029" y="1264598"/>
            <a:ext cx="2633169" cy="323165"/>
          </a:xfrm>
          <a:prstGeom prst="rect">
            <a:avLst/>
          </a:prstGeom>
          <a:noFill/>
        </p:spPr>
        <p:txBody>
          <a:bodyPr wrap="square" rtlCol="0">
            <a:spAutoFit/>
          </a:bodyPr>
          <a:lstStyle/>
          <a:p>
            <a:r>
              <a:rPr lang="en-US" sz="1500" dirty="0"/>
              <a:t>Renewable Energy Sources</a:t>
            </a:r>
          </a:p>
        </p:txBody>
      </p:sp>
    </p:spTree>
    <p:extLst>
      <p:ext uri="{BB962C8B-B14F-4D97-AF65-F5344CB8AC3E}">
        <p14:creationId xmlns:p14="http://schemas.microsoft.com/office/powerpoint/2010/main" val="15844310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480</TotalTime>
  <Words>881</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Century Schoolbook</vt:lpstr>
      <vt:lpstr>Wingdings 2</vt:lpstr>
      <vt:lpstr>View</vt:lpstr>
      <vt:lpstr>Renewable Energy</vt:lpstr>
      <vt:lpstr>Why Renewable Energy?</vt:lpstr>
      <vt:lpstr>Our Questions</vt:lpstr>
      <vt:lpstr>1. Electricity Generation and Prices  How has electricity generation from non-renewable and renewable sources changed over time, what percentage of the total electricity generation does each source account for, and what is the relationship between electricity sources and the costs associated with getting electricity to the end user and retail cost of electricity?</vt:lpstr>
      <vt:lpstr>Electricity Generation</vt:lpstr>
      <vt:lpstr>Electricity Generation Sector Composition</vt:lpstr>
      <vt:lpstr>Their Cost vs. Our Cost</vt:lpstr>
      <vt:lpstr>Correlation or Causation?</vt:lpstr>
      <vt:lpstr>OLS Regression Results</vt:lpstr>
      <vt:lpstr>2. Renewable Energy and Industry  How has renewable energy consumed in the industrial sector influenced the manufacturing output within the U.S., and what impact does it have on industry in the financial markets?</vt:lpstr>
      <vt:lpstr>PowerPoint Presentation</vt:lpstr>
      <vt:lpstr>PowerPoint Presentation</vt:lpstr>
      <vt:lpstr>3. Energy Portfolio Data Analysis  What could be more profitable, a Renewable Energy Stocks Portfolio in a scope of 5y, 10y and 15y, a Traditional Energy Stocks Portfolio for the same time, or a Diversified Energy Portfolio?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dc:title>
  <dc:creator>joshua bond</dc:creator>
  <cp:lastModifiedBy>joshua bond</cp:lastModifiedBy>
  <cp:revision>6</cp:revision>
  <dcterms:created xsi:type="dcterms:W3CDTF">2021-02-24T02:32:23Z</dcterms:created>
  <dcterms:modified xsi:type="dcterms:W3CDTF">2021-02-24T22:52:52Z</dcterms:modified>
</cp:coreProperties>
</file>