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46"/>
  </p:notesMasterIdLst>
  <p:handoutMasterIdLst>
    <p:handoutMasterId r:id="rId47"/>
  </p:handoutMasterIdLst>
  <p:sldIdLst>
    <p:sldId id="256" r:id="rId2"/>
    <p:sldId id="271" r:id="rId3"/>
    <p:sldId id="270" r:id="rId4"/>
    <p:sldId id="258" r:id="rId5"/>
    <p:sldId id="259" r:id="rId6"/>
    <p:sldId id="272" r:id="rId7"/>
    <p:sldId id="273" r:id="rId8"/>
    <p:sldId id="274" r:id="rId9"/>
    <p:sldId id="275" r:id="rId10"/>
    <p:sldId id="276" r:id="rId11"/>
    <p:sldId id="277" r:id="rId12"/>
    <p:sldId id="278" r:id="rId13"/>
    <p:sldId id="280" r:id="rId14"/>
    <p:sldId id="281" r:id="rId15"/>
    <p:sldId id="282" r:id="rId16"/>
    <p:sldId id="283" r:id="rId17"/>
    <p:sldId id="284" r:id="rId18"/>
    <p:sldId id="285" r:id="rId19"/>
    <p:sldId id="286" r:id="rId20"/>
    <p:sldId id="287" r:id="rId21"/>
    <p:sldId id="288" r:id="rId22"/>
    <p:sldId id="289" r:id="rId23"/>
    <p:sldId id="291" r:id="rId24"/>
    <p:sldId id="293" r:id="rId25"/>
    <p:sldId id="294" r:id="rId26"/>
    <p:sldId id="295" r:id="rId27"/>
    <p:sldId id="292" r:id="rId28"/>
    <p:sldId id="296" r:id="rId29"/>
    <p:sldId id="297" r:id="rId30"/>
    <p:sldId id="290"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Lst>
  <p:sldSz cx="9144000" cy="6858000" type="screen4x3"/>
  <p:notesSz cx="7315200" cy="9601200"/>
  <p:custDataLst>
    <p:tags r:id="rId48"/>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varScale="1">
        <p:scale>
          <a:sx n="61" d="100"/>
          <a:sy n="61" d="100"/>
        </p:scale>
        <p:origin x="1456"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727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9121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9526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4047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00011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84330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678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364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9345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4745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9870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27283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3903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7197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5969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0904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2147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7988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1442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10/30/2018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10/30/2018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40.png"/><Relationship Id="rId21" Type="http://schemas.openxmlformats.org/officeDocument/2006/relationships/image" Target="../media/image19.png"/><Relationship Id="rId34" Type="http://schemas.openxmlformats.org/officeDocument/2006/relationships/image" Target="../media/image45.png"/><Relationship Id="rId7" Type="http://schemas.openxmlformats.org/officeDocument/2006/relationships/image" Target="../media/image44.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42.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41.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49.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48.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30.png"/><Relationship Id="rId3" Type="http://schemas.openxmlformats.org/officeDocument/2006/relationships/image" Target="../media/image6.png"/><Relationship Id="rId21" Type="http://schemas.openxmlformats.org/officeDocument/2006/relationships/image" Target="../media/image25.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9.png"/><Relationship Id="rId2" Type="http://schemas.openxmlformats.org/officeDocument/2006/relationships/notesSlide" Target="../notesSlides/notesSlide9.xml"/><Relationship Id="rId16" Type="http://schemas.openxmlformats.org/officeDocument/2006/relationships/image" Target="../media/image19.png"/><Relationship Id="rId20" Type="http://schemas.openxmlformats.org/officeDocument/2006/relationships/image" Target="../media/image24.png"/><Relationship Id="rId29"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8.png"/><Relationship Id="rId32" Type="http://schemas.openxmlformats.org/officeDocument/2006/relationships/image" Target="../media/image53.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image" Target="../media/image23.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5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6.jpg"/></Relationships>
</file>

<file path=ppt/slides/_rels/slide15.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jpg"/></Relationships>
</file>

<file path=ppt/slides/_rels/slide18.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image" Target="../media/image66.jpg"/><Relationship Id="rId7" Type="http://schemas.openxmlformats.org/officeDocument/2006/relationships/image" Target="../media/image70.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9.jpg"/><Relationship Id="rId5" Type="http://schemas.openxmlformats.org/officeDocument/2006/relationships/image" Target="../media/image68.jpg"/><Relationship Id="rId4" Type="http://schemas.openxmlformats.org/officeDocument/2006/relationships/image" Target="../media/image6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72.png"/><Relationship Id="rId21" Type="http://schemas.openxmlformats.org/officeDocument/2006/relationships/image" Target="../media/image90.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17.xml"/><Relationship Id="rId16" Type="http://schemas.openxmlformats.org/officeDocument/2006/relationships/image" Target="../media/image85.png"/><Relationship Id="rId20"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24" Type="http://schemas.openxmlformats.org/officeDocument/2006/relationships/image" Target="../media/image93.png"/><Relationship Id="rId5" Type="http://schemas.openxmlformats.org/officeDocument/2006/relationships/image" Target="../media/image74.png"/><Relationship Id="rId15" Type="http://schemas.openxmlformats.org/officeDocument/2006/relationships/image" Target="../media/image84.png"/><Relationship Id="rId23" Type="http://schemas.openxmlformats.org/officeDocument/2006/relationships/image" Target="../media/image92.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s>
</file>

<file path=ppt/slides/_rels/slide21.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previous-versions/msp-n-p/ff650706(v=pandp.10)" TargetMode="External"/><Relationship Id="rId2" Type="http://schemas.openxmlformats.org/officeDocument/2006/relationships/hyperlink" Target="https://resources.sei.cmu.edu/library/asset-view.cfm?assetid=43653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6.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37.png"/><Relationship Id="rId21" Type="http://schemas.openxmlformats.org/officeDocument/2006/relationships/image" Target="../media/image23.png"/><Relationship Id="rId7" Type="http://schemas.openxmlformats.org/officeDocument/2006/relationships/image" Target="../media/image8.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39.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38.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1524000"/>
            <a:ext cx="7772400" cy="1470025"/>
          </a:xfrm>
        </p:spPr>
        <p:txBody>
          <a:bodyPr>
            <a:normAutofit/>
          </a:bodyPr>
          <a:lstStyle/>
          <a:p>
            <a:pPr algn="ctr" eaLnBrk="1" hangingPunct="1"/>
            <a:r>
              <a:rPr lang="en-US" dirty="0" smtClean="0"/>
              <a:t>SOFE 3650 – Software Architecture Design Process</a:t>
            </a:r>
          </a:p>
        </p:txBody>
      </p:sp>
      <p:sp>
        <p:nvSpPr>
          <p:cNvPr id="2051" name="Rectangle 5"/>
          <p:cNvSpPr>
            <a:spLocks noGrp="1" noChangeArrowheads="1"/>
          </p:cNvSpPr>
          <p:nvPr>
            <p:ph type="subTitle" idx="1"/>
          </p:nvPr>
        </p:nvSpPr>
        <p:spPr>
          <a:xfrm>
            <a:off x="990600" y="3581400"/>
            <a:ext cx="7315200" cy="914400"/>
          </a:xfrm>
        </p:spPr>
        <p:txBody>
          <a:bodyPr>
            <a:noAutofit/>
          </a:bodyPr>
          <a:lstStyle/>
          <a:p>
            <a:pPr algn="l" eaLnBrk="1" hangingPunct="1"/>
            <a:endParaRPr lang="en-US" sz="1600" b="1" dirty="0"/>
          </a:p>
          <a:p>
            <a:pPr algn="l"/>
            <a:r>
              <a:rPr lang="en-US" sz="1600" dirty="0" smtClean="0"/>
              <a:t>Notes created from “Designing Software Architectures-  A practical Approach”, H. Cervantes and R. </a:t>
            </a:r>
            <a:r>
              <a:rPr lang="en-US" sz="1600" dirty="0" err="1" smtClean="0"/>
              <a:t>Kazman</a:t>
            </a:r>
            <a:r>
              <a:rPr lang="en-US" sz="1600" dirty="0" smtClean="0"/>
              <a:t>, Chapter 3, the Attribute-Driven Design Approach and reproduced </a:t>
            </a:r>
            <a:r>
              <a:rPr lang="en-US" sz="1600" dirty="0" err="1" smtClean="0"/>
              <a:t>fom</a:t>
            </a:r>
            <a:r>
              <a:rPr lang="en-US" sz="1600" dirty="0" smtClean="0"/>
              <a:t> Carnegie Mellon SEI presentation by Cervantes and </a:t>
            </a:r>
            <a:r>
              <a:rPr lang="en-US" sz="1600" dirty="0" err="1" smtClean="0"/>
              <a:t>Kazman</a:t>
            </a:r>
            <a:r>
              <a:rPr lang="en-US" sz="1600" dirty="0" smtClean="0"/>
              <a:t>.</a:t>
            </a:r>
          </a:p>
          <a:p>
            <a:pPr algn="l"/>
            <a:r>
              <a:rPr lang="en-US" sz="1600" dirty="0"/>
              <a:t>https://resources.sei.cmu.edu/library/asset-view.cfm?assetid=436536</a:t>
            </a:r>
            <a:endParaRPr lang="en-US" sz="1600" dirty="0" smtClean="0"/>
          </a:p>
          <a:p>
            <a:pPr algn="l" eaLnBrk="1" hangingPunct="1"/>
            <a:endParaRPr lang="en-US" sz="1600" b="1" dirty="0"/>
          </a:p>
          <a:p>
            <a:pPr algn="l" eaLnBrk="1" hangingPunct="1"/>
            <a:endParaRPr lang="en-US" sz="2000" b="1" dirty="0" smtClean="0"/>
          </a:p>
          <a:p>
            <a:pPr algn="l" eaLnBrk="1" hangingPunct="1"/>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150690" y="3035806"/>
            <a:ext cx="3317747" cy="2564891"/>
            <a:chOff x="-1798826" y="2665857"/>
            <a:chExt cx="3317747" cy="2564891"/>
          </a:xfrm>
        </p:grpSpPr>
        <p:sp>
          <p:nvSpPr>
            <p:cNvPr id="107" name="object 107"/>
            <p:cNvSpPr/>
            <p:nvPr/>
          </p:nvSpPr>
          <p:spPr>
            <a:xfrm>
              <a:off x="-1798826" y="2665857"/>
              <a:ext cx="3317747" cy="2564891"/>
            </a:xfrm>
            <a:prstGeom prst="rect">
              <a:avLst/>
            </a:prstGeom>
            <a:blipFill>
              <a:blip r:embed="rId3" cstate="print"/>
              <a:stretch>
                <a:fillRect/>
              </a:stretch>
            </a:blipFill>
          </p:spPr>
          <p:txBody>
            <a:bodyPr wrap="square" lIns="0" tIns="0" rIns="0" bIns="0" rtlCol="0"/>
            <a:lstStyle/>
            <a:p>
              <a:endParaRPr/>
            </a:p>
          </p:txBody>
        </p:sp>
        <p:sp>
          <p:nvSpPr>
            <p:cNvPr id="108" name="object 108"/>
            <p:cNvSpPr/>
            <p:nvPr/>
          </p:nvSpPr>
          <p:spPr>
            <a:xfrm>
              <a:off x="1102654" y="2876169"/>
              <a:ext cx="73367" cy="1268158"/>
            </a:xfrm>
            <a:prstGeom prst="rect">
              <a:avLst/>
            </a:prstGeom>
            <a:blipFill>
              <a:blip r:embed="rId4" cstate="print"/>
              <a:stretch>
                <a:fillRect/>
              </a:stretch>
            </a:blipFill>
          </p:spPr>
          <p:txBody>
            <a:bodyPr wrap="square" lIns="0" tIns="0" rIns="0" bIns="0" rtlCol="0"/>
            <a:lstStyle/>
            <a:p>
              <a:endParaRPr/>
            </a:p>
          </p:txBody>
        </p:sp>
        <p:sp>
          <p:nvSpPr>
            <p:cNvPr id="109" name="object 109"/>
            <p:cNvSpPr/>
            <p:nvPr/>
          </p:nvSpPr>
          <p:spPr>
            <a:xfrm>
              <a:off x="-1719578" y="2876169"/>
              <a:ext cx="35420" cy="66624"/>
            </a:xfrm>
            <a:prstGeom prst="rect">
              <a:avLst/>
            </a:prstGeom>
            <a:blipFill>
              <a:blip r:embed="rId5" cstate="print"/>
              <a:stretch>
                <a:fillRect/>
              </a:stretch>
            </a:blipFill>
          </p:spPr>
          <p:txBody>
            <a:bodyPr wrap="square" lIns="0" tIns="0" rIns="0" bIns="0" rtlCol="0"/>
            <a:lstStyle/>
            <a:p>
              <a:endParaRPr/>
            </a:p>
          </p:txBody>
        </p:sp>
        <p:sp>
          <p:nvSpPr>
            <p:cNvPr id="110" name="object 110"/>
            <p:cNvSpPr/>
            <p:nvPr/>
          </p:nvSpPr>
          <p:spPr>
            <a:xfrm>
              <a:off x="992240" y="4748961"/>
              <a:ext cx="183781" cy="338530"/>
            </a:xfrm>
            <a:prstGeom prst="rect">
              <a:avLst/>
            </a:prstGeom>
            <a:blipFill>
              <a:blip r:embed="rId6" cstate="print"/>
              <a:stretch>
                <a:fillRect/>
              </a:stretch>
            </a:blipFill>
          </p:spPr>
          <p:txBody>
            <a:bodyPr wrap="square" lIns="0" tIns="0" rIns="0" bIns="0" rtlCol="0"/>
            <a:lstStyle/>
            <a:p>
              <a:endParaRPr/>
            </a:p>
          </p:txBody>
        </p:sp>
        <p:sp>
          <p:nvSpPr>
            <p:cNvPr id="111" name="object 111"/>
            <p:cNvSpPr/>
            <p:nvPr/>
          </p:nvSpPr>
          <p:spPr>
            <a:xfrm>
              <a:off x="-1719578" y="4908041"/>
              <a:ext cx="145643" cy="179450"/>
            </a:xfrm>
            <a:prstGeom prst="rect">
              <a:avLst/>
            </a:prstGeom>
            <a:blipFill>
              <a:blip r:embed="rId7" cstate="print"/>
              <a:stretch>
                <a:fillRect/>
              </a:stretch>
            </a:blipFill>
          </p:spPr>
          <p:txBody>
            <a:bodyPr wrap="square" lIns="0" tIns="0" rIns="0" bIns="0" rtlCol="0"/>
            <a:lstStyle/>
            <a:p>
              <a:endParaRPr/>
            </a:p>
          </p:txBody>
        </p:sp>
        <p:sp>
          <p:nvSpPr>
            <p:cNvPr id="112" name="object 112"/>
            <p:cNvSpPr/>
            <p:nvPr/>
          </p:nvSpPr>
          <p:spPr>
            <a:xfrm>
              <a:off x="-1751582" y="2690237"/>
              <a:ext cx="3223895" cy="2470785"/>
            </a:xfrm>
            <a:custGeom>
              <a:avLst/>
              <a:gdLst/>
              <a:ahLst/>
              <a:cxnLst/>
              <a:rect l="l" t="t" r="r" b="b"/>
              <a:pathLst>
                <a:path w="3223895" h="2470785">
                  <a:moveTo>
                    <a:pt x="2509761" y="0"/>
                  </a:moveTo>
                  <a:lnTo>
                    <a:pt x="411746" y="0"/>
                  </a:lnTo>
                  <a:lnTo>
                    <a:pt x="377976" y="1364"/>
                  </a:lnTo>
                  <a:lnTo>
                    <a:pt x="312797" y="11966"/>
                  </a:lnTo>
                  <a:lnTo>
                    <a:pt x="251474" y="32358"/>
                  </a:lnTo>
                  <a:lnTo>
                    <a:pt x="194853" y="61691"/>
                  </a:lnTo>
                  <a:lnTo>
                    <a:pt x="143784" y="99117"/>
                  </a:lnTo>
                  <a:lnTo>
                    <a:pt x="99113" y="143789"/>
                  </a:lnTo>
                  <a:lnTo>
                    <a:pt x="61687" y="194859"/>
                  </a:lnTo>
                  <a:lnTo>
                    <a:pt x="32356" y="251479"/>
                  </a:lnTo>
                  <a:lnTo>
                    <a:pt x="11966" y="312801"/>
                  </a:lnTo>
                  <a:lnTo>
                    <a:pt x="1364" y="377978"/>
                  </a:lnTo>
                  <a:lnTo>
                    <a:pt x="0" y="411746"/>
                  </a:lnTo>
                  <a:lnTo>
                    <a:pt x="0" y="2058670"/>
                  </a:lnTo>
                  <a:lnTo>
                    <a:pt x="5388" y="2125455"/>
                  </a:lnTo>
                  <a:lnTo>
                    <a:pt x="20990" y="2188809"/>
                  </a:lnTo>
                  <a:lnTo>
                    <a:pt x="45957" y="2247885"/>
                  </a:lnTo>
                  <a:lnTo>
                    <a:pt x="79441" y="2301834"/>
                  </a:lnTo>
                  <a:lnTo>
                    <a:pt x="120596" y="2349809"/>
                  </a:lnTo>
                  <a:lnTo>
                    <a:pt x="168572" y="2390962"/>
                  </a:lnTo>
                  <a:lnTo>
                    <a:pt x="222523" y="2424446"/>
                  </a:lnTo>
                  <a:lnTo>
                    <a:pt x="281601" y="2449413"/>
                  </a:lnTo>
                  <a:lnTo>
                    <a:pt x="344958" y="2465015"/>
                  </a:lnTo>
                  <a:lnTo>
                    <a:pt x="411746" y="2470404"/>
                  </a:lnTo>
                  <a:lnTo>
                    <a:pt x="2509761" y="2470404"/>
                  </a:lnTo>
                  <a:lnTo>
                    <a:pt x="2576549" y="2465015"/>
                  </a:lnTo>
                  <a:lnTo>
                    <a:pt x="2639906" y="2449413"/>
                  </a:lnTo>
                  <a:lnTo>
                    <a:pt x="2698984" y="2424446"/>
                  </a:lnTo>
                  <a:lnTo>
                    <a:pt x="2752935" y="2390962"/>
                  </a:lnTo>
                  <a:lnTo>
                    <a:pt x="2800911" y="2349809"/>
                  </a:lnTo>
                  <a:lnTo>
                    <a:pt x="2842066" y="2301834"/>
                  </a:lnTo>
                  <a:lnTo>
                    <a:pt x="2875550" y="2247885"/>
                  </a:lnTo>
                  <a:lnTo>
                    <a:pt x="2900517" y="2188809"/>
                  </a:lnTo>
                  <a:lnTo>
                    <a:pt x="2916119" y="2125455"/>
                  </a:lnTo>
                  <a:lnTo>
                    <a:pt x="2921508" y="2058670"/>
                  </a:lnTo>
                  <a:lnTo>
                    <a:pt x="3201794" y="2058670"/>
                  </a:lnTo>
                  <a:lnTo>
                    <a:pt x="2921508" y="1441069"/>
                  </a:lnTo>
                  <a:lnTo>
                    <a:pt x="2921508" y="411746"/>
                  </a:lnTo>
                  <a:lnTo>
                    <a:pt x="2920143" y="377978"/>
                  </a:lnTo>
                  <a:lnTo>
                    <a:pt x="2909541" y="312801"/>
                  </a:lnTo>
                  <a:lnTo>
                    <a:pt x="2889151" y="251479"/>
                  </a:lnTo>
                  <a:lnTo>
                    <a:pt x="2859820" y="194859"/>
                  </a:lnTo>
                  <a:lnTo>
                    <a:pt x="2822394" y="143789"/>
                  </a:lnTo>
                  <a:lnTo>
                    <a:pt x="2777723" y="99117"/>
                  </a:lnTo>
                  <a:lnTo>
                    <a:pt x="2726654" y="61691"/>
                  </a:lnTo>
                  <a:lnTo>
                    <a:pt x="2670033" y="32358"/>
                  </a:lnTo>
                  <a:lnTo>
                    <a:pt x="2608710" y="11966"/>
                  </a:lnTo>
                  <a:lnTo>
                    <a:pt x="2543531" y="1364"/>
                  </a:lnTo>
                  <a:lnTo>
                    <a:pt x="2509761" y="0"/>
                  </a:lnTo>
                  <a:close/>
                </a:path>
                <a:path w="3223895" h="2470785">
                  <a:moveTo>
                    <a:pt x="3201794" y="2058670"/>
                  </a:moveTo>
                  <a:lnTo>
                    <a:pt x="2921508" y="2058670"/>
                  </a:lnTo>
                  <a:lnTo>
                    <a:pt x="3223361" y="2106193"/>
                  </a:lnTo>
                  <a:lnTo>
                    <a:pt x="3201794" y="2058670"/>
                  </a:lnTo>
                  <a:close/>
                </a:path>
              </a:pathLst>
            </a:custGeom>
            <a:solidFill>
              <a:srgbClr val="595958"/>
            </a:solidFill>
          </p:spPr>
          <p:txBody>
            <a:bodyPr wrap="square" lIns="0" tIns="0" rIns="0" bIns="0" rtlCol="0"/>
            <a:lstStyle/>
            <a:p>
              <a:endParaRPr/>
            </a:p>
          </p:txBody>
        </p:sp>
        <p:sp>
          <p:nvSpPr>
            <p:cNvPr id="113" name="object 113"/>
            <p:cNvSpPr/>
            <p:nvPr/>
          </p:nvSpPr>
          <p:spPr>
            <a:xfrm>
              <a:off x="-1751582" y="2690237"/>
              <a:ext cx="3223895" cy="2470785"/>
            </a:xfrm>
            <a:custGeom>
              <a:avLst/>
              <a:gdLst/>
              <a:ahLst/>
              <a:cxnLst/>
              <a:rect l="l" t="t" r="r" b="b"/>
              <a:pathLst>
                <a:path w="3223895" h="2470785">
                  <a:moveTo>
                    <a:pt x="0" y="411746"/>
                  </a:moveTo>
                  <a:lnTo>
                    <a:pt x="5388" y="344961"/>
                  </a:lnTo>
                  <a:lnTo>
                    <a:pt x="20990" y="281605"/>
                  </a:lnTo>
                  <a:lnTo>
                    <a:pt x="45957" y="222528"/>
                  </a:lnTo>
                  <a:lnTo>
                    <a:pt x="79441" y="168577"/>
                  </a:lnTo>
                  <a:lnTo>
                    <a:pt x="120596" y="120600"/>
                  </a:lnTo>
                  <a:lnTo>
                    <a:pt x="168572" y="79445"/>
                  </a:lnTo>
                  <a:lnTo>
                    <a:pt x="222523" y="45959"/>
                  </a:lnTo>
                  <a:lnTo>
                    <a:pt x="281601" y="20991"/>
                  </a:lnTo>
                  <a:lnTo>
                    <a:pt x="344958" y="5389"/>
                  </a:lnTo>
                  <a:lnTo>
                    <a:pt x="411746" y="0"/>
                  </a:lnTo>
                  <a:lnTo>
                    <a:pt x="1704213" y="0"/>
                  </a:lnTo>
                  <a:lnTo>
                    <a:pt x="2434590" y="0"/>
                  </a:lnTo>
                  <a:lnTo>
                    <a:pt x="2509761" y="0"/>
                  </a:lnTo>
                  <a:lnTo>
                    <a:pt x="2543531" y="1364"/>
                  </a:lnTo>
                  <a:lnTo>
                    <a:pt x="2608710" y="11966"/>
                  </a:lnTo>
                  <a:lnTo>
                    <a:pt x="2670033" y="32358"/>
                  </a:lnTo>
                  <a:lnTo>
                    <a:pt x="2726654" y="61691"/>
                  </a:lnTo>
                  <a:lnTo>
                    <a:pt x="2777723" y="99117"/>
                  </a:lnTo>
                  <a:lnTo>
                    <a:pt x="2822394" y="143789"/>
                  </a:lnTo>
                  <a:lnTo>
                    <a:pt x="2859820" y="194859"/>
                  </a:lnTo>
                  <a:lnTo>
                    <a:pt x="2889151" y="251479"/>
                  </a:lnTo>
                  <a:lnTo>
                    <a:pt x="2909541" y="312801"/>
                  </a:lnTo>
                  <a:lnTo>
                    <a:pt x="2920143" y="377978"/>
                  </a:lnTo>
                  <a:lnTo>
                    <a:pt x="2921508" y="411746"/>
                  </a:lnTo>
                  <a:lnTo>
                    <a:pt x="2921508" y="1441069"/>
                  </a:lnTo>
                  <a:lnTo>
                    <a:pt x="3223361" y="2106193"/>
                  </a:lnTo>
                  <a:lnTo>
                    <a:pt x="2921508" y="2058670"/>
                  </a:lnTo>
                  <a:lnTo>
                    <a:pt x="2920143" y="2092438"/>
                  </a:lnTo>
                  <a:lnTo>
                    <a:pt x="2916119" y="2125455"/>
                  </a:lnTo>
                  <a:lnTo>
                    <a:pt x="2900517" y="2188809"/>
                  </a:lnTo>
                  <a:lnTo>
                    <a:pt x="2875550" y="2247885"/>
                  </a:lnTo>
                  <a:lnTo>
                    <a:pt x="2842066" y="2301834"/>
                  </a:lnTo>
                  <a:lnTo>
                    <a:pt x="2800911" y="2349809"/>
                  </a:lnTo>
                  <a:lnTo>
                    <a:pt x="2752935" y="2390962"/>
                  </a:lnTo>
                  <a:lnTo>
                    <a:pt x="2698984" y="2424446"/>
                  </a:lnTo>
                  <a:lnTo>
                    <a:pt x="2639906" y="2449413"/>
                  </a:lnTo>
                  <a:lnTo>
                    <a:pt x="2576549" y="2465015"/>
                  </a:lnTo>
                  <a:lnTo>
                    <a:pt x="2509761" y="2470404"/>
                  </a:lnTo>
                  <a:lnTo>
                    <a:pt x="2434590" y="2470404"/>
                  </a:lnTo>
                  <a:lnTo>
                    <a:pt x="1704213" y="2470404"/>
                  </a:lnTo>
                  <a:lnTo>
                    <a:pt x="411746" y="2470404"/>
                  </a:lnTo>
                  <a:lnTo>
                    <a:pt x="377976" y="2469039"/>
                  </a:lnTo>
                  <a:lnTo>
                    <a:pt x="312797" y="2458437"/>
                  </a:lnTo>
                  <a:lnTo>
                    <a:pt x="251474" y="2438047"/>
                  </a:lnTo>
                  <a:lnTo>
                    <a:pt x="194853" y="2408716"/>
                  </a:lnTo>
                  <a:lnTo>
                    <a:pt x="143784" y="2371291"/>
                  </a:lnTo>
                  <a:lnTo>
                    <a:pt x="99113" y="2326621"/>
                  </a:lnTo>
                  <a:lnTo>
                    <a:pt x="61687" y="2275553"/>
                  </a:lnTo>
                  <a:lnTo>
                    <a:pt x="32356" y="2218935"/>
                  </a:lnTo>
                  <a:lnTo>
                    <a:pt x="11966" y="2157614"/>
                  </a:lnTo>
                  <a:lnTo>
                    <a:pt x="1364" y="2092438"/>
                  </a:lnTo>
                  <a:lnTo>
                    <a:pt x="0" y="2058670"/>
                  </a:lnTo>
                  <a:lnTo>
                    <a:pt x="0" y="1441069"/>
                  </a:lnTo>
                  <a:lnTo>
                    <a:pt x="0" y="411746"/>
                  </a:lnTo>
                  <a:close/>
                </a:path>
              </a:pathLst>
            </a:custGeom>
            <a:ln w="9144">
              <a:solidFill>
                <a:srgbClr val="000000"/>
              </a:solidFill>
            </a:ln>
          </p:spPr>
          <p:txBody>
            <a:bodyPr wrap="square" lIns="0" tIns="0" rIns="0" bIns="0" rtlCol="0"/>
            <a:lstStyle/>
            <a:p>
              <a:endParaRPr/>
            </a:p>
          </p:txBody>
        </p:sp>
        <p:sp>
          <p:nvSpPr>
            <p:cNvPr id="114" name="object 114"/>
            <p:cNvSpPr txBox="1"/>
            <p:nvPr/>
          </p:nvSpPr>
          <p:spPr>
            <a:xfrm>
              <a:off x="-1552022" y="2994856"/>
              <a:ext cx="2447290" cy="830997"/>
            </a:xfrm>
            <a:prstGeom prst="rect">
              <a:avLst/>
            </a:prstGeom>
          </p:spPr>
          <p:txBody>
            <a:bodyPr vert="horz" wrap="square" lIns="0" tIns="0" rIns="0" bIns="0" rtlCol="0">
              <a:spAutoFit/>
            </a:bodyPr>
            <a:lstStyle/>
            <a:p>
              <a:pPr marL="12700" marR="5080" algn="l">
                <a:lnSpc>
                  <a:spcPct val="100000"/>
                </a:lnSpc>
              </a:pPr>
              <a:r>
                <a:rPr sz="1800" spc="-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dirty="0">
                  <a:solidFill>
                    <a:srgbClr val="FFFFFF"/>
                  </a:solidFill>
                  <a:latin typeface="Calibri"/>
                  <a:cs typeface="Calibri"/>
                </a:rPr>
                <a:t>“b</a:t>
              </a:r>
              <a:r>
                <a:rPr sz="1800" spc="-5" dirty="0">
                  <a:solidFill>
                    <a:srgbClr val="FFFFFF"/>
                  </a:solidFill>
                  <a:latin typeface="Calibri"/>
                  <a:cs typeface="Calibri"/>
                </a:rPr>
                <a:t>l</a:t>
              </a:r>
              <a:r>
                <a:rPr sz="1800" dirty="0">
                  <a:solidFill>
                    <a:srgbClr val="FFFFFF"/>
                  </a:solidFill>
                  <a:latin typeface="Calibri"/>
                  <a:cs typeface="Calibri"/>
                </a:rPr>
                <a:t>u</a:t>
              </a:r>
              <a:r>
                <a:rPr sz="1800" spc="-10" dirty="0">
                  <a:solidFill>
                    <a:srgbClr val="FFFFFF"/>
                  </a:solidFill>
                  <a:latin typeface="Calibri"/>
                  <a:cs typeface="Calibri"/>
                </a:rPr>
                <a:t>e</a:t>
              </a:r>
              <a:r>
                <a:rPr sz="1800" dirty="0">
                  <a:solidFill>
                    <a:srgbClr val="FFFFFF"/>
                  </a:solidFill>
                  <a:latin typeface="Calibri"/>
                  <a:cs typeface="Calibri"/>
                </a:rPr>
                <a:t>p</a:t>
              </a:r>
              <a:r>
                <a:rPr sz="1800" spc="-15" dirty="0">
                  <a:solidFill>
                    <a:srgbClr val="FFFFFF"/>
                  </a:solidFill>
                  <a:latin typeface="Calibri"/>
                  <a:cs typeface="Calibri"/>
                </a:rPr>
                <a:t>r</a:t>
              </a:r>
              <a:r>
                <a:rPr sz="1800" spc="-5" dirty="0">
                  <a:solidFill>
                    <a:srgbClr val="FFFFFF"/>
                  </a:solidFill>
                  <a:latin typeface="Calibri"/>
                  <a:cs typeface="Calibri"/>
                </a:rPr>
                <a:t>i</a:t>
              </a:r>
              <a:r>
                <a:rPr sz="1800" spc="-10" dirty="0">
                  <a:solidFill>
                    <a:srgbClr val="FFFFFF"/>
                  </a:solidFill>
                  <a:latin typeface="Calibri"/>
                  <a:cs typeface="Calibri"/>
                </a:rPr>
                <a:t>n</a:t>
              </a:r>
              <a:r>
                <a:rPr sz="1800" spc="45" dirty="0">
                  <a:solidFill>
                    <a:srgbClr val="FFFFFF"/>
                  </a:solidFill>
                  <a:latin typeface="Calibri"/>
                  <a:cs typeface="Calibri"/>
                </a:rPr>
                <a:t>t</a:t>
              </a:r>
              <a:r>
                <a:rPr sz="1800" dirty="0">
                  <a:solidFill>
                    <a:srgbClr val="FFFFFF"/>
                  </a:solidFill>
                  <a:latin typeface="Calibri"/>
                  <a:cs typeface="Calibri"/>
                </a:rPr>
                <a:t>”</a:t>
              </a:r>
              <a:r>
                <a:rPr sz="1800" spc="15"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a:t>
              </a:r>
              <a:r>
                <a:rPr sz="1800" spc="5" dirty="0">
                  <a:solidFill>
                    <a:srgbClr val="FFFFFF"/>
                  </a:solidFill>
                  <a:latin typeface="Calibri"/>
                  <a:cs typeface="Calibri"/>
                </a:rPr>
                <a:t> </a:t>
              </a:r>
              <a:r>
                <a:rPr sz="1800" spc="-40" dirty="0">
                  <a:solidFill>
                    <a:srgbClr val="FFFFFF"/>
                  </a:solidFill>
                  <a:latin typeface="Calibri"/>
                  <a:cs typeface="Calibri"/>
                </a:rPr>
                <a:t>r</a:t>
              </a:r>
              <a:r>
                <a:rPr sz="1800" spc="-20" dirty="0">
                  <a:solidFill>
                    <a:srgbClr val="FFFFFF"/>
                  </a:solidFill>
                  <a:latin typeface="Calibri"/>
                  <a:cs typeface="Calibri"/>
                </a:rPr>
                <a:t>e</a:t>
              </a:r>
              <a:r>
                <a:rPr sz="1800" dirty="0">
                  <a:solidFill>
                    <a:srgbClr val="FFFFFF"/>
                  </a:solidFill>
                  <a:latin typeface="Calibri"/>
                  <a:cs typeface="Calibri"/>
                </a:rPr>
                <a:t>f</a:t>
              </a:r>
              <a:r>
                <a:rPr sz="1800" spc="-5" dirty="0">
                  <a:solidFill>
                    <a:srgbClr val="FFFFFF"/>
                  </a:solidFill>
                  <a:latin typeface="Calibri"/>
                  <a:cs typeface="Calibri"/>
                </a:rPr>
                <a:t>i</a:t>
              </a:r>
              <a:r>
                <a:rPr sz="1800" dirty="0">
                  <a:solidFill>
                    <a:srgbClr val="FFFFFF"/>
                  </a:solidFill>
                  <a:latin typeface="Calibri"/>
                  <a:cs typeface="Calibri"/>
                </a:rPr>
                <a:t>n</a:t>
              </a:r>
              <a:r>
                <a:rPr sz="1800" spc="-10" dirty="0">
                  <a:solidFill>
                    <a:srgbClr val="FFFFFF"/>
                  </a:solidFill>
                  <a:latin typeface="Calibri"/>
                  <a:cs typeface="Calibri"/>
                </a:rPr>
                <a:t>e</a:t>
              </a:r>
              <a:r>
                <a:rPr sz="1800" dirty="0">
                  <a:solidFill>
                    <a:srgbClr val="FFFFFF"/>
                  </a:solidFill>
                  <a:latin typeface="Calibri"/>
                  <a:cs typeface="Calibri"/>
                </a:rPr>
                <a:t>d. </a:t>
              </a:r>
              <a:r>
                <a:rPr sz="1800" spc="-5" dirty="0">
                  <a:solidFill>
                    <a:srgbClr val="FFFFFF"/>
                  </a:solidFill>
                  <a:latin typeface="Calibri"/>
                  <a:cs typeface="Calibri"/>
                </a:rPr>
                <a:t>T</a:t>
              </a:r>
              <a:r>
                <a:rPr sz="1800" dirty="0">
                  <a:solidFill>
                    <a:srgbClr val="FFFFFF"/>
                  </a:solidFill>
                  <a:latin typeface="Calibri"/>
                  <a:cs typeface="Calibri"/>
                </a:rPr>
                <a:t>h</a:t>
              </a:r>
              <a:r>
                <a:rPr sz="1800" spc="-5" dirty="0">
                  <a:solidFill>
                    <a:srgbClr val="FFFFFF"/>
                  </a:solidFill>
                  <a:latin typeface="Calibri"/>
                  <a:cs typeface="Calibri"/>
                </a:rPr>
                <a:t>i</a:t>
              </a:r>
              <a:r>
                <a:rPr sz="1800" dirty="0">
                  <a:solidFill>
                    <a:srgbClr val="FFFFFF"/>
                  </a:solidFill>
                  <a:latin typeface="Calibri"/>
                  <a:cs typeface="Calibri"/>
                </a:rPr>
                <a:t>s</a:t>
              </a:r>
              <a:r>
                <a:rPr sz="1800" spc="5" dirty="0">
                  <a:solidFill>
                    <a:srgbClr val="FFFFFF"/>
                  </a:solidFill>
                  <a:latin typeface="Calibri"/>
                  <a:cs typeface="Calibri"/>
                </a:rPr>
                <a:t> </a:t>
              </a:r>
              <a:r>
                <a:rPr sz="1800" spc="-15" dirty="0">
                  <a:solidFill>
                    <a:srgbClr val="FFFFFF"/>
                  </a:solidFill>
                  <a:latin typeface="Calibri"/>
                  <a:cs typeface="Calibri"/>
                </a:rPr>
                <a:t>m</a:t>
              </a:r>
              <a:r>
                <a:rPr sz="1800" spc="-45" dirty="0">
                  <a:solidFill>
                    <a:srgbClr val="FFFFFF"/>
                  </a:solidFill>
                  <a:latin typeface="Calibri"/>
                  <a:cs typeface="Calibri"/>
                </a:rPr>
                <a:t>a</a:t>
              </a:r>
              <a:r>
                <a:rPr sz="1800" spc="-10" dirty="0">
                  <a:solidFill>
                    <a:srgbClr val="FFFFFF"/>
                  </a:solidFill>
                  <a:latin typeface="Calibri"/>
                  <a:cs typeface="Calibri"/>
                </a:rPr>
                <a:t>y</a:t>
              </a:r>
              <a:r>
                <a:rPr sz="1800" dirty="0">
                  <a:solidFill>
                    <a:srgbClr val="FFFFFF"/>
                  </a:solidFill>
                  <a:latin typeface="Calibri"/>
                  <a:cs typeface="Calibri"/>
                </a:rPr>
                <a:t> b</a:t>
              </a:r>
              <a:r>
                <a:rPr sz="1800" spc="-10" dirty="0">
                  <a:solidFill>
                    <a:srgbClr val="FFFFFF"/>
                  </a:solidFill>
                  <a:latin typeface="Calibri"/>
                  <a:cs typeface="Calibri"/>
                </a:rPr>
                <a:t>e</a:t>
              </a:r>
              <a:r>
                <a:rPr sz="1800" spc="15" dirty="0">
                  <a:solidFill>
                    <a:srgbClr val="FFFFFF"/>
                  </a:solidFill>
                  <a:latin typeface="Calibri"/>
                  <a:cs typeface="Calibri"/>
                </a:rPr>
                <a:t> </a:t>
              </a:r>
              <a:r>
                <a:rPr sz="1800" dirty="0">
                  <a:solidFill>
                    <a:srgbClr val="FFFFFF"/>
                  </a:solidFill>
                  <a:latin typeface="Calibri"/>
                  <a:cs typeface="Calibri"/>
                </a:rPr>
                <a:t>d</a:t>
              </a:r>
              <a:r>
                <a:rPr sz="1800" spc="-5" dirty="0">
                  <a:solidFill>
                    <a:srgbClr val="FFFFFF"/>
                  </a:solidFill>
                  <a:latin typeface="Calibri"/>
                  <a:cs typeface="Calibri"/>
                </a:rPr>
                <a:t>o</a:t>
              </a:r>
              <a:r>
                <a:rPr sz="1800" dirty="0">
                  <a:solidFill>
                    <a:srgbClr val="FFFFFF"/>
                  </a:solidFill>
                  <a:latin typeface="Calibri"/>
                  <a:cs typeface="Calibri"/>
                </a:rPr>
                <a:t>n</a:t>
              </a:r>
              <a:r>
                <a:rPr sz="1800" spc="-10" dirty="0">
                  <a:solidFill>
                    <a:srgbClr val="FFFFFF"/>
                  </a:solidFill>
                  <a:latin typeface="Calibri"/>
                  <a:cs typeface="Calibri"/>
                </a:rPr>
                <a:t>e</a:t>
              </a:r>
              <a:r>
                <a:rPr sz="1800" spc="15"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n p</a:t>
              </a:r>
              <a:r>
                <a:rPr sz="1800" spc="-10" dirty="0">
                  <a:solidFill>
                    <a:srgbClr val="FFFFFF"/>
                  </a:solidFill>
                  <a:latin typeface="Calibri"/>
                  <a:cs typeface="Calibri"/>
                </a:rPr>
                <a:t>a</a:t>
              </a:r>
              <a:r>
                <a:rPr sz="1800" spc="-50" dirty="0">
                  <a:solidFill>
                    <a:srgbClr val="FFFFFF"/>
                  </a:solidFill>
                  <a:latin typeface="Calibri"/>
                  <a:cs typeface="Calibri"/>
                </a:rPr>
                <a:t>r</a:t>
              </a:r>
              <a:r>
                <a:rPr sz="1800" dirty="0">
                  <a:solidFill>
                    <a:srgbClr val="FFFFFF"/>
                  </a:solidFill>
                  <a:latin typeface="Calibri"/>
                  <a:cs typeface="Calibri"/>
                </a:rPr>
                <a:t>a</a:t>
              </a:r>
              <a:r>
                <a:rPr sz="1800" spc="-5" dirty="0">
                  <a:solidFill>
                    <a:srgbClr val="FFFFFF"/>
                  </a:solidFill>
                  <a:latin typeface="Calibri"/>
                  <a:cs typeface="Calibri"/>
                </a:rPr>
                <a:t>l</a:t>
              </a:r>
              <a:r>
                <a:rPr sz="1800" spc="-10" dirty="0">
                  <a:solidFill>
                    <a:srgbClr val="FFFFFF"/>
                  </a:solidFill>
                  <a:latin typeface="Calibri"/>
                  <a:cs typeface="Calibri"/>
                </a:rPr>
                <a:t>le</a:t>
              </a:r>
              <a:r>
                <a:rPr sz="1800" dirty="0">
                  <a:solidFill>
                    <a:srgbClr val="FFFFFF"/>
                  </a:solidFill>
                  <a:latin typeface="Calibri"/>
                  <a:cs typeface="Calibri"/>
                </a:rPr>
                <a:t>l</a:t>
              </a:r>
              <a:r>
                <a:rPr sz="1800" spc="5" dirty="0">
                  <a:solidFill>
                    <a:srgbClr val="FFFFFF"/>
                  </a:solidFill>
                  <a:latin typeface="Calibri"/>
                  <a:cs typeface="Calibri"/>
                </a:rPr>
                <a:t> </a:t>
              </a:r>
              <a:r>
                <a:rPr sz="1800" spc="-20" dirty="0">
                  <a:solidFill>
                    <a:srgbClr val="FFFFFF"/>
                  </a:solidFill>
                  <a:latin typeface="Calibri"/>
                  <a:cs typeface="Calibri"/>
                </a:rPr>
                <a:t>w</a:t>
              </a:r>
              <a:r>
                <a:rPr sz="1800" spc="-5" dirty="0">
                  <a:solidFill>
                    <a:srgbClr val="FFFFFF"/>
                  </a:solidFill>
                  <a:latin typeface="Calibri"/>
                  <a:cs typeface="Calibri"/>
                </a:rPr>
                <a:t>i</a:t>
              </a:r>
              <a:r>
                <a:rPr sz="1800" spc="-15" dirty="0">
                  <a:solidFill>
                    <a:srgbClr val="FFFFFF"/>
                  </a:solidFill>
                  <a:latin typeface="Calibri"/>
                  <a:cs typeface="Calibri"/>
                </a:rPr>
                <a:t>t</a:t>
              </a:r>
              <a:r>
                <a:rPr sz="1800" dirty="0">
                  <a:solidFill>
                    <a:srgbClr val="FFFFFF"/>
                  </a:solidFill>
                  <a:latin typeface="Calibri"/>
                  <a:cs typeface="Calibri"/>
                </a:rPr>
                <a:t>h</a:t>
              </a:r>
              <a:r>
                <a:rPr sz="1800" spc="25" dirty="0">
                  <a:solidFill>
                    <a:srgbClr val="FFFFFF"/>
                  </a:solidFill>
                  <a:latin typeface="Calibri"/>
                  <a:cs typeface="Calibri"/>
                </a:rPr>
                <a:t> </a:t>
              </a:r>
              <a:r>
                <a:rPr sz="1800" spc="-20" dirty="0">
                  <a:solidFill>
                    <a:srgbClr val="FFFFFF"/>
                  </a:solidFill>
                  <a:latin typeface="Calibri"/>
                  <a:cs typeface="Calibri"/>
                </a:rPr>
                <a:t>s</a:t>
              </a:r>
              <a:r>
                <a:rPr sz="1800" spc="-40" dirty="0">
                  <a:solidFill>
                    <a:srgbClr val="FFFFFF"/>
                  </a:solidFill>
                  <a:latin typeface="Calibri"/>
                  <a:cs typeface="Calibri"/>
                </a:rPr>
                <a:t>t</a:t>
              </a:r>
              <a:r>
                <a:rPr sz="1800" spc="-10" dirty="0">
                  <a:solidFill>
                    <a:srgbClr val="FFFFFF"/>
                  </a:solidFill>
                  <a:latin typeface="Calibri"/>
                  <a:cs typeface="Calibri"/>
                </a:rPr>
                <a:t>e</a:t>
              </a:r>
              <a:r>
                <a:rPr sz="1800" dirty="0">
                  <a:solidFill>
                    <a:srgbClr val="FFFFFF"/>
                  </a:solidFill>
                  <a:latin typeface="Calibri"/>
                  <a:cs typeface="Calibri"/>
                </a:rPr>
                <a:t>p </a:t>
              </a:r>
              <a:r>
                <a:rPr sz="1800" spc="-15" dirty="0">
                  <a:solidFill>
                    <a:srgbClr val="FFFFFF"/>
                  </a:solidFill>
                  <a:latin typeface="Calibri"/>
                  <a:cs typeface="Calibri"/>
                </a:rPr>
                <a:t>5</a:t>
              </a:r>
              <a:r>
                <a:rPr sz="1800" dirty="0">
                  <a:solidFill>
                    <a:srgbClr val="FFFFFF"/>
                  </a:solidFill>
                  <a:latin typeface="Calibri"/>
                  <a:cs typeface="Calibri"/>
                </a:rPr>
                <a:t>.</a:t>
              </a:r>
              <a:endParaRPr sz="1800" dirty="0">
                <a:latin typeface="Calibri"/>
                <a:cs typeface="Calibri"/>
              </a:endParaRPr>
            </a:p>
          </p:txBody>
        </p:sp>
        <p:sp>
          <p:nvSpPr>
            <p:cNvPr id="115" name="object 115"/>
            <p:cNvSpPr txBox="1"/>
            <p:nvPr/>
          </p:nvSpPr>
          <p:spPr>
            <a:xfrm>
              <a:off x="-1552022" y="4092136"/>
              <a:ext cx="2508250" cy="553998"/>
            </a:xfrm>
            <a:prstGeom prst="rect">
              <a:avLst/>
            </a:prstGeom>
          </p:spPr>
          <p:txBody>
            <a:bodyPr vert="horz" wrap="square" lIns="0" tIns="0" rIns="0" bIns="0" rtlCol="0">
              <a:spAutoFit/>
            </a:bodyPr>
            <a:lstStyle/>
            <a:p>
              <a:pPr marL="12700" marR="5080" algn="l">
                <a:lnSpc>
                  <a:spcPct val="100000"/>
                </a:lnSpc>
              </a:pPr>
              <a:r>
                <a:rPr sz="1800" spc="-15" dirty="0">
                  <a:solidFill>
                    <a:srgbClr val="FFFFFF"/>
                  </a:solidFill>
                  <a:latin typeface="Calibri"/>
                  <a:cs typeface="Calibri"/>
                </a:rPr>
                <a:t>No</a:t>
              </a:r>
              <a:r>
                <a:rPr sz="1800" spc="-40" dirty="0">
                  <a:solidFill>
                    <a:srgbClr val="FFFFFF"/>
                  </a:solidFill>
                  <a:latin typeface="Calibri"/>
                  <a:cs typeface="Calibri"/>
                </a:rPr>
                <a:t>t</a:t>
              </a:r>
              <a:r>
                <a:rPr sz="1800" spc="-10" dirty="0">
                  <a:solidFill>
                    <a:srgbClr val="FFFFFF"/>
                  </a:solidFill>
                  <a:latin typeface="Calibri"/>
                  <a:cs typeface="Calibri"/>
                </a:rPr>
                <a:t>e:</a:t>
              </a:r>
              <a:r>
                <a:rPr sz="1800" spc="10" dirty="0">
                  <a:solidFill>
                    <a:srgbClr val="FFFFFF"/>
                  </a:solidFill>
                  <a:latin typeface="Calibri"/>
                  <a:cs typeface="Calibri"/>
                </a:rPr>
                <a:t> </a:t>
              </a:r>
              <a:r>
                <a:rPr sz="1800" spc="-5" dirty="0">
                  <a:solidFill>
                    <a:srgbClr val="FFFFFF"/>
                  </a:solidFill>
                  <a:latin typeface="Calibri"/>
                  <a:cs typeface="Calibri"/>
                </a:rPr>
                <a:t>T</a:t>
              </a:r>
              <a:r>
                <a:rPr sz="1800" dirty="0">
                  <a:solidFill>
                    <a:srgbClr val="FFFFFF"/>
                  </a:solidFill>
                  <a:latin typeface="Calibri"/>
                  <a:cs typeface="Calibri"/>
                </a:rPr>
                <a:t>h</a:t>
              </a:r>
              <a:r>
                <a:rPr sz="1800" spc="-5" dirty="0">
                  <a:solidFill>
                    <a:srgbClr val="FFFFFF"/>
                  </a:solidFill>
                  <a:latin typeface="Calibri"/>
                  <a:cs typeface="Calibri"/>
                </a:rPr>
                <a:t>i</a:t>
              </a:r>
              <a:r>
                <a:rPr sz="1800" dirty="0">
                  <a:solidFill>
                    <a:srgbClr val="FFFFFF"/>
                  </a:solidFill>
                  <a:latin typeface="Calibri"/>
                  <a:cs typeface="Calibri"/>
                </a:rPr>
                <a:t>s</a:t>
              </a:r>
              <a:r>
                <a:rPr sz="1800" spc="15"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a:t>
              </a:r>
              <a:r>
                <a:rPr sz="1800" spc="5" dirty="0">
                  <a:solidFill>
                    <a:srgbClr val="FFFFFF"/>
                  </a:solidFill>
                  <a:latin typeface="Calibri"/>
                  <a:cs typeface="Calibri"/>
                </a:rPr>
                <a:t> </a:t>
              </a:r>
              <a:r>
                <a:rPr sz="1800" dirty="0">
                  <a:solidFill>
                    <a:srgbClr val="FFFFFF"/>
                  </a:solidFill>
                  <a:latin typeface="Calibri"/>
                  <a:cs typeface="Calibri"/>
                </a:rPr>
                <a:t>n</a:t>
              </a:r>
              <a:r>
                <a:rPr sz="1800" spc="-5" dirty="0">
                  <a:solidFill>
                    <a:srgbClr val="FFFFFF"/>
                  </a:solidFill>
                  <a:latin typeface="Calibri"/>
                  <a:cs typeface="Calibri"/>
                </a:rPr>
                <a:t>o</a:t>
              </a:r>
              <a:r>
                <a:rPr sz="1800" spc="-10" dirty="0">
                  <a:solidFill>
                    <a:srgbClr val="FFFFFF"/>
                  </a:solidFill>
                  <a:latin typeface="Calibri"/>
                  <a:cs typeface="Calibri"/>
                </a:rPr>
                <a:t>t</a:t>
              </a:r>
              <a:r>
                <a:rPr sz="1800" spc="-5" dirty="0">
                  <a:solidFill>
                    <a:srgbClr val="FFFFFF"/>
                  </a:solidFill>
                  <a:latin typeface="Calibri"/>
                  <a:cs typeface="Calibri"/>
                </a:rPr>
                <a:t> </a:t>
              </a:r>
              <a:r>
                <a:rPr sz="1800" dirty="0">
                  <a:solidFill>
                    <a:srgbClr val="FFFFFF"/>
                  </a:solidFill>
                  <a:latin typeface="Calibri"/>
                  <a:cs typeface="Calibri"/>
                </a:rPr>
                <a:t>fu</a:t>
              </a:r>
              <a:r>
                <a:rPr sz="1800" spc="-10" dirty="0">
                  <a:solidFill>
                    <a:srgbClr val="FFFFFF"/>
                  </a:solidFill>
                  <a:latin typeface="Calibri"/>
                  <a:cs typeface="Calibri"/>
                </a:rPr>
                <a:t>l</a:t>
              </a:r>
              <a:r>
                <a:rPr sz="1800" dirty="0">
                  <a:solidFill>
                    <a:srgbClr val="FFFFFF"/>
                  </a:solidFill>
                  <a:latin typeface="Calibri"/>
                  <a:cs typeface="Calibri"/>
                </a:rPr>
                <a:t>l</a:t>
              </a:r>
              <a:r>
                <a:rPr sz="1800" spc="20" dirty="0">
                  <a:solidFill>
                    <a:srgbClr val="FFFFFF"/>
                  </a:solidFill>
                  <a:latin typeface="Calibri"/>
                  <a:cs typeface="Calibri"/>
                </a:rPr>
                <a:t> </a:t>
              </a:r>
              <a:r>
                <a:rPr sz="1800" dirty="0">
                  <a:solidFill>
                    <a:srgbClr val="FFFFFF"/>
                  </a:solidFill>
                  <a:latin typeface="Calibri"/>
                  <a:cs typeface="Calibri"/>
                </a:rPr>
                <a:t>b</a:t>
              </a:r>
              <a:r>
                <a:rPr sz="1800" spc="-10" dirty="0">
                  <a:solidFill>
                    <a:srgbClr val="FFFFFF"/>
                  </a:solidFill>
                  <a:latin typeface="Calibri"/>
                  <a:cs typeface="Calibri"/>
                </a:rPr>
                <a:t>l</a:t>
              </a:r>
              <a:r>
                <a:rPr sz="1800" spc="-15" dirty="0">
                  <a:solidFill>
                    <a:srgbClr val="FFFFFF"/>
                  </a:solidFill>
                  <a:latin typeface="Calibri"/>
                  <a:cs typeface="Calibri"/>
                </a:rPr>
                <a:t>o</a:t>
              </a:r>
              <a:r>
                <a:rPr sz="1800" spc="-20" dirty="0">
                  <a:solidFill>
                    <a:srgbClr val="FFFFFF"/>
                  </a:solidFill>
                  <a:latin typeface="Calibri"/>
                  <a:cs typeface="Calibri"/>
                </a:rPr>
                <a:t>w</a:t>
              </a:r>
              <a:r>
                <a:rPr sz="1800" dirty="0">
                  <a:solidFill>
                    <a:srgbClr val="FFFFFF"/>
                  </a:solidFill>
                  <a:latin typeface="Calibri"/>
                  <a:cs typeface="Calibri"/>
                </a:rPr>
                <a:t>n d</a:t>
              </a:r>
              <a:r>
                <a:rPr sz="1800" spc="-5" dirty="0">
                  <a:solidFill>
                    <a:srgbClr val="FFFFFF"/>
                  </a:solidFill>
                  <a:latin typeface="Calibri"/>
                  <a:cs typeface="Calibri"/>
                </a:rPr>
                <a:t>o</a:t>
              </a:r>
              <a:r>
                <a:rPr sz="1800" spc="-20" dirty="0">
                  <a:solidFill>
                    <a:srgbClr val="FFFFFF"/>
                  </a:solidFill>
                  <a:latin typeface="Calibri"/>
                  <a:cs typeface="Calibri"/>
                </a:rPr>
                <a:t>c</a:t>
              </a:r>
              <a:r>
                <a:rPr sz="1800" dirty="0">
                  <a:solidFill>
                    <a:srgbClr val="FFFFFF"/>
                  </a:solidFill>
                  <a:latin typeface="Calibri"/>
                  <a:cs typeface="Calibri"/>
                </a:rPr>
                <a:t>u</a:t>
              </a:r>
              <a:r>
                <a:rPr sz="1800" spc="-15" dirty="0">
                  <a:solidFill>
                    <a:srgbClr val="FFFFFF"/>
                  </a:solidFill>
                  <a:latin typeface="Calibri"/>
                  <a:cs typeface="Calibri"/>
                </a:rPr>
                <a:t>me</a:t>
              </a:r>
              <a:r>
                <a:rPr sz="1800" spc="-10" dirty="0">
                  <a:solidFill>
                    <a:srgbClr val="FFFFFF"/>
                  </a:solidFill>
                  <a:latin typeface="Calibri"/>
                  <a:cs typeface="Calibri"/>
                </a:rPr>
                <a:t>n</a:t>
              </a:r>
              <a:r>
                <a:rPr sz="1800" spc="-40" dirty="0">
                  <a:solidFill>
                    <a:srgbClr val="FFFFFF"/>
                  </a:solidFill>
                  <a:latin typeface="Calibri"/>
                  <a:cs typeface="Calibri"/>
                </a:rPr>
                <a:t>t</a:t>
              </a:r>
              <a:r>
                <a:rPr sz="1800" spc="-10" dirty="0">
                  <a:solidFill>
                    <a:srgbClr val="FFFFFF"/>
                  </a:solidFill>
                  <a:latin typeface="Calibri"/>
                  <a:cs typeface="Calibri"/>
                </a:rPr>
                <a:t>a</a:t>
              </a:r>
              <a:r>
                <a:rPr sz="1800" spc="-15" dirty="0">
                  <a:solidFill>
                    <a:srgbClr val="FFFFFF"/>
                  </a:solidFill>
                  <a:latin typeface="Calibri"/>
                  <a:cs typeface="Calibri"/>
                </a:rPr>
                <a:t>t</a:t>
              </a:r>
              <a:r>
                <a:rPr sz="1800" spc="-10" dirty="0">
                  <a:solidFill>
                    <a:srgbClr val="FFFFFF"/>
                  </a:solidFill>
                  <a:latin typeface="Calibri"/>
                  <a:cs typeface="Calibri"/>
                </a:rPr>
                <a:t>i</a:t>
              </a:r>
              <a:r>
                <a:rPr sz="1800" spc="-5" dirty="0">
                  <a:solidFill>
                    <a:srgbClr val="FFFFFF"/>
                  </a:solidFill>
                  <a:latin typeface="Calibri"/>
                  <a:cs typeface="Calibri"/>
                </a:rPr>
                <a:t>o</a:t>
              </a:r>
              <a:r>
                <a:rPr sz="1800" dirty="0">
                  <a:solidFill>
                    <a:srgbClr val="FFFFFF"/>
                  </a:solidFill>
                  <a:latin typeface="Calibri"/>
                  <a:cs typeface="Calibri"/>
                </a:rPr>
                <a:t>n</a:t>
              </a:r>
              <a:r>
                <a:rPr sz="1800" spc="15" dirty="0">
                  <a:solidFill>
                    <a:srgbClr val="FFFFFF"/>
                  </a:solidFill>
                  <a:latin typeface="Calibri"/>
                  <a:cs typeface="Calibri"/>
                </a:rPr>
                <a:t> </a:t>
              </a:r>
              <a:r>
                <a:rPr sz="1800" dirty="0">
                  <a:solidFill>
                    <a:srgbClr val="FFFFFF"/>
                  </a:solidFill>
                  <a:latin typeface="Calibri"/>
                  <a:cs typeface="Calibri"/>
                </a:rPr>
                <a:t>bu</a:t>
              </a:r>
              <a:r>
                <a:rPr sz="1800" spc="-10" dirty="0">
                  <a:solidFill>
                    <a:srgbClr val="FFFFFF"/>
                  </a:solidFill>
                  <a:latin typeface="Calibri"/>
                  <a:cs typeface="Calibri"/>
                </a:rPr>
                <a:t>t</a:t>
              </a:r>
              <a:r>
                <a:rPr sz="1800" spc="5" dirty="0">
                  <a:solidFill>
                    <a:srgbClr val="FFFFFF"/>
                  </a:solidFill>
                  <a:latin typeface="Calibri"/>
                  <a:cs typeface="Calibri"/>
                </a:rPr>
                <a:t> </a:t>
              </a:r>
              <a:r>
                <a:rPr sz="1800" spc="-50" dirty="0">
                  <a:solidFill>
                    <a:srgbClr val="FFFFFF"/>
                  </a:solidFill>
                  <a:latin typeface="Calibri"/>
                  <a:cs typeface="Calibri"/>
                </a:rPr>
                <a:t>r</a:t>
              </a:r>
              <a:r>
                <a:rPr sz="1800" spc="-10" dirty="0">
                  <a:solidFill>
                    <a:srgbClr val="FFFFFF"/>
                  </a:solidFill>
                  <a:latin typeface="Calibri"/>
                  <a:cs typeface="Calibri"/>
                </a:rPr>
                <a:t>a</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er</a:t>
              </a:r>
              <a:endParaRPr sz="1800" dirty="0">
                <a:latin typeface="Calibri"/>
                <a:cs typeface="Calibri"/>
              </a:endParaRPr>
            </a:p>
          </p:txBody>
        </p:sp>
        <p:sp>
          <p:nvSpPr>
            <p:cNvPr id="116" name="object 116"/>
            <p:cNvSpPr txBox="1"/>
            <p:nvPr/>
          </p:nvSpPr>
          <p:spPr>
            <a:xfrm>
              <a:off x="-1552022" y="4640776"/>
              <a:ext cx="859155" cy="276999"/>
            </a:xfrm>
            <a:prstGeom prst="rect">
              <a:avLst/>
            </a:prstGeom>
          </p:spPr>
          <p:txBody>
            <a:bodyPr vert="horz" wrap="square" lIns="0" tIns="0" rIns="0" bIns="0" rtlCol="0">
              <a:spAutoFit/>
            </a:bodyPr>
            <a:lstStyle/>
            <a:p>
              <a:pPr marL="12700" algn="l">
                <a:lnSpc>
                  <a:spcPct val="100000"/>
                </a:lnSpc>
              </a:pPr>
              <a:r>
                <a:rPr sz="1800" i="1" spc="-5" dirty="0">
                  <a:solidFill>
                    <a:srgbClr val="FFFFFF"/>
                  </a:solidFill>
                  <a:latin typeface="Calibri"/>
                  <a:cs typeface="Calibri"/>
                </a:rPr>
                <a:t>s</a:t>
              </a:r>
              <a:r>
                <a:rPr sz="1800" i="1" spc="-75" dirty="0">
                  <a:solidFill>
                    <a:srgbClr val="FFFFFF"/>
                  </a:solidFill>
                  <a:latin typeface="Calibri"/>
                  <a:cs typeface="Calibri"/>
                </a:rPr>
                <a:t>k</a:t>
              </a:r>
              <a:r>
                <a:rPr sz="1800" i="1" spc="-20" dirty="0">
                  <a:solidFill>
                    <a:srgbClr val="FFFFFF"/>
                  </a:solidFill>
                  <a:latin typeface="Calibri"/>
                  <a:cs typeface="Calibri"/>
                </a:rPr>
                <a:t>e</a:t>
              </a:r>
              <a:r>
                <a:rPr sz="1800" i="1" spc="-40" dirty="0">
                  <a:solidFill>
                    <a:srgbClr val="FFFFFF"/>
                  </a:solidFill>
                  <a:latin typeface="Calibri"/>
                  <a:cs typeface="Calibri"/>
                </a:rPr>
                <a:t>t</a:t>
              </a:r>
              <a:r>
                <a:rPr sz="1800" i="1" spc="-5" dirty="0">
                  <a:solidFill>
                    <a:srgbClr val="FFFFFF"/>
                  </a:solidFill>
                  <a:latin typeface="Calibri"/>
                  <a:cs typeface="Calibri"/>
                </a:rPr>
                <a:t>ch</a:t>
              </a:r>
              <a:r>
                <a:rPr sz="1800" i="1" spc="-10" dirty="0">
                  <a:solidFill>
                    <a:srgbClr val="FFFFFF"/>
                  </a:solidFill>
                  <a:latin typeface="Calibri"/>
                  <a:cs typeface="Calibri"/>
                </a:rPr>
                <a:t>es</a:t>
              </a:r>
              <a:r>
                <a:rPr sz="1800" dirty="0">
                  <a:solidFill>
                    <a:srgbClr val="FFFFFF"/>
                  </a:solidFill>
                  <a:latin typeface="Calibri"/>
                  <a:cs typeface="Calibri"/>
                </a:rPr>
                <a:t>.</a:t>
              </a:r>
              <a:endParaRPr sz="1800">
                <a:latin typeface="Calibri"/>
                <a:cs typeface="Calibri"/>
              </a:endParaRPr>
            </a:p>
          </p:txBody>
        </p:sp>
      </p:grpSp>
      <p:grpSp>
        <p:nvGrpSpPr>
          <p:cNvPr id="120" name="Group 119"/>
          <p:cNvGrpSpPr/>
          <p:nvPr/>
        </p:nvGrpSpPr>
        <p:grpSpPr>
          <a:xfrm>
            <a:off x="1842518" y="1309116"/>
            <a:ext cx="7149082" cy="5257799"/>
            <a:chOff x="1597152" y="1309116"/>
            <a:chExt cx="7149082" cy="5257799"/>
          </a:xfrm>
        </p:grpSpPr>
        <p:sp>
          <p:nvSpPr>
            <p:cNvPr id="3" name="object 3"/>
            <p:cNvSpPr/>
            <p:nvPr/>
          </p:nvSpPr>
          <p:spPr>
            <a:xfrm>
              <a:off x="1597152" y="1309116"/>
              <a:ext cx="1434083" cy="566927"/>
            </a:xfrm>
            <a:prstGeom prst="rect">
              <a:avLst/>
            </a:prstGeom>
            <a:blipFill>
              <a:blip r:embed="rId8" cstate="print"/>
              <a:stretch>
                <a:fillRect/>
              </a:stretch>
            </a:blipFill>
          </p:spPr>
          <p:txBody>
            <a:bodyPr wrap="square" lIns="0" tIns="0" rIns="0" bIns="0" rtlCol="0"/>
            <a:lstStyle/>
            <a:p>
              <a:endParaRPr/>
            </a:p>
          </p:txBody>
        </p:sp>
        <p:sp>
          <p:nvSpPr>
            <p:cNvPr id="4" name="object 4"/>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5" name="object 5"/>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7" name="object 7"/>
            <p:cNvSpPr/>
            <p:nvPr/>
          </p:nvSpPr>
          <p:spPr>
            <a:xfrm>
              <a:off x="3026664" y="1319783"/>
              <a:ext cx="1432559" cy="566927"/>
            </a:xfrm>
            <a:prstGeom prst="rect">
              <a:avLst/>
            </a:prstGeom>
            <a:blipFill>
              <a:blip r:embed="rId9" cstate="print"/>
              <a:stretch>
                <a:fillRect/>
              </a:stretch>
            </a:blipFill>
          </p:spPr>
          <p:txBody>
            <a:bodyPr wrap="square" lIns="0" tIns="0" rIns="0" bIns="0" rtlCol="0"/>
            <a:lstStyle/>
            <a:p>
              <a:endParaRPr/>
            </a:p>
          </p:txBody>
        </p:sp>
        <p:sp>
          <p:nvSpPr>
            <p:cNvPr id="8" name="object 8"/>
            <p:cNvSpPr/>
            <p:nvPr/>
          </p:nvSpPr>
          <p:spPr>
            <a:xfrm>
              <a:off x="3616502" y="1728914"/>
              <a:ext cx="710132" cy="78549"/>
            </a:xfrm>
            <a:prstGeom prst="rect">
              <a:avLst/>
            </a:prstGeom>
            <a:blipFill>
              <a:blip r:embed="rId10" cstate="print"/>
              <a:stretch>
                <a:fillRect/>
              </a:stretch>
            </a:blipFill>
          </p:spPr>
          <p:txBody>
            <a:bodyPr wrap="square" lIns="0" tIns="0" rIns="0" bIns="0" rtlCol="0"/>
            <a:lstStyle/>
            <a:p>
              <a:endParaRPr/>
            </a:p>
          </p:txBody>
        </p:sp>
        <p:sp>
          <p:nvSpPr>
            <p:cNvPr id="9" name="object 9"/>
            <p:cNvSpPr/>
            <p:nvPr/>
          </p:nvSpPr>
          <p:spPr>
            <a:xfrm>
              <a:off x="3191255" y="1804174"/>
              <a:ext cx="36995" cy="3289"/>
            </a:xfrm>
            <a:prstGeom prst="rect">
              <a:avLst/>
            </a:prstGeom>
            <a:blipFill>
              <a:blip r:embed="rId11" cstate="print"/>
              <a:stretch>
                <a:fillRect/>
              </a:stretch>
            </a:blipFill>
          </p:spPr>
          <p:txBody>
            <a:bodyPr wrap="square" lIns="0" tIns="0" rIns="0" bIns="0" rtlCol="0"/>
            <a:lstStyle/>
            <a:p>
              <a:endParaRPr/>
            </a:p>
          </p:txBody>
        </p:sp>
        <p:sp>
          <p:nvSpPr>
            <p:cNvPr id="10" name="object 10"/>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3" name="object 13"/>
            <p:cNvSpPr/>
            <p:nvPr/>
          </p:nvSpPr>
          <p:spPr>
            <a:xfrm>
              <a:off x="4454652" y="1330452"/>
              <a:ext cx="1434082" cy="566927"/>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5043678" y="1740407"/>
              <a:ext cx="666749" cy="77723"/>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6" name="object 16"/>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7" name="object 17"/>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8" name="object 18"/>
            <p:cNvSpPr/>
            <p:nvPr/>
          </p:nvSpPr>
          <p:spPr>
            <a:xfrm>
              <a:off x="5884164" y="1330452"/>
              <a:ext cx="1432559" cy="566927"/>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20" name="object 20"/>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2" name="object 22"/>
            <p:cNvSpPr/>
            <p:nvPr/>
          </p:nvSpPr>
          <p:spPr>
            <a:xfrm>
              <a:off x="7312152" y="1341120"/>
              <a:ext cx="1434082" cy="566927"/>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4" name="object 24"/>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5" name="object 25"/>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26" name="object 26"/>
            <p:cNvSpPr/>
            <p:nvPr/>
          </p:nvSpPr>
          <p:spPr>
            <a:xfrm>
              <a:off x="3252215" y="2016251"/>
              <a:ext cx="3838955" cy="454151"/>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8" name="object 28"/>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0" name="object 30"/>
            <p:cNvSpPr/>
            <p:nvPr/>
          </p:nvSpPr>
          <p:spPr>
            <a:xfrm>
              <a:off x="3252215" y="2581655"/>
              <a:ext cx="3838955" cy="454151"/>
            </a:xfrm>
            <a:prstGeom prst="rect">
              <a:avLst/>
            </a:prstGeom>
            <a:blipFill>
              <a:blip r:embed="rId15" cstate="print"/>
              <a:stretch>
                <a:fillRect/>
              </a:stretch>
            </a:blipFill>
          </p:spPr>
          <p:txBody>
            <a:bodyPr wrap="square" lIns="0" tIns="0" rIns="0" bIns="0" rtlCol="0"/>
            <a:lstStyle/>
            <a:p>
              <a:endParaRPr/>
            </a:p>
          </p:txBody>
        </p:sp>
        <p:sp>
          <p:nvSpPr>
            <p:cNvPr id="31" name="object 31"/>
            <p:cNvSpPr/>
            <p:nvPr/>
          </p:nvSpPr>
          <p:spPr>
            <a:xfrm>
              <a:off x="3358896" y="2965564"/>
              <a:ext cx="3649979" cy="91579"/>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33" name="object 33"/>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4" name="object 34"/>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35" name="object 35"/>
            <p:cNvSpPr/>
            <p:nvPr/>
          </p:nvSpPr>
          <p:spPr>
            <a:xfrm>
              <a:off x="3252215" y="3148583"/>
              <a:ext cx="3838955" cy="452627"/>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7" name="object 37"/>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a:latin typeface="Calibri"/>
                <a:cs typeface="Calibri"/>
              </a:endParaRPr>
            </a:p>
          </p:txBody>
        </p:sp>
        <p:sp>
          <p:nvSpPr>
            <p:cNvPr id="39" name="object 39"/>
            <p:cNvSpPr/>
            <p:nvPr/>
          </p:nvSpPr>
          <p:spPr>
            <a:xfrm>
              <a:off x="3252215" y="3713987"/>
              <a:ext cx="3838955" cy="454152"/>
            </a:xfrm>
            <a:prstGeom prst="rect">
              <a:avLst/>
            </a:prstGeom>
            <a:blipFill>
              <a:blip r:embed="rId18" cstate="print"/>
              <a:stretch>
                <a:fillRect/>
              </a:stretch>
            </a:blipFill>
          </p:spPr>
          <p:txBody>
            <a:bodyPr wrap="square" lIns="0" tIns="0" rIns="0" bIns="0" rtlCol="0"/>
            <a:lstStyle/>
            <a:p>
              <a:endParaRPr/>
            </a:p>
          </p:txBody>
        </p:sp>
        <p:sp>
          <p:nvSpPr>
            <p:cNvPr id="40" name="object 40"/>
            <p:cNvSpPr/>
            <p:nvPr/>
          </p:nvSpPr>
          <p:spPr>
            <a:xfrm>
              <a:off x="3477767" y="4098125"/>
              <a:ext cx="3415282" cy="91350"/>
            </a:xfrm>
            <a:prstGeom prst="rect">
              <a:avLst/>
            </a:prstGeom>
            <a:blipFill>
              <a:blip r:embed="rId19" cstate="print"/>
              <a:stretch>
                <a:fillRect/>
              </a:stretch>
            </a:blipFill>
          </p:spPr>
          <p:txBody>
            <a:bodyPr wrap="square" lIns="0" tIns="0" rIns="0" bIns="0" rtlCol="0"/>
            <a:lstStyle/>
            <a:p>
              <a:endParaRPr/>
            </a:p>
          </p:txBody>
        </p:sp>
        <p:sp>
          <p:nvSpPr>
            <p:cNvPr id="41" name="object 41"/>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3" name="object 43"/>
            <p:cNvSpPr txBox="1"/>
            <p:nvPr/>
          </p:nvSpPr>
          <p:spPr>
            <a:xfrm>
              <a:off x="3576987" y="3789298"/>
              <a:ext cx="3188335" cy="276860"/>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lang="en-CA" sz="900" b="1" spc="-5" dirty="0" smtClean="0">
                  <a:solidFill>
                    <a:srgbClr val="FFFFFF"/>
                  </a:solidFill>
                  <a:latin typeface="Calibri"/>
                  <a:cs typeface="Calibri"/>
                </a:rPr>
                <a:t>t</a:t>
              </a:r>
              <a:r>
                <a:rPr lang="en-CA" sz="900" b="1" spc="-10" dirty="0" smtClean="0">
                  <a:solidFill>
                    <a:srgbClr val="FFFFFF"/>
                  </a:solidFill>
                  <a:latin typeface="Calibri"/>
                  <a:cs typeface="Calibri"/>
                </a:rPr>
                <a:t>h</a:t>
              </a:r>
              <a:r>
                <a:rPr lang="en-CA" sz="900" b="1" dirty="0" smtClean="0">
                  <a:solidFill>
                    <a:srgbClr val="FFFFFF"/>
                  </a:solidFill>
                  <a:latin typeface="Calibri"/>
                  <a:cs typeface="Calibri"/>
                </a:rPr>
                <a:t>e </a:t>
              </a:r>
              <a:r>
                <a:rPr lang="en-CA" sz="900" b="1" dirty="0">
                  <a:solidFill>
                    <a:srgbClr val="FFFFFF"/>
                  </a:solidFill>
                  <a:latin typeface="Calibri"/>
                  <a:cs typeface="Calibri"/>
                </a:rPr>
                <a:t>selected drivers</a:t>
              </a:r>
              <a:endParaRPr sz="900" dirty="0">
                <a:latin typeface="Calibri"/>
                <a:cs typeface="Calibri"/>
              </a:endParaRPr>
            </a:p>
          </p:txBody>
        </p:sp>
        <p:sp>
          <p:nvSpPr>
            <p:cNvPr id="44" name="object 44"/>
            <p:cNvSpPr/>
            <p:nvPr/>
          </p:nvSpPr>
          <p:spPr>
            <a:xfrm>
              <a:off x="3252215" y="4280915"/>
              <a:ext cx="3838955" cy="452627"/>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3378708" y="4663275"/>
              <a:ext cx="3610355" cy="93129"/>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47795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49" name="object 49"/>
            <p:cNvSpPr/>
            <p:nvPr/>
          </p:nvSpPr>
          <p:spPr>
            <a:xfrm>
              <a:off x="3252215" y="4846320"/>
              <a:ext cx="3838955" cy="454151"/>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00B050"/>
            </a:solidFill>
          </p:spPr>
          <p:txBody>
            <a:bodyPr wrap="square" lIns="0" tIns="0" rIns="0" bIns="0" rtlCol="0"/>
            <a:lstStyle/>
            <a:p>
              <a:endParaRPr/>
            </a:p>
          </p:txBody>
        </p:sp>
        <p:sp>
          <p:nvSpPr>
            <p:cNvPr id="51" name="object 5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252215" y="5411723"/>
              <a:ext cx="3838955" cy="454151"/>
            </a:xfrm>
            <a:prstGeom prst="rect">
              <a:avLst/>
            </a:prstGeom>
            <a:blipFill>
              <a:blip r:embed="rId22" cstate="print"/>
              <a:stretch>
                <a:fillRect/>
              </a:stretch>
            </a:blipFill>
          </p:spPr>
          <p:txBody>
            <a:bodyPr wrap="square" lIns="0" tIns="0" rIns="0" bIns="0" rtlCol="0"/>
            <a:lstStyle/>
            <a:p>
              <a:endParaRPr/>
            </a:p>
          </p:txBody>
        </p:sp>
        <p:sp>
          <p:nvSpPr>
            <p:cNvPr id="54" name="object 54"/>
            <p:cNvSpPr/>
            <p:nvPr/>
          </p:nvSpPr>
          <p:spPr>
            <a:xfrm>
              <a:off x="3352800" y="5795721"/>
              <a:ext cx="3662171" cy="91490"/>
            </a:xfrm>
            <a:prstGeom prst="rect">
              <a:avLst/>
            </a:prstGeom>
            <a:blipFill>
              <a:blip r:embed="rId23" cstate="print"/>
              <a:stretch>
                <a:fillRect/>
              </a:stretch>
            </a:blipFill>
          </p:spPr>
          <p:txBody>
            <a:bodyPr wrap="square" lIns="0" tIns="0" rIns="0" bIns="0" rtlCol="0"/>
            <a:lstStyle/>
            <a:p>
              <a:endParaRPr/>
            </a:p>
          </p:txBody>
        </p:sp>
        <p:sp>
          <p:nvSpPr>
            <p:cNvPr id="55" name="object 5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56" name="object 5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454652" y="5999988"/>
              <a:ext cx="1434082" cy="566927"/>
            </a:xfrm>
            <a:prstGeom prst="rect">
              <a:avLst/>
            </a:prstGeom>
            <a:blipFill>
              <a:blip r:embed="rId12" cstate="print"/>
              <a:stretch>
                <a:fillRect/>
              </a:stretch>
            </a:blipFill>
          </p:spPr>
          <p:txBody>
            <a:bodyPr wrap="square" lIns="0" tIns="0" rIns="0" bIns="0" rtlCol="0"/>
            <a:lstStyle/>
            <a:p>
              <a:endParaRPr/>
            </a:p>
          </p:txBody>
        </p:sp>
        <p:sp>
          <p:nvSpPr>
            <p:cNvPr id="59" name="object 59"/>
            <p:cNvSpPr/>
            <p:nvPr/>
          </p:nvSpPr>
          <p:spPr>
            <a:xfrm>
              <a:off x="5045392" y="6408127"/>
              <a:ext cx="785431" cy="79539"/>
            </a:xfrm>
            <a:prstGeom prst="rect">
              <a:avLst/>
            </a:prstGeom>
            <a:blipFill>
              <a:blip r:embed="rId24" cstate="print"/>
              <a:stretch>
                <a:fillRect/>
              </a:stretch>
            </a:blipFill>
          </p:spPr>
          <p:txBody>
            <a:bodyPr wrap="square" lIns="0" tIns="0" rIns="0" bIns="0" rtlCol="0"/>
            <a:lstStyle/>
            <a:p>
              <a:endParaRPr/>
            </a:p>
          </p:txBody>
        </p:sp>
        <p:sp>
          <p:nvSpPr>
            <p:cNvPr id="60" name="object 60"/>
            <p:cNvSpPr/>
            <p:nvPr/>
          </p:nvSpPr>
          <p:spPr>
            <a:xfrm>
              <a:off x="4543044" y="6476200"/>
              <a:ext cx="114871" cy="11467"/>
            </a:xfrm>
            <a:prstGeom prst="rect">
              <a:avLst/>
            </a:prstGeom>
            <a:blipFill>
              <a:blip r:embed="rId25" cstate="print"/>
              <a:stretch>
                <a:fillRect/>
              </a:stretch>
            </a:blipFill>
          </p:spPr>
          <p:txBody>
            <a:bodyPr wrap="square" lIns="0" tIns="0" rIns="0" bIns="0" rtlCol="0"/>
            <a:lstStyle/>
            <a:p>
              <a:endParaRPr/>
            </a:p>
          </p:txBody>
        </p:sp>
        <p:sp>
          <p:nvSpPr>
            <p:cNvPr id="61" name="object 61"/>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2" name="object 62"/>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015483" y="1780032"/>
              <a:ext cx="315467" cy="438911"/>
            </a:xfrm>
            <a:prstGeom prst="rect">
              <a:avLst/>
            </a:prstGeom>
            <a:blipFill>
              <a:blip r:embed="rId26" cstate="print"/>
              <a:stretch>
                <a:fillRect/>
              </a:stretch>
            </a:blipFill>
          </p:spPr>
          <p:txBody>
            <a:bodyPr wrap="square" lIns="0" tIns="0" rIns="0" bIns="0" rtlCol="0"/>
            <a:lstStyle/>
            <a:p>
              <a:endParaRPr/>
            </a:p>
          </p:txBody>
        </p:sp>
        <p:sp>
          <p:nvSpPr>
            <p:cNvPr id="65" name="object 65"/>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2378963"/>
              <a:ext cx="315467" cy="406907"/>
            </a:xfrm>
            <a:prstGeom prst="rect">
              <a:avLst/>
            </a:prstGeom>
            <a:blipFill>
              <a:blip r:embed="rId27" cstate="print"/>
              <a:stretch>
                <a:fillRect/>
              </a:stretch>
            </a:blipFill>
          </p:spPr>
          <p:txBody>
            <a:bodyPr wrap="square" lIns="0" tIns="0" rIns="0" bIns="0" rtlCol="0"/>
            <a:lstStyle/>
            <a:p>
              <a:endParaRPr/>
            </a:p>
          </p:txBody>
        </p:sp>
        <p:sp>
          <p:nvSpPr>
            <p:cNvPr id="68" name="object 68"/>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2944367"/>
              <a:ext cx="315467" cy="406907"/>
            </a:xfrm>
            <a:prstGeom prst="rect">
              <a:avLst/>
            </a:prstGeom>
            <a:blipFill>
              <a:blip r:embed="rId27" cstate="print"/>
              <a:stretch>
                <a:fillRect/>
              </a:stretch>
            </a:blipFill>
          </p:spPr>
          <p:txBody>
            <a:bodyPr wrap="square" lIns="0" tIns="0" rIns="0" bIns="0" rtlCol="0"/>
            <a:lstStyle/>
            <a:p>
              <a:endParaRPr/>
            </a:p>
          </p:txBody>
        </p:sp>
        <p:sp>
          <p:nvSpPr>
            <p:cNvPr id="71" name="object 71"/>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3509771"/>
              <a:ext cx="315467" cy="406907"/>
            </a:xfrm>
            <a:prstGeom prst="rect">
              <a:avLst/>
            </a:prstGeom>
            <a:blipFill>
              <a:blip r:embed="rId27" cstate="print"/>
              <a:stretch>
                <a:fillRect/>
              </a:stretch>
            </a:blipFill>
          </p:spPr>
          <p:txBody>
            <a:bodyPr wrap="square" lIns="0" tIns="0" rIns="0" bIns="0" rtlCol="0"/>
            <a:lstStyle/>
            <a:p>
              <a:endParaRPr/>
            </a:p>
          </p:txBody>
        </p:sp>
        <p:sp>
          <p:nvSpPr>
            <p:cNvPr id="74" name="object 74"/>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015483" y="4076699"/>
              <a:ext cx="315467" cy="406907"/>
            </a:xfrm>
            <a:prstGeom prst="rect">
              <a:avLst/>
            </a:prstGeom>
            <a:blipFill>
              <a:blip r:embed="rId27" cstate="print"/>
              <a:stretch>
                <a:fillRect/>
              </a:stretch>
            </a:blipFill>
          </p:spPr>
          <p:txBody>
            <a:bodyPr wrap="square" lIns="0" tIns="0" rIns="0" bIns="0" rtlCol="0"/>
            <a:lstStyle/>
            <a:p>
              <a:endParaRPr/>
            </a:p>
          </p:txBody>
        </p:sp>
        <p:sp>
          <p:nvSpPr>
            <p:cNvPr id="77" name="object 77"/>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015483" y="4642103"/>
              <a:ext cx="315467" cy="406907"/>
            </a:xfrm>
            <a:prstGeom prst="rect">
              <a:avLst/>
            </a:prstGeom>
            <a:blipFill>
              <a:blip r:embed="rId27" cstate="print"/>
              <a:stretch>
                <a:fillRect/>
              </a:stretch>
            </a:blipFill>
          </p:spPr>
          <p:txBody>
            <a:bodyPr wrap="square" lIns="0" tIns="0" rIns="0" bIns="0" rtlCol="0"/>
            <a:lstStyle/>
            <a:p>
              <a:endParaRPr/>
            </a:p>
          </p:txBody>
        </p:sp>
        <p:sp>
          <p:nvSpPr>
            <p:cNvPr id="80" name="object 80"/>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015483" y="5209031"/>
              <a:ext cx="315467" cy="406907"/>
            </a:xfrm>
            <a:prstGeom prst="rect">
              <a:avLst/>
            </a:prstGeom>
            <a:blipFill>
              <a:blip r:embed="rId27" cstate="print"/>
              <a:stretch>
                <a:fillRect/>
              </a:stretch>
            </a:blipFill>
          </p:spPr>
          <p:txBody>
            <a:bodyPr wrap="square" lIns="0" tIns="0" rIns="0" bIns="0" rtlCol="0"/>
            <a:lstStyle/>
            <a:p>
              <a:endParaRPr/>
            </a:p>
          </p:txBody>
        </p:sp>
        <p:sp>
          <p:nvSpPr>
            <p:cNvPr id="83" name="object 83"/>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015483" y="5774435"/>
              <a:ext cx="315467" cy="428243"/>
            </a:xfrm>
            <a:prstGeom prst="rect">
              <a:avLst/>
            </a:prstGeom>
            <a:blipFill>
              <a:blip r:embed="rId28" cstate="print"/>
              <a:stretch>
                <a:fillRect/>
              </a:stretch>
            </a:blipFill>
          </p:spPr>
          <p:txBody>
            <a:bodyPr wrap="square" lIns="0" tIns="0" rIns="0" bIns="0" rtlCol="0"/>
            <a:lstStyle/>
            <a:p>
              <a:endParaRPr/>
            </a:p>
          </p:txBody>
        </p:sp>
        <p:sp>
          <p:nvSpPr>
            <p:cNvPr id="86" name="object 86"/>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028187" y="2648711"/>
              <a:ext cx="429767" cy="3043427"/>
            </a:xfrm>
            <a:prstGeom prst="rect">
              <a:avLst/>
            </a:prstGeom>
            <a:blipFill>
              <a:blip r:embed="rId29" cstate="print"/>
              <a:stretch>
                <a:fillRect/>
              </a:stretch>
            </a:blipFill>
          </p:spPr>
          <p:txBody>
            <a:bodyPr wrap="square" lIns="0" tIns="0" rIns="0" bIns="0" rtlCol="0"/>
            <a:lstStyle/>
            <a:p>
              <a:endParaRPr/>
            </a:p>
          </p:txBody>
        </p:sp>
        <p:sp>
          <p:nvSpPr>
            <p:cNvPr id="89" name="object 89"/>
            <p:cNvSpPr/>
            <p:nvPr/>
          </p:nvSpPr>
          <p:spPr>
            <a:xfrm>
              <a:off x="3084322" y="2786640"/>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196846" y="2741298"/>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688079" y="1769364"/>
              <a:ext cx="1516367" cy="205739"/>
            </a:xfrm>
            <a:prstGeom prst="rect">
              <a:avLst/>
            </a:prstGeom>
            <a:blipFill>
              <a:blip r:embed="rId30" cstate="print"/>
              <a:stretch>
                <a:fillRect/>
              </a:stretch>
            </a:blipFill>
          </p:spPr>
          <p:txBody>
            <a:bodyPr wrap="square" lIns="0" tIns="0" rIns="0" bIns="0" rtlCol="0"/>
            <a:lstStyle/>
            <a:p>
              <a:endParaRPr/>
            </a:p>
          </p:txBody>
        </p:sp>
        <p:sp>
          <p:nvSpPr>
            <p:cNvPr id="92" name="object 92"/>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260091" y="1758695"/>
              <a:ext cx="1523999" cy="216408"/>
            </a:xfrm>
            <a:prstGeom prst="rect">
              <a:avLst/>
            </a:prstGeom>
            <a:blipFill>
              <a:blip r:embed="rId31" cstate="print"/>
              <a:stretch>
                <a:fillRect/>
              </a:stretch>
            </a:blipFill>
          </p:spPr>
          <p:txBody>
            <a:bodyPr wrap="square" lIns="0" tIns="0" rIns="0" bIns="0" rtlCol="0"/>
            <a:lstStyle/>
            <a:p>
              <a:endParaRPr/>
            </a:p>
          </p:txBody>
        </p:sp>
        <p:sp>
          <p:nvSpPr>
            <p:cNvPr id="94" name="object 94"/>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129783" y="1780032"/>
              <a:ext cx="1528571" cy="195071"/>
            </a:xfrm>
            <a:prstGeom prst="rect">
              <a:avLst/>
            </a:prstGeom>
            <a:blipFill>
              <a:blip r:embed="rId32" cstate="print"/>
              <a:stretch>
                <a:fillRect/>
              </a:stretch>
            </a:blipFill>
          </p:spPr>
          <p:txBody>
            <a:bodyPr wrap="square" lIns="0" tIns="0" rIns="0" bIns="0" rtlCol="0"/>
            <a:lstStyle/>
            <a:p>
              <a:endParaRPr/>
            </a:p>
          </p:txBody>
        </p:sp>
        <p:sp>
          <p:nvSpPr>
            <p:cNvPr id="96" name="object 96"/>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551675" y="1790699"/>
              <a:ext cx="1534667" cy="184403"/>
            </a:xfrm>
            <a:prstGeom prst="rect">
              <a:avLst/>
            </a:prstGeom>
            <a:blipFill>
              <a:blip r:embed="rId33" cstate="print"/>
              <a:stretch>
                <a:fillRect/>
              </a:stretch>
            </a:blipFill>
          </p:spPr>
          <p:txBody>
            <a:bodyPr wrap="square" lIns="0" tIns="0" rIns="0" bIns="0" rtlCol="0"/>
            <a:lstStyle/>
            <a:p>
              <a:endParaRPr/>
            </a:p>
          </p:txBody>
        </p:sp>
        <p:sp>
          <p:nvSpPr>
            <p:cNvPr id="98" name="object 98"/>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102989" y="3638801"/>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sp>
          <p:nvSpPr>
            <p:cNvPr id="117" name="object 117"/>
            <p:cNvSpPr/>
            <p:nvPr/>
          </p:nvSpPr>
          <p:spPr>
            <a:xfrm>
              <a:off x="3203448" y="4223003"/>
              <a:ext cx="3944099" cy="1181099"/>
            </a:xfrm>
            <a:prstGeom prst="rect">
              <a:avLst/>
            </a:prstGeom>
            <a:blipFill>
              <a:blip r:embed="rId34" cstate="print"/>
              <a:stretch>
                <a:fillRect/>
              </a:stretch>
            </a:blipFill>
          </p:spPr>
          <p:txBody>
            <a:bodyPr wrap="square" lIns="0" tIns="0" rIns="0" bIns="0" rtlCol="0"/>
            <a:lstStyle/>
            <a:p>
              <a:endParaRPr/>
            </a:p>
          </p:txBody>
        </p:sp>
        <p:sp>
          <p:nvSpPr>
            <p:cNvPr id="118" name="object 118"/>
            <p:cNvSpPr/>
            <p:nvPr/>
          </p:nvSpPr>
          <p:spPr>
            <a:xfrm>
              <a:off x="3250692" y="4247388"/>
              <a:ext cx="3850004" cy="1087120"/>
            </a:xfrm>
            <a:custGeom>
              <a:avLst/>
              <a:gdLst/>
              <a:ahLst/>
              <a:cxnLst/>
              <a:rect l="l" t="t" r="r" b="b"/>
              <a:pathLst>
                <a:path w="3850004" h="1087120">
                  <a:moveTo>
                    <a:pt x="0" y="0"/>
                  </a:moveTo>
                  <a:lnTo>
                    <a:pt x="3849624" y="0"/>
                  </a:lnTo>
                  <a:lnTo>
                    <a:pt x="3849624" y="1086612"/>
                  </a:lnTo>
                  <a:lnTo>
                    <a:pt x="0" y="1086612"/>
                  </a:lnTo>
                  <a:lnTo>
                    <a:pt x="0" y="0"/>
                  </a:lnTo>
                  <a:close/>
                </a:path>
              </a:pathLst>
            </a:custGeom>
            <a:ln w="9144">
              <a:solidFill>
                <a:srgbClr val="4A7EBB"/>
              </a:solidFill>
              <a:prstDash val="dash"/>
            </a:ln>
          </p:spPr>
          <p:txBody>
            <a:bodyPr wrap="square" lIns="0" tIns="0" rIns="0" bIns="0" rtlCol="0"/>
            <a:lstStyle/>
            <a:p>
              <a:endParaRPr/>
            </a:p>
          </p:txBody>
        </p:sp>
      </p:grpSp>
      <p:sp>
        <p:nvSpPr>
          <p:cNvPr id="122" name="Title 121"/>
          <p:cNvSpPr>
            <a:spLocks noGrp="1"/>
          </p:cNvSpPr>
          <p:nvPr>
            <p:ph type="title"/>
          </p:nvPr>
        </p:nvSpPr>
        <p:spPr/>
        <p:txBody>
          <a:bodyPr/>
          <a:lstStyle/>
          <a:p>
            <a:r>
              <a:rPr lang="en-US" dirty="0" smtClean="0"/>
              <a:t>Step </a:t>
            </a:r>
            <a:r>
              <a:rPr lang="en-US" dirty="0"/>
              <a:t>6</a:t>
            </a:r>
            <a:endParaRPr lang="en-CA" dirty="0"/>
          </a:p>
        </p:txBody>
      </p:sp>
    </p:spTree>
    <p:extLst>
      <p:ext uri="{BB962C8B-B14F-4D97-AF65-F5344CB8AC3E}">
        <p14:creationId xmlns:p14="http://schemas.microsoft.com/office/powerpoint/2010/main" val="111580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1918718" y="1309116"/>
            <a:ext cx="7149082" cy="5257799"/>
            <a:chOff x="1597152" y="1309116"/>
            <a:chExt cx="7149082" cy="5257799"/>
          </a:xfrm>
        </p:grpSpPr>
        <p:sp>
          <p:nvSpPr>
            <p:cNvPr id="3" name="object 3"/>
            <p:cNvSpPr/>
            <p:nvPr/>
          </p:nvSpPr>
          <p:spPr>
            <a:xfrm>
              <a:off x="1597152" y="1309116"/>
              <a:ext cx="1434083" cy="5669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5" name="object 5"/>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7" name="object 7"/>
            <p:cNvSpPr/>
            <p:nvPr/>
          </p:nvSpPr>
          <p:spPr>
            <a:xfrm>
              <a:off x="3026664" y="1319783"/>
              <a:ext cx="1432559" cy="56692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616502" y="1728914"/>
              <a:ext cx="710132" cy="7854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191255" y="1804174"/>
              <a:ext cx="36995" cy="328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3" name="object 13"/>
            <p:cNvSpPr/>
            <p:nvPr/>
          </p:nvSpPr>
          <p:spPr>
            <a:xfrm>
              <a:off x="4454652" y="1330452"/>
              <a:ext cx="1434082" cy="56692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43678" y="1740407"/>
              <a:ext cx="666749" cy="7772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6" name="object 16"/>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7" name="object 17"/>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8" name="object 18"/>
            <p:cNvSpPr/>
            <p:nvPr/>
          </p:nvSpPr>
          <p:spPr>
            <a:xfrm>
              <a:off x="5884164" y="1330452"/>
              <a:ext cx="1432559" cy="56692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20" name="object 20"/>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2" name="object 22"/>
            <p:cNvSpPr/>
            <p:nvPr/>
          </p:nvSpPr>
          <p:spPr>
            <a:xfrm>
              <a:off x="7312152" y="1341120"/>
              <a:ext cx="1434082" cy="566927"/>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4" name="object 24"/>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5" name="object 25"/>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26" name="object 26"/>
            <p:cNvSpPr/>
            <p:nvPr/>
          </p:nvSpPr>
          <p:spPr>
            <a:xfrm>
              <a:off x="3252215" y="2016251"/>
              <a:ext cx="3838955" cy="454151"/>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8" name="object 28"/>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0" name="object 30"/>
            <p:cNvSpPr/>
            <p:nvPr/>
          </p:nvSpPr>
          <p:spPr>
            <a:xfrm>
              <a:off x="3252215" y="2581655"/>
              <a:ext cx="3838955" cy="454151"/>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358896" y="2965564"/>
              <a:ext cx="3649979" cy="91579"/>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33" name="object 33"/>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4" name="object 34"/>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35" name="object 35"/>
            <p:cNvSpPr/>
            <p:nvPr/>
          </p:nvSpPr>
          <p:spPr>
            <a:xfrm>
              <a:off x="3252215" y="3148583"/>
              <a:ext cx="3838955" cy="452627"/>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7" name="object 37"/>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a:latin typeface="Calibri"/>
                <a:cs typeface="Calibri"/>
              </a:endParaRPr>
            </a:p>
          </p:txBody>
        </p:sp>
        <p:sp>
          <p:nvSpPr>
            <p:cNvPr id="39" name="object 39"/>
            <p:cNvSpPr/>
            <p:nvPr/>
          </p:nvSpPr>
          <p:spPr>
            <a:xfrm>
              <a:off x="3252215" y="3713987"/>
              <a:ext cx="3838955" cy="454152"/>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3477767" y="4098125"/>
              <a:ext cx="3415282" cy="91350"/>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3" name="object 43"/>
            <p:cNvSpPr txBox="1"/>
            <p:nvPr/>
          </p:nvSpPr>
          <p:spPr>
            <a:xfrm>
              <a:off x="3576987" y="3789298"/>
              <a:ext cx="3188335" cy="276860"/>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lang="en-CA" sz="900" b="1" spc="-5" dirty="0" smtClean="0">
                  <a:solidFill>
                    <a:srgbClr val="FFFFFF"/>
                  </a:solidFill>
                  <a:latin typeface="Calibri"/>
                  <a:cs typeface="Calibri"/>
                </a:rPr>
                <a:t>t</a:t>
              </a:r>
              <a:r>
                <a:rPr lang="en-CA" sz="900" b="1" spc="-10" dirty="0" smtClean="0">
                  <a:solidFill>
                    <a:srgbClr val="FFFFFF"/>
                  </a:solidFill>
                  <a:latin typeface="Calibri"/>
                  <a:cs typeface="Calibri"/>
                </a:rPr>
                <a:t>h</a:t>
              </a:r>
              <a:r>
                <a:rPr lang="en-CA" sz="900" b="1" dirty="0" smtClean="0">
                  <a:solidFill>
                    <a:srgbClr val="FFFFFF"/>
                  </a:solidFill>
                  <a:latin typeface="Calibri"/>
                  <a:cs typeface="Calibri"/>
                </a:rPr>
                <a:t>e </a:t>
              </a:r>
              <a:r>
                <a:rPr lang="en-CA" sz="900" b="1" dirty="0">
                  <a:solidFill>
                    <a:srgbClr val="FFFFFF"/>
                  </a:solidFill>
                  <a:latin typeface="Calibri"/>
                  <a:cs typeface="Calibri"/>
                </a:rPr>
                <a:t>selected drivers</a:t>
              </a:r>
              <a:endParaRPr sz="900" dirty="0">
                <a:latin typeface="Calibri"/>
                <a:cs typeface="Calibri"/>
              </a:endParaRPr>
            </a:p>
          </p:txBody>
        </p:sp>
        <p:sp>
          <p:nvSpPr>
            <p:cNvPr id="44" name="object 44"/>
            <p:cNvSpPr/>
            <p:nvPr/>
          </p:nvSpPr>
          <p:spPr>
            <a:xfrm>
              <a:off x="3252215" y="4280915"/>
              <a:ext cx="3838955" cy="452627"/>
            </a:xfrm>
            <a:prstGeom prst="rect">
              <a:avLst/>
            </a:prstGeom>
            <a:blipFill>
              <a:blip r:embed="rId12" cstate="print"/>
              <a:stretch>
                <a:fillRect/>
              </a:stretch>
            </a:blipFill>
          </p:spPr>
          <p:txBody>
            <a:bodyPr wrap="square" lIns="0" tIns="0" rIns="0" bIns="0" rtlCol="0"/>
            <a:lstStyle/>
            <a:p>
              <a:endParaRPr/>
            </a:p>
          </p:txBody>
        </p:sp>
        <p:sp>
          <p:nvSpPr>
            <p:cNvPr id="45" name="object 45"/>
            <p:cNvSpPr/>
            <p:nvPr/>
          </p:nvSpPr>
          <p:spPr>
            <a:xfrm>
              <a:off x="3378708" y="4663275"/>
              <a:ext cx="3610355" cy="9312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47795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49" name="object 49"/>
            <p:cNvSpPr/>
            <p:nvPr/>
          </p:nvSpPr>
          <p:spPr>
            <a:xfrm>
              <a:off x="3252215" y="4846320"/>
              <a:ext cx="3838955" cy="454151"/>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51" name="object 5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252215" y="5411723"/>
              <a:ext cx="3838955" cy="454151"/>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3352800" y="5795721"/>
              <a:ext cx="3662171" cy="91490"/>
            </a:xfrm>
            <a:prstGeom prst="rect">
              <a:avLst/>
            </a:prstGeom>
            <a:blipFill>
              <a:blip r:embed="rId18" cstate="print"/>
              <a:stretch>
                <a:fillRect/>
              </a:stretch>
            </a:blipFill>
          </p:spPr>
          <p:txBody>
            <a:bodyPr wrap="square" lIns="0" tIns="0" rIns="0" bIns="0" rtlCol="0"/>
            <a:lstStyle/>
            <a:p>
              <a:endParaRPr/>
            </a:p>
          </p:txBody>
        </p:sp>
        <p:sp>
          <p:nvSpPr>
            <p:cNvPr id="55" name="object 5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00B050"/>
            </a:solidFill>
          </p:spPr>
          <p:txBody>
            <a:bodyPr wrap="square" lIns="0" tIns="0" rIns="0" bIns="0" rtlCol="0"/>
            <a:lstStyle/>
            <a:p>
              <a:endParaRPr/>
            </a:p>
          </p:txBody>
        </p:sp>
        <p:sp>
          <p:nvSpPr>
            <p:cNvPr id="56" name="object 5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454652" y="5999988"/>
              <a:ext cx="1434082" cy="566927"/>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045392" y="6408127"/>
              <a:ext cx="785431" cy="79539"/>
            </a:xfrm>
            <a:prstGeom prst="rect">
              <a:avLst/>
            </a:prstGeom>
            <a:blipFill>
              <a:blip r:embed="rId19" cstate="print"/>
              <a:stretch>
                <a:fillRect/>
              </a:stretch>
            </a:blipFill>
          </p:spPr>
          <p:txBody>
            <a:bodyPr wrap="square" lIns="0" tIns="0" rIns="0" bIns="0" rtlCol="0"/>
            <a:lstStyle/>
            <a:p>
              <a:endParaRPr/>
            </a:p>
          </p:txBody>
        </p:sp>
        <p:sp>
          <p:nvSpPr>
            <p:cNvPr id="60" name="object 60"/>
            <p:cNvSpPr/>
            <p:nvPr/>
          </p:nvSpPr>
          <p:spPr>
            <a:xfrm>
              <a:off x="4543044" y="6476200"/>
              <a:ext cx="114871" cy="11467"/>
            </a:xfrm>
            <a:prstGeom prst="rect">
              <a:avLst/>
            </a:prstGeom>
            <a:blipFill>
              <a:blip r:embed="rId20" cstate="print"/>
              <a:stretch>
                <a:fillRect/>
              </a:stretch>
            </a:blipFill>
          </p:spPr>
          <p:txBody>
            <a:bodyPr wrap="square" lIns="0" tIns="0" rIns="0" bIns="0" rtlCol="0"/>
            <a:lstStyle/>
            <a:p>
              <a:endParaRPr/>
            </a:p>
          </p:txBody>
        </p:sp>
        <p:sp>
          <p:nvSpPr>
            <p:cNvPr id="61" name="object 61"/>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2" name="object 62"/>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015483" y="1780032"/>
              <a:ext cx="315467" cy="438911"/>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2378963"/>
              <a:ext cx="315467" cy="406907"/>
            </a:xfrm>
            <a:prstGeom prst="rect">
              <a:avLst/>
            </a:prstGeom>
            <a:blipFill>
              <a:blip r:embed="rId22" cstate="print"/>
              <a:stretch>
                <a:fillRect/>
              </a:stretch>
            </a:blipFill>
          </p:spPr>
          <p:txBody>
            <a:bodyPr wrap="square" lIns="0" tIns="0" rIns="0" bIns="0" rtlCol="0"/>
            <a:lstStyle/>
            <a:p>
              <a:endParaRPr/>
            </a:p>
          </p:txBody>
        </p:sp>
        <p:sp>
          <p:nvSpPr>
            <p:cNvPr id="68" name="object 68"/>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2944367"/>
              <a:ext cx="315467" cy="406907"/>
            </a:xfrm>
            <a:prstGeom prst="rect">
              <a:avLst/>
            </a:prstGeom>
            <a:blipFill>
              <a:blip r:embed="rId22" cstate="print"/>
              <a:stretch>
                <a:fillRect/>
              </a:stretch>
            </a:blipFill>
          </p:spPr>
          <p:txBody>
            <a:bodyPr wrap="square" lIns="0" tIns="0" rIns="0" bIns="0" rtlCol="0"/>
            <a:lstStyle/>
            <a:p>
              <a:endParaRPr/>
            </a:p>
          </p:txBody>
        </p:sp>
        <p:sp>
          <p:nvSpPr>
            <p:cNvPr id="71" name="object 71"/>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3509771"/>
              <a:ext cx="315467" cy="406907"/>
            </a:xfrm>
            <a:prstGeom prst="rect">
              <a:avLst/>
            </a:prstGeom>
            <a:blipFill>
              <a:blip r:embed="rId22" cstate="print"/>
              <a:stretch>
                <a:fillRect/>
              </a:stretch>
            </a:blipFill>
          </p:spPr>
          <p:txBody>
            <a:bodyPr wrap="square" lIns="0" tIns="0" rIns="0" bIns="0" rtlCol="0"/>
            <a:lstStyle/>
            <a:p>
              <a:endParaRPr/>
            </a:p>
          </p:txBody>
        </p:sp>
        <p:sp>
          <p:nvSpPr>
            <p:cNvPr id="74" name="object 74"/>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015483" y="4076699"/>
              <a:ext cx="315467" cy="406907"/>
            </a:xfrm>
            <a:prstGeom prst="rect">
              <a:avLst/>
            </a:prstGeom>
            <a:blipFill>
              <a:blip r:embed="rId22" cstate="print"/>
              <a:stretch>
                <a:fillRect/>
              </a:stretch>
            </a:blipFill>
          </p:spPr>
          <p:txBody>
            <a:bodyPr wrap="square" lIns="0" tIns="0" rIns="0" bIns="0" rtlCol="0"/>
            <a:lstStyle/>
            <a:p>
              <a:endParaRPr/>
            </a:p>
          </p:txBody>
        </p:sp>
        <p:sp>
          <p:nvSpPr>
            <p:cNvPr id="77" name="object 77"/>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015483" y="4642103"/>
              <a:ext cx="315467" cy="406907"/>
            </a:xfrm>
            <a:prstGeom prst="rect">
              <a:avLst/>
            </a:prstGeom>
            <a:blipFill>
              <a:blip r:embed="rId22" cstate="print"/>
              <a:stretch>
                <a:fillRect/>
              </a:stretch>
            </a:blipFill>
          </p:spPr>
          <p:txBody>
            <a:bodyPr wrap="square" lIns="0" tIns="0" rIns="0" bIns="0" rtlCol="0"/>
            <a:lstStyle/>
            <a:p>
              <a:endParaRPr/>
            </a:p>
          </p:txBody>
        </p:sp>
        <p:sp>
          <p:nvSpPr>
            <p:cNvPr id="80" name="object 80"/>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015483" y="5209031"/>
              <a:ext cx="315467" cy="406907"/>
            </a:xfrm>
            <a:prstGeom prst="rect">
              <a:avLst/>
            </a:prstGeom>
            <a:blipFill>
              <a:blip r:embed="rId22" cstate="print"/>
              <a:stretch>
                <a:fillRect/>
              </a:stretch>
            </a:blipFill>
          </p:spPr>
          <p:txBody>
            <a:bodyPr wrap="square" lIns="0" tIns="0" rIns="0" bIns="0" rtlCol="0"/>
            <a:lstStyle/>
            <a:p>
              <a:endParaRPr/>
            </a:p>
          </p:txBody>
        </p:sp>
        <p:sp>
          <p:nvSpPr>
            <p:cNvPr id="83" name="object 83"/>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015483" y="5774435"/>
              <a:ext cx="315467" cy="428243"/>
            </a:xfrm>
            <a:prstGeom prst="rect">
              <a:avLst/>
            </a:prstGeom>
            <a:blipFill>
              <a:blip r:embed="rId23" cstate="print"/>
              <a:stretch>
                <a:fillRect/>
              </a:stretch>
            </a:blipFill>
          </p:spPr>
          <p:txBody>
            <a:bodyPr wrap="square" lIns="0" tIns="0" rIns="0" bIns="0" rtlCol="0"/>
            <a:lstStyle/>
            <a:p>
              <a:endParaRPr/>
            </a:p>
          </p:txBody>
        </p:sp>
        <p:sp>
          <p:nvSpPr>
            <p:cNvPr id="86" name="object 86"/>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028187" y="2648711"/>
              <a:ext cx="429767" cy="3043427"/>
            </a:xfrm>
            <a:prstGeom prst="rect">
              <a:avLst/>
            </a:prstGeom>
            <a:blipFill>
              <a:blip r:embed="rId24" cstate="print"/>
              <a:stretch>
                <a:fillRect/>
              </a:stretch>
            </a:blipFill>
          </p:spPr>
          <p:txBody>
            <a:bodyPr wrap="square" lIns="0" tIns="0" rIns="0" bIns="0" rtlCol="0"/>
            <a:lstStyle/>
            <a:p>
              <a:endParaRPr/>
            </a:p>
          </p:txBody>
        </p:sp>
        <p:sp>
          <p:nvSpPr>
            <p:cNvPr id="89" name="object 89"/>
            <p:cNvSpPr/>
            <p:nvPr/>
          </p:nvSpPr>
          <p:spPr>
            <a:xfrm>
              <a:off x="3084322" y="2786640"/>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196846" y="2741298"/>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688079" y="1769364"/>
              <a:ext cx="1516367" cy="205739"/>
            </a:xfrm>
            <a:prstGeom prst="rect">
              <a:avLst/>
            </a:prstGeom>
            <a:blipFill>
              <a:blip r:embed="rId25" cstate="print"/>
              <a:stretch>
                <a:fillRect/>
              </a:stretch>
            </a:blipFill>
          </p:spPr>
          <p:txBody>
            <a:bodyPr wrap="square" lIns="0" tIns="0" rIns="0" bIns="0" rtlCol="0"/>
            <a:lstStyle/>
            <a:p>
              <a:endParaRPr/>
            </a:p>
          </p:txBody>
        </p:sp>
        <p:sp>
          <p:nvSpPr>
            <p:cNvPr id="92" name="object 92"/>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260091" y="1758695"/>
              <a:ext cx="1523999" cy="216408"/>
            </a:xfrm>
            <a:prstGeom prst="rect">
              <a:avLst/>
            </a:prstGeom>
            <a:blipFill>
              <a:blip r:embed="rId26" cstate="print"/>
              <a:stretch>
                <a:fillRect/>
              </a:stretch>
            </a:blipFill>
          </p:spPr>
          <p:txBody>
            <a:bodyPr wrap="square" lIns="0" tIns="0" rIns="0" bIns="0" rtlCol="0"/>
            <a:lstStyle/>
            <a:p>
              <a:endParaRPr/>
            </a:p>
          </p:txBody>
        </p:sp>
        <p:sp>
          <p:nvSpPr>
            <p:cNvPr id="94" name="object 94"/>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129783" y="1780032"/>
              <a:ext cx="1528571" cy="195071"/>
            </a:xfrm>
            <a:prstGeom prst="rect">
              <a:avLst/>
            </a:prstGeom>
            <a:blipFill>
              <a:blip r:embed="rId27" cstate="print"/>
              <a:stretch>
                <a:fillRect/>
              </a:stretch>
            </a:blipFill>
          </p:spPr>
          <p:txBody>
            <a:bodyPr wrap="square" lIns="0" tIns="0" rIns="0" bIns="0" rtlCol="0"/>
            <a:lstStyle/>
            <a:p>
              <a:endParaRPr/>
            </a:p>
          </p:txBody>
        </p:sp>
        <p:sp>
          <p:nvSpPr>
            <p:cNvPr id="96" name="object 96"/>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551675" y="1790699"/>
              <a:ext cx="1534667" cy="184403"/>
            </a:xfrm>
            <a:prstGeom prst="rect">
              <a:avLst/>
            </a:prstGeom>
            <a:blipFill>
              <a:blip r:embed="rId28" cstate="print"/>
              <a:stretch>
                <a:fillRect/>
              </a:stretch>
            </a:blipFill>
          </p:spPr>
          <p:txBody>
            <a:bodyPr wrap="square" lIns="0" tIns="0" rIns="0" bIns="0" rtlCol="0"/>
            <a:lstStyle/>
            <a:p>
              <a:endParaRPr/>
            </a:p>
          </p:txBody>
        </p:sp>
        <p:sp>
          <p:nvSpPr>
            <p:cNvPr id="98" name="object 98"/>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124200" y="3385806"/>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grpSp>
      <p:grpSp>
        <p:nvGrpSpPr>
          <p:cNvPr id="115" name="Group 114"/>
          <p:cNvGrpSpPr/>
          <p:nvPr/>
        </p:nvGrpSpPr>
        <p:grpSpPr>
          <a:xfrm>
            <a:off x="168908" y="2929904"/>
            <a:ext cx="3261359" cy="2825495"/>
            <a:chOff x="-3619027" y="2579123"/>
            <a:chExt cx="3261359" cy="2825495"/>
          </a:xfrm>
        </p:grpSpPr>
        <p:sp>
          <p:nvSpPr>
            <p:cNvPr id="107" name="object 107"/>
            <p:cNvSpPr/>
            <p:nvPr/>
          </p:nvSpPr>
          <p:spPr>
            <a:xfrm>
              <a:off x="-3619027" y="2579123"/>
              <a:ext cx="3261359" cy="2825495"/>
            </a:xfrm>
            <a:prstGeom prst="rect">
              <a:avLst/>
            </a:prstGeom>
            <a:blipFill>
              <a:blip r:embed="rId29" cstate="print"/>
              <a:stretch>
                <a:fillRect/>
              </a:stretch>
            </a:blipFill>
          </p:spPr>
          <p:txBody>
            <a:bodyPr wrap="square" lIns="0" tIns="0" rIns="0" bIns="0" rtlCol="0"/>
            <a:lstStyle/>
            <a:p>
              <a:endParaRPr/>
            </a:p>
          </p:txBody>
        </p:sp>
        <p:sp>
          <p:nvSpPr>
            <p:cNvPr id="108" name="object 108"/>
            <p:cNvSpPr/>
            <p:nvPr/>
          </p:nvSpPr>
          <p:spPr>
            <a:xfrm>
              <a:off x="-752676" y="2697995"/>
              <a:ext cx="91731" cy="156514"/>
            </a:xfrm>
            <a:prstGeom prst="rect">
              <a:avLst/>
            </a:prstGeom>
            <a:blipFill>
              <a:blip r:embed="rId30" cstate="print"/>
              <a:stretch>
                <a:fillRect/>
              </a:stretch>
            </a:blipFill>
          </p:spPr>
          <p:txBody>
            <a:bodyPr wrap="square" lIns="0" tIns="0" rIns="0" bIns="0" rtlCol="0"/>
            <a:lstStyle/>
            <a:p>
              <a:endParaRPr/>
            </a:p>
          </p:txBody>
        </p:sp>
        <p:sp>
          <p:nvSpPr>
            <p:cNvPr id="109" name="object 109"/>
            <p:cNvSpPr/>
            <p:nvPr/>
          </p:nvSpPr>
          <p:spPr>
            <a:xfrm>
              <a:off x="-3561115" y="2697995"/>
              <a:ext cx="91782" cy="157657"/>
            </a:xfrm>
            <a:prstGeom prst="rect">
              <a:avLst/>
            </a:prstGeom>
            <a:blipFill>
              <a:blip r:embed="rId30" cstate="print"/>
              <a:stretch>
                <a:fillRect/>
              </a:stretch>
            </a:blipFill>
          </p:spPr>
          <p:txBody>
            <a:bodyPr wrap="square" lIns="0" tIns="0" rIns="0" bIns="0" rtlCol="0"/>
            <a:lstStyle/>
            <a:p>
              <a:endParaRPr/>
            </a:p>
          </p:txBody>
        </p:sp>
        <p:sp>
          <p:nvSpPr>
            <p:cNvPr id="110" name="object 110"/>
            <p:cNvSpPr/>
            <p:nvPr/>
          </p:nvSpPr>
          <p:spPr>
            <a:xfrm>
              <a:off x="-3561115" y="4367587"/>
              <a:ext cx="1725079" cy="267410"/>
            </a:xfrm>
            <a:prstGeom prst="rect">
              <a:avLst/>
            </a:prstGeom>
            <a:blipFill>
              <a:blip r:embed="rId31" cstate="print"/>
              <a:stretch>
                <a:fillRect/>
              </a:stretch>
            </a:blipFill>
          </p:spPr>
          <p:txBody>
            <a:bodyPr wrap="square" lIns="0" tIns="0" rIns="0" bIns="0" rtlCol="0"/>
            <a:lstStyle/>
            <a:p>
              <a:endParaRPr/>
            </a:p>
          </p:txBody>
        </p:sp>
        <p:sp>
          <p:nvSpPr>
            <p:cNvPr id="111" name="object 111"/>
            <p:cNvSpPr/>
            <p:nvPr/>
          </p:nvSpPr>
          <p:spPr>
            <a:xfrm>
              <a:off x="-1137117" y="4368730"/>
              <a:ext cx="476173" cy="266267"/>
            </a:xfrm>
            <a:prstGeom prst="rect">
              <a:avLst/>
            </a:prstGeom>
            <a:blipFill>
              <a:blip r:embed="rId32" cstate="print"/>
              <a:stretch>
                <a:fillRect/>
              </a:stretch>
            </a:blipFill>
          </p:spPr>
          <p:txBody>
            <a:bodyPr wrap="square" lIns="0" tIns="0" rIns="0" bIns="0" rtlCol="0"/>
            <a:lstStyle/>
            <a:p>
              <a:endParaRPr/>
            </a:p>
          </p:txBody>
        </p:sp>
        <p:sp>
          <p:nvSpPr>
            <p:cNvPr id="112" name="object 112"/>
            <p:cNvSpPr/>
            <p:nvPr/>
          </p:nvSpPr>
          <p:spPr>
            <a:xfrm>
              <a:off x="-3571783" y="2603512"/>
              <a:ext cx="3167380" cy="2731135"/>
            </a:xfrm>
            <a:custGeom>
              <a:avLst/>
              <a:gdLst/>
              <a:ahLst/>
              <a:cxnLst/>
              <a:rect l="l" t="t" r="r" b="b"/>
              <a:pathLst>
                <a:path w="3167380" h="2731135">
                  <a:moveTo>
                    <a:pt x="2434590" y="2016252"/>
                  </a:moveTo>
                  <a:lnTo>
                    <a:pt x="1704213" y="2016252"/>
                  </a:lnTo>
                  <a:lnTo>
                    <a:pt x="3166859" y="2730601"/>
                  </a:lnTo>
                  <a:lnTo>
                    <a:pt x="2434590" y="2016252"/>
                  </a:lnTo>
                  <a:close/>
                </a:path>
                <a:path w="3167380" h="2731135">
                  <a:moveTo>
                    <a:pt x="2585466" y="0"/>
                  </a:moveTo>
                  <a:lnTo>
                    <a:pt x="336042" y="0"/>
                  </a:lnTo>
                  <a:lnTo>
                    <a:pt x="308482" y="1113"/>
                  </a:lnTo>
                  <a:lnTo>
                    <a:pt x="255289" y="9765"/>
                  </a:lnTo>
                  <a:lnTo>
                    <a:pt x="205241" y="26406"/>
                  </a:lnTo>
                  <a:lnTo>
                    <a:pt x="159031" y="50345"/>
                  </a:lnTo>
                  <a:lnTo>
                    <a:pt x="117351" y="80888"/>
                  </a:lnTo>
                  <a:lnTo>
                    <a:pt x="80893" y="117346"/>
                  </a:lnTo>
                  <a:lnTo>
                    <a:pt x="50348" y="159026"/>
                  </a:lnTo>
                  <a:lnTo>
                    <a:pt x="26408" y="205236"/>
                  </a:lnTo>
                  <a:lnTo>
                    <a:pt x="9766" y="255284"/>
                  </a:lnTo>
                  <a:lnTo>
                    <a:pt x="1114" y="308480"/>
                  </a:lnTo>
                  <a:lnTo>
                    <a:pt x="0" y="336041"/>
                  </a:lnTo>
                  <a:lnTo>
                    <a:pt x="0" y="1680197"/>
                  </a:lnTo>
                  <a:lnTo>
                    <a:pt x="4398" y="1734707"/>
                  </a:lnTo>
                  <a:lnTo>
                    <a:pt x="17132" y="1786416"/>
                  </a:lnTo>
                  <a:lnTo>
                    <a:pt x="37509" y="1834633"/>
                  </a:lnTo>
                  <a:lnTo>
                    <a:pt x="64838" y="1878666"/>
                  </a:lnTo>
                  <a:lnTo>
                    <a:pt x="98426" y="1917823"/>
                  </a:lnTo>
                  <a:lnTo>
                    <a:pt x="137582" y="1951412"/>
                  </a:lnTo>
                  <a:lnTo>
                    <a:pt x="181613" y="1978742"/>
                  </a:lnTo>
                  <a:lnTo>
                    <a:pt x="229828" y="1999119"/>
                  </a:lnTo>
                  <a:lnTo>
                    <a:pt x="281535" y="2011853"/>
                  </a:lnTo>
                  <a:lnTo>
                    <a:pt x="336042" y="2016252"/>
                  </a:lnTo>
                  <a:lnTo>
                    <a:pt x="2585466" y="2016252"/>
                  </a:lnTo>
                  <a:lnTo>
                    <a:pt x="2639972" y="2011853"/>
                  </a:lnTo>
                  <a:lnTo>
                    <a:pt x="2691679" y="1999119"/>
                  </a:lnTo>
                  <a:lnTo>
                    <a:pt x="2739894" y="1978742"/>
                  </a:lnTo>
                  <a:lnTo>
                    <a:pt x="2783925" y="1951412"/>
                  </a:lnTo>
                  <a:lnTo>
                    <a:pt x="2823081" y="1917823"/>
                  </a:lnTo>
                  <a:lnTo>
                    <a:pt x="2856669" y="1878666"/>
                  </a:lnTo>
                  <a:lnTo>
                    <a:pt x="2883998" y="1834633"/>
                  </a:lnTo>
                  <a:lnTo>
                    <a:pt x="2904375" y="1786416"/>
                  </a:lnTo>
                  <a:lnTo>
                    <a:pt x="2917109" y="1734707"/>
                  </a:lnTo>
                  <a:lnTo>
                    <a:pt x="2921508" y="1680197"/>
                  </a:lnTo>
                  <a:lnTo>
                    <a:pt x="2921508" y="336041"/>
                  </a:lnTo>
                  <a:lnTo>
                    <a:pt x="2917109" y="281532"/>
                  </a:lnTo>
                  <a:lnTo>
                    <a:pt x="2904375" y="229824"/>
                  </a:lnTo>
                  <a:lnTo>
                    <a:pt x="2883998" y="181608"/>
                  </a:lnTo>
                  <a:lnTo>
                    <a:pt x="2856669" y="137576"/>
                  </a:lnTo>
                  <a:lnTo>
                    <a:pt x="2823081" y="98421"/>
                  </a:lnTo>
                  <a:lnTo>
                    <a:pt x="2783925" y="64834"/>
                  </a:lnTo>
                  <a:lnTo>
                    <a:pt x="2739894" y="37507"/>
                  </a:lnTo>
                  <a:lnTo>
                    <a:pt x="2691679" y="17130"/>
                  </a:lnTo>
                  <a:lnTo>
                    <a:pt x="2639972" y="4398"/>
                  </a:lnTo>
                  <a:lnTo>
                    <a:pt x="2585466" y="0"/>
                  </a:lnTo>
                  <a:close/>
                </a:path>
              </a:pathLst>
            </a:custGeom>
            <a:solidFill>
              <a:srgbClr val="595958"/>
            </a:solidFill>
          </p:spPr>
          <p:txBody>
            <a:bodyPr wrap="square" lIns="0" tIns="0" rIns="0" bIns="0" rtlCol="0"/>
            <a:lstStyle/>
            <a:p>
              <a:endParaRPr/>
            </a:p>
          </p:txBody>
        </p:sp>
        <p:sp>
          <p:nvSpPr>
            <p:cNvPr id="113" name="object 113"/>
            <p:cNvSpPr/>
            <p:nvPr/>
          </p:nvSpPr>
          <p:spPr>
            <a:xfrm>
              <a:off x="-3571783" y="2603512"/>
              <a:ext cx="3167380" cy="2731135"/>
            </a:xfrm>
            <a:custGeom>
              <a:avLst/>
              <a:gdLst/>
              <a:ahLst/>
              <a:cxnLst/>
              <a:rect l="l" t="t" r="r" b="b"/>
              <a:pathLst>
                <a:path w="3167380" h="2731135">
                  <a:moveTo>
                    <a:pt x="0" y="336041"/>
                  </a:moveTo>
                  <a:lnTo>
                    <a:pt x="4398" y="281532"/>
                  </a:lnTo>
                  <a:lnTo>
                    <a:pt x="17132" y="229824"/>
                  </a:lnTo>
                  <a:lnTo>
                    <a:pt x="37509" y="181608"/>
                  </a:lnTo>
                  <a:lnTo>
                    <a:pt x="64838" y="137576"/>
                  </a:lnTo>
                  <a:lnTo>
                    <a:pt x="98426" y="98421"/>
                  </a:lnTo>
                  <a:lnTo>
                    <a:pt x="137582" y="64834"/>
                  </a:lnTo>
                  <a:lnTo>
                    <a:pt x="181613" y="37507"/>
                  </a:lnTo>
                  <a:lnTo>
                    <a:pt x="229828" y="17130"/>
                  </a:lnTo>
                  <a:lnTo>
                    <a:pt x="281535" y="4398"/>
                  </a:lnTo>
                  <a:lnTo>
                    <a:pt x="336042" y="0"/>
                  </a:lnTo>
                  <a:lnTo>
                    <a:pt x="1704213" y="0"/>
                  </a:lnTo>
                  <a:lnTo>
                    <a:pt x="2434590" y="0"/>
                  </a:lnTo>
                  <a:lnTo>
                    <a:pt x="2585466" y="0"/>
                  </a:lnTo>
                  <a:lnTo>
                    <a:pt x="2613025" y="1113"/>
                  </a:lnTo>
                  <a:lnTo>
                    <a:pt x="2666218" y="9765"/>
                  </a:lnTo>
                  <a:lnTo>
                    <a:pt x="2716266" y="26406"/>
                  </a:lnTo>
                  <a:lnTo>
                    <a:pt x="2762476" y="50345"/>
                  </a:lnTo>
                  <a:lnTo>
                    <a:pt x="2804156" y="80888"/>
                  </a:lnTo>
                  <a:lnTo>
                    <a:pt x="2840614" y="117346"/>
                  </a:lnTo>
                  <a:lnTo>
                    <a:pt x="2871159" y="159026"/>
                  </a:lnTo>
                  <a:lnTo>
                    <a:pt x="2895099" y="205236"/>
                  </a:lnTo>
                  <a:lnTo>
                    <a:pt x="2911741" y="255284"/>
                  </a:lnTo>
                  <a:lnTo>
                    <a:pt x="2920393" y="308480"/>
                  </a:lnTo>
                  <a:lnTo>
                    <a:pt x="2921508" y="336041"/>
                  </a:lnTo>
                  <a:lnTo>
                    <a:pt x="2921508" y="1176146"/>
                  </a:lnTo>
                  <a:lnTo>
                    <a:pt x="2921508" y="1680209"/>
                  </a:lnTo>
                  <a:lnTo>
                    <a:pt x="2920393" y="1707758"/>
                  </a:lnTo>
                  <a:lnTo>
                    <a:pt x="2917109" y="1734707"/>
                  </a:lnTo>
                  <a:lnTo>
                    <a:pt x="2904375" y="1786416"/>
                  </a:lnTo>
                  <a:lnTo>
                    <a:pt x="2883998" y="1834633"/>
                  </a:lnTo>
                  <a:lnTo>
                    <a:pt x="2856669" y="1878666"/>
                  </a:lnTo>
                  <a:lnTo>
                    <a:pt x="2823081" y="1917823"/>
                  </a:lnTo>
                  <a:lnTo>
                    <a:pt x="2783925" y="1951412"/>
                  </a:lnTo>
                  <a:lnTo>
                    <a:pt x="2739894" y="1978742"/>
                  </a:lnTo>
                  <a:lnTo>
                    <a:pt x="2691679" y="1999119"/>
                  </a:lnTo>
                  <a:lnTo>
                    <a:pt x="2639972" y="2011853"/>
                  </a:lnTo>
                  <a:lnTo>
                    <a:pt x="2585466" y="2016252"/>
                  </a:lnTo>
                  <a:lnTo>
                    <a:pt x="2434590" y="2016252"/>
                  </a:lnTo>
                  <a:lnTo>
                    <a:pt x="3166859" y="2730601"/>
                  </a:lnTo>
                  <a:lnTo>
                    <a:pt x="1704213" y="2016252"/>
                  </a:lnTo>
                  <a:lnTo>
                    <a:pt x="336042" y="2016252"/>
                  </a:lnTo>
                  <a:lnTo>
                    <a:pt x="308482" y="2015137"/>
                  </a:lnTo>
                  <a:lnTo>
                    <a:pt x="255289" y="2006485"/>
                  </a:lnTo>
                  <a:lnTo>
                    <a:pt x="205241" y="1989843"/>
                  </a:lnTo>
                  <a:lnTo>
                    <a:pt x="159031" y="1965903"/>
                  </a:lnTo>
                  <a:lnTo>
                    <a:pt x="117351" y="1935357"/>
                  </a:lnTo>
                  <a:lnTo>
                    <a:pt x="80893" y="1898898"/>
                  </a:lnTo>
                  <a:lnTo>
                    <a:pt x="50348" y="1857216"/>
                  </a:lnTo>
                  <a:lnTo>
                    <a:pt x="26408" y="1811004"/>
                  </a:lnTo>
                  <a:lnTo>
                    <a:pt x="9766" y="1760955"/>
                  </a:lnTo>
                  <a:lnTo>
                    <a:pt x="1114" y="1707758"/>
                  </a:lnTo>
                  <a:lnTo>
                    <a:pt x="0" y="1680197"/>
                  </a:lnTo>
                  <a:lnTo>
                    <a:pt x="0" y="1176146"/>
                  </a:lnTo>
                  <a:lnTo>
                    <a:pt x="0" y="336041"/>
                  </a:lnTo>
                  <a:close/>
                </a:path>
              </a:pathLst>
            </a:custGeom>
            <a:ln w="9143">
              <a:solidFill>
                <a:srgbClr val="FFFFFF"/>
              </a:solidFill>
            </a:ln>
          </p:spPr>
          <p:txBody>
            <a:bodyPr wrap="square" lIns="0" tIns="0" rIns="0" bIns="0" rtlCol="0"/>
            <a:lstStyle/>
            <a:p>
              <a:endParaRPr/>
            </a:p>
          </p:txBody>
        </p:sp>
        <p:sp>
          <p:nvSpPr>
            <p:cNvPr id="114" name="object 114"/>
            <p:cNvSpPr txBox="1"/>
            <p:nvPr/>
          </p:nvSpPr>
          <p:spPr>
            <a:xfrm>
              <a:off x="-3394445" y="2817680"/>
              <a:ext cx="2564130" cy="1625600"/>
            </a:xfrm>
            <a:prstGeom prst="rect">
              <a:avLst/>
            </a:prstGeom>
          </p:spPr>
          <p:txBody>
            <a:bodyPr vert="horz" wrap="square" lIns="0" tIns="0" rIns="0" bIns="0" rtlCol="0">
              <a:spAutoFit/>
            </a:bodyPr>
            <a:lstStyle/>
            <a:p>
              <a:pPr marL="12700" marR="5080" algn="just">
                <a:lnSpc>
                  <a:spcPct val="100000"/>
                </a:lnSpc>
              </a:pPr>
              <a:r>
                <a:rPr sz="1800" spc="-5" dirty="0">
                  <a:solidFill>
                    <a:srgbClr val="FFFFFF"/>
                  </a:solidFill>
                  <a:latin typeface="Calibri"/>
                  <a:cs typeface="Calibri"/>
                </a:rPr>
                <a:t>D</a:t>
              </a:r>
              <a:r>
                <a:rPr sz="1800" spc="-10" dirty="0">
                  <a:solidFill>
                    <a:srgbClr val="FFFFFF"/>
                  </a:solidFill>
                  <a:latin typeface="Calibri"/>
                  <a:cs typeface="Calibri"/>
                </a:rPr>
                <a:t>e</a:t>
              </a:r>
              <a:r>
                <a:rPr sz="1800" spc="-5" dirty="0">
                  <a:solidFill>
                    <a:srgbClr val="FFFFFF"/>
                  </a:solidFill>
                  <a:latin typeface="Calibri"/>
                  <a:cs typeface="Calibri"/>
                </a:rPr>
                <a:t>ci</a:t>
              </a:r>
              <a:r>
                <a:rPr sz="1800" dirty="0">
                  <a:solidFill>
                    <a:srgbClr val="FFFFFF"/>
                  </a:solidFill>
                  <a:latin typeface="Calibri"/>
                  <a:cs typeface="Calibri"/>
                </a:rPr>
                <a:t>s</a:t>
              </a:r>
              <a:r>
                <a:rPr sz="1800" spc="-5" dirty="0">
                  <a:solidFill>
                    <a:srgbClr val="FFFFFF"/>
                  </a:solidFill>
                  <a:latin typeface="Calibri"/>
                  <a:cs typeface="Calibri"/>
                </a:rPr>
                <a:t>io</a:t>
              </a:r>
              <a:r>
                <a:rPr sz="1800" dirty="0">
                  <a:solidFill>
                    <a:srgbClr val="FFFFFF"/>
                  </a:solidFill>
                  <a:latin typeface="Calibri"/>
                  <a:cs typeface="Calibri"/>
                </a:rPr>
                <a:t>ns   </a:t>
              </a:r>
              <a:r>
                <a:rPr sz="1800" spc="-15" dirty="0">
                  <a:solidFill>
                    <a:srgbClr val="FFFFFF"/>
                  </a:solidFill>
                  <a:latin typeface="Calibri"/>
                  <a:cs typeface="Calibri"/>
                </a:rPr>
                <a:t> </a:t>
              </a:r>
              <a:r>
                <a:rPr sz="1800" dirty="0">
                  <a:solidFill>
                    <a:srgbClr val="FFFFFF"/>
                  </a:solidFill>
                  <a:latin typeface="Calibri"/>
                  <a:cs typeface="Calibri"/>
                </a:rPr>
                <a:t>mad</a:t>
              </a:r>
              <a:r>
                <a:rPr sz="1800" spc="-10" dirty="0">
                  <a:solidFill>
                    <a:srgbClr val="FFFFFF"/>
                  </a:solidFill>
                  <a:latin typeface="Calibri"/>
                  <a:cs typeface="Calibri"/>
                </a:rPr>
                <a:t>e</a:t>
              </a:r>
              <a:r>
                <a:rPr sz="1800" dirty="0">
                  <a:solidFill>
                    <a:srgbClr val="FFFFFF"/>
                  </a:solidFill>
                  <a:latin typeface="Calibri"/>
                  <a:cs typeface="Calibri"/>
                </a:rPr>
                <a:t>   </a:t>
              </a:r>
              <a:r>
                <a:rPr sz="1800" spc="-15" dirty="0">
                  <a:solidFill>
                    <a:srgbClr val="FFFFFF"/>
                  </a:solidFill>
                  <a:latin typeface="Calibri"/>
                  <a:cs typeface="Calibri"/>
                </a:rPr>
                <a:t> </a:t>
              </a:r>
              <a:r>
                <a:rPr sz="1800" spc="-25" dirty="0">
                  <a:solidFill>
                    <a:srgbClr val="FFFFFF"/>
                  </a:solidFill>
                  <a:latin typeface="Calibri"/>
                  <a:cs typeface="Calibri"/>
                </a:rPr>
                <a:t>a</a:t>
              </a:r>
              <a:r>
                <a:rPr sz="1800" spc="-10" dirty="0">
                  <a:solidFill>
                    <a:srgbClr val="FFFFFF"/>
                  </a:solidFill>
                  <a:latin typeface="Calibri"/>
                  <a:cs typeface="Calibri"/>
                </a:rPr>
                <a:t>t</a:t>
              </a:r>
              <a:r>
                <a:rPr sz="1800" dirty="0">
                  <a:solidFill>
                    <a:srgbClr val="FFFFFF"/>
                  </a:solidFill>
                  <a:latin typeface="Calibri"/>
                  <a:cs typeface="Calibri"/>
                </a:rPr>
                <a:t>   </a:t>
              </a:r>
              <a:r>
                <a:rPr sz="1800" spc="-2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5" dirty="0">
                  <a:solidFill>
                    <a:srgbClr val="FFFFFF"/>
                  </a:solidFill>
                  <a:latin typeface="Calibri"/>
                  <a:cs typeface="Calibri"/>
                </a:rPr>
                <a:t>i</a:t>
              </a:r>
              <a:r>
                <a:rPr sz="1800" dirty="0">
                  <a:solidFill>
                    <a:srgbClr val="FFFFFF"/>
                  </a:solidFill>
                  <a:latin typeface="Calibri"/>
                  <a:cs typeface="Calibri"/>
                </a:rPr>
                <a:t>s p</a:t>
              </a:r>
              <a:r>
                <a:rPr sz="1800" spc="-5" dirty="0">
                  <a:solidFill>
                    <a:srgbClr val="FFFFFF"/>
                  </a:solidFill>
                  <a:latin typeface="Calibri"/>
                  <a:cs typeface="Calibri"/>
                </a:rPr>
                <a:t>oi</a:t>
              </a:r>
              <a:r>
                <a:rPr sz="1800" spc="-10" dirty="0">
                  <a:solidFill>
                    <a:srgbClr val="FFFFFF"/>
                  </a:solidFill>
                  <a:latin typeface="Calibri"/>
                  <a:cs typeface="Calibri"/>
                </a:rPr>
                <a:t>n</a:t>
              </a:r>
              <a:r>
                <a:rPr sz="1800" dirty="0">
                  <a:solidFill>
                    <a:srgbClr val="FFFFFF"/>
                  </a:solidFill>
                  <a:latin typeface="Calibri"/>
                  <a:cs typeface="Calibri"/>
                </a:rPr>
                <a:t>t  </a:t>
              </a:r>
              <a:r>
                <a:rPr sz="1800" spc="-110" dirty="0">
                  <a:solidFill>
                    <a:srgbClr val="FFFFFF"/>
                  </a:solidFill>
                  <a:latin typeface="Calibri"/>
                  <a:cs typeface="Calibri"/>
                </a:rPr>
                <a:t> </a:t>
              </a:r>
              <a:r>
                <a:rPr sz="1800" dirty="0">
                  <a:solidFill>
                    <a:srgbClr val="FFFFFF"/>
                  </a:solidFill>
                  <a:latin typeface="Calibri"/>
                  <a:cs typeface="Calibri"/>
                </a:rPr>
                <a:t>a</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  </a:t>
              </a:r>
              <a:r>
                <a:rPr sz="1800" spc="-105" dirty="0">
                  <a:solidFill>
                    <a:srgbClr val="FFFFFF"/>
                  </a:solidFill>
                  <a:latin typeface="Calibri"/>
                  <a:cs typeface="Calibri"/>
                </a:rPr>
                <a:t> </a:t>
              </a:r>
              <a:r>
                <a:rPr sz="1800" dirty="0">
                  <a:solidFill>
                    <a:srgbClr val="FFFFFF"/>
                  </a:solidFill>
                  <a:latin typeface="Calibri"/>
                  <a:cs typeface="Calibri"/>
                </a:rPr>
                <a:t>ana</a:t>
              </a:r>
              <a:r>
                <a:rPr sz="1800" spc="5" dirty="0">
                  <a:solidFill>
                    <a:srgbClr val="FFFFFF"/>
                  </a:solidFill>
                  <a:latin typeface="Calibri"/>
                  <a:cs typeface="Calibri"/>
                </a:rPr>
                <a:t>l</a:t>
              </a:r>
              <a:r>
                <a:rPr sz="1800" spc="-25" dirty="0">
                  <a:solidFill>
                    <a:srgbClr val="FFFFFF"/>
                  </a:solidFill>
                  <a:latin typeface="Calibri"/>
                  <a:cs typeface="Calibri"/>
                </a:rPr>
                <a:t>y</a:t>
              </a:r>
              <a:r>
                <a:rPr sz="1800" spc="-40" dirty="0">
                  <a:solidFill>
                    <a:srgbClr val="FFFFFF"/>
                  </a:solidFill>
                  <a:latin typeface="Calibri"/>
                  <a:cs typeface="Calibri"/>
                </a:rPr>
                <a:t>z</a:t>
              </a:r>
              <a:r>
                <a:rPr sz="1800" spc="-10" dirty="0">
                  <a:solidFill>
                    <a:srgbClr val="FFFFFF"/>
                  </a:solidFill>
                  <a:latin typeface="Calibri"/>
                  <a:cs typeface="Calibri"/>
                </a:rPr>
                <a:t>e</a:t>
              </a:r>
              <a:r>
                <a:rPr sz="1800" dirty="0">
                  <a:solidFill>
                    <a:srgbClr val="FFFFFF"/>
                  </a:solidFill>
                  <a:latin typeface="Calibri"/>
                  <a:cs typeface="Calibri"/>
                </a:rPr>
                <a:t>d  </a:t>
              </a:r>
              <a:r>
                <a:rPr sz="1800" spc="-10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lo</a:t>
              </a:r>
              <a:r>
                <a:rPr sz="1800" dirty="0">
                  <a:solidFill>
                    <a:srgbClr val="FFFFFF"/>
                  </a:solidFill>
                  <a:latin typeface="Calibri"/>
                  <a:cs typeface="Calibri"/>
                </a:rPr>
                <a:t>n</a:t>
              </a:r>
              <a:r>
                <a:rPr sz="1800" spc="-10" dirty="0">
                  <a:solidFill>
                    <a:srgbClr val="FFFFFF"/>
                  </a:solidFill>
                  <a:latin typeface="Calibri"/>
                  <a:cs typeface="Calibri"/>
                </a:rPr>
                <a:t>g</a:t>
              </a:r>
              <a:r>
                <a:rPr sz="1800" spc="-5" dirty="0">
                  <a:solidFill>
                    <a:srgbClr val="FFFFFF"/>
                  </a:solidFill>
                  <a:latin typeface="Calibri"/>
                  <a:cs typeface="Calibri"/>
                </a:rPr>
                <a:t> </a:t>
              </a:r>
              <a:r>
                <a:rPr sz="1800" spc="-20" dirty="0">
                  <a:solidFill>
                    <a:srgbClr val="FFFFFF"/>
                  </a:solidFill>
                  <a:latin typeface="Calibri"/>
                  <a:cs typeface="Calibri"/>
                </a:rPr>
                <a:t>w</a:t>
              </a:r>
              <a:r>
                <a:rPr sz="1800" spc="-5" dirty="0">
                  <a:solidFill>
                    <a:srgbClr val="FFFFFF"/>
                  </a:solidFill>
                  <a:latin typeface="Calibri"/>
                  <a:cs typeface="Calibri"/>
                </a:rPr>
                <a:t>i</a:t>
              </a:r>
              <a:r>
                <a:rPr sz="1800" spc="-15" dirty="0">
                  <a:solidFill>
                    <a:srgbClr val="FFFFFF"/>
                  </a:solidFill>
                  <a:latin typeface="Calibri"/>
                  <a:cs typeface="Calibri"/>
                </a:rPr>
                <a:t>t</a:t>
              </a:r>
              <a:r>
                <a:rPr sz="1800" dirty="0">
                  <a:solidFill>
                    <a:srgbClr val="FFFFFF"/>
                  </a:solidFill>
                  <a:latin typeface="Calibri"/>
                  <a:cs typeface="Calibri"/>
                </a:rPr>
                <a:t>h </a:t>
              </a:r>
              <a:r>
                <a:rPr sz="1800" spc="110" dirty="0">
                  <a:solidFill>
                    <a:srgbClr val="FFFFFF"/>
                  </a:solidFill>
                  <a:latin typeface="Calibri"/>
                  <a:cs typeface="Calibri"/>
                </a:rPr>
                <a:t> </a:t>
              </a:r>
              <a:r>
                <a:rPr sz="1800" spc="-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dirty="0">
                  <a:solidFill>
                    <a:srgbClr val="FFFFFF"/>
                  </a:solidFill>
                  <a:latin typeface="Calibri"/>
                  <a:cs typeface="Calibri"/>
                </a:rPr>
                <a:t> </a:t>
              </a:r>
              <a:r>
                <a:rPr sz="1800" spc="125" dirty="0">
                  <a:solidFill>
                    <a:srgbClr val="FFFFFF"/>
                  </a:solidFill>
                  <a:latin typeface="Calibri"/>
                  <a:cs typeface="Calibri"/>
                </a:rPr>
                <a:t> </a:t>
              </a:r>
              <a:r>
                <a:rPr sz="1800" dirty="0">
                  <a:solidFill>
                    <a:srgbClr val="FFFFFF"/>
                  </a:solidFill>
                  <a:latin typeface="Calibri"/>
                  <a:cs typeface="Calibri"/>
                </a:rPr>
                <a:t>ad</a:t>
              </a:r>
              <a:r>
                <a:rPr sz="1800" spc="-35" dirty="0">
                  <a:solidFill>
                    <a:srgbClr val="FFFFFF"/>
                  </a:solidFill>
                  <a:latin typeface="Calibri"/>
                  <a:cs typeface="Calibri"/>
                </a:rPr>
                <a:t>v</a:t>
              </a:r>
              <a:r>
                <a:rPr sz="1800" dirty="0">
                  <a:solidFill>
                    <a:srgbClr val="FFFFFF"/>
                  </a:solidFill>
                  <a:latin typeface="Calibri"/>
                  <a:cs typeface="Calibri"/>
                </a:rPr>
                <a:t>an</a:t>
              </a:r>
              <a:r>
                <a:rPr sz="1800" spc="-20" dirty="0">
                  <a:solidFill>
                    <a:srgbClr val="FFFFFF"/>
                  </a:solidFill>
                  <a:latin typeface="Calibri"/>
                  <a:cs typeface="Calibri"/>
                </a:rPr>
                <a:t>c</a:t>
              </a:r>
              <a:r>
                <a:rPr sz="1800" spc="-10" dirty="0">
                  <a:solidFill>
                    <a:srgbClr val="FFFFFF"/>
                  </a:solidFill>
                  <a:latin typeface="Calibri"/>
                  <a:cs typeface="Calibri"/>
                </a:rPr>
                <a:t>e</a:t>
              </a:r>
              <a:r>
                <a:rPr sz="1800" dirty="0">
                  <a:solidFill>
                    <a:srgbClr val="FFFFFF"/>
                  </a:solidFill>
                  <a:latin typeface="Calibri"/>
                  <a:cs typeface="Calibri"/>
                </a:rPr>
                <a:t>s </a:t>
              </a:r>
              <a:r>
                <a:rPr sz="1800" spc="110"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n </a:t>
              </a:r>
              <a:r>
                <a:rPr sz="1800" spc="110" dirty="0">
                  <a:solidFill>
                    <a:srgbClr val="FFFFFF"/>
                  </a:solidFill>
                  <a:latin typeface="Calibri"/>
                  <a:cs typeface="Calibri"/>
                </a:rPr>
                <a:t> </a:t>
              </a:r>
              <a:r>
                <a:rPr sz="1800" spc="-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spc="-15" dirty="0">
                  <a:solidFill>
                    <a:srgbClr val="FFFFFF"/>
                  </a:solidFill>
                  <a:latin typeface="Calibri"/>
                  <a:cs typeface="Calibri"/>
                </a:rPr>
                <a:t>o</a:t>
              </a:r>
              <a:r>
                <a:rPr sz="1800" spc="-20" dirty="0">
                  <a:solidFill>
                    <a:srgbClr val="FFFFFF"/>
                  </a:solidFill>
                  <a:latin typeface="Calibri"/>
                  <a:cs typeface="Calibri"/>
                </a:rPr>
                <a:t>v</a:t>
              </a:r>
              <a:r>
                <a:rPr sz="1800" spc="-10" dirty="0">
                  <a:solidFill>
                    <a:srgbClr val="FFFFFF"/>
                  </a:solidFill>
                  <a:latin typeface="Calibri"/>
                  <a:cs typeface="Calibri"/>
                </a:rPr>
                <a:t>e</a:t>
              </a:r>
              <a:r>
                <a:rPr sz="1800" spc="-50" dirty="0">
                  <a:solidFill>
                    <a:srgbClr val="FFFFFF"/>
                  </a:solidFill>
                  <a:latin typeface="Calibri"/>
                  <a:cs typeface="Calibri"/>
                </a:rPr>
                <a:t>r</a:t>
              </a:r>
              <a:r>
                <a:rPr sz="1800" spc="-10" dirty="0">
                  <a:solidFill>
                    <a:srgbClr val="FFFFFF"/>
                  </a:solidFill>
                  <a:latin typeface="Calibri"/>
                  <a:cs typeface="Calibri"/>
                </a:rPr>
                <a:t>al</a:t>
              </a:r>
              <a:r>
                <a:rPr sz="1800" dirty="0">
                  <a:solidFill>
                    <a:srgbClr val="FFFFFF"/>
                  </a:solidFill>
                  <a:latin typeface="Calibri"/>
                  <a:cs typeface="Calibri"/>
                </a:rPr>
                <a:t>l  </a:t>
              </a:r>
              <a:r>
                <a:rPr sz="1800" spc="-100" dirty="0">
                  <a:solidFill>
                    <a:srgbClr val="FFFFFF"/>
                  </a:solidFill>
                  <a:latin typeface="Calibri"/>
                  <a:cs typeface="Calibri"/>
                </a:rPr>
                <a:t> </a:t>
              </a:r>
              <a:r>
                <a:rPr sz="1800" dirty="0">
                  <a:solidFill>
                    <a:srgbClr val="FFFFFF"/>
                  </a:solidFill>
                  <a:latin typeface="Calibri"/>
                  <a:cs typeface="Calibri"/>
                </a:rPr>
                <a:t>des</a:t>
              </a:r>
              <a:r>
                <a:rPr sz="1800" spc="-5" dirty="0">
                  <a:solidFill>
                    <a:srgbClr val="FFFFFF"/>
                  </a:solidFill>
                  <a:latin typeface="Calibri"/>
                  <a:cs typeface="Calibri"/>
                </a:rPr>
                <a:t>i</a:t>
              </a:r>
              <a:r>
                <a:rPr sz="1800" dirty="0">
                  <a:solidFill>
                    <a:srgbClr val="FFFFFF"/>
                  </a:solidFill>
                  <a:latin typeface="Calibri"/>
                  <a:cs typeface="Calibri"/>
                </a:rPr>
                <a:t>gn  </a:t>
              </a:r>
              <a:r>
                <a:rPr sz="1800" spc="-80" dirty="0">
                  <a:solidFill>
                    <a:srgbClr val="FFFFFF"/>
                  </a:solidFill>
                  <a:latin typeface="Calibri"/>
                  <a:cs typeface="Calibri"/>
                </a:rPr>
                <a:t> </a:t>
              </a:r>
              <a:r>
                <a:rPr sz="1800" dirty="0">
                  <a:solidFill>
                    <a:srgbClr val="FFFFFF"/>
                  </a:solidFill>
                  <a:latin typeface="Calibri"/>
                  <a:cs typeface="Calibri"/>
                </a:rPr>
                <a:t>p</a:t>
              </a:r>
              <a:r>
                <a:rPr sz="1800" spc="-30" dirty="0">
                  <a:solidFill>
                    <a:srgbClr val="FFFFFF"/>
                  </a:solidFill>
                  <a:latin typeface="Calibri"/>
                  <a:cs typeface="Calibri"/>
                </a:rPr>
                <a:t>r</a:t>
              </a:r>
              <a:r>
                <a:rPr sz="1800" spc="-5" dirty="0">
                  <a:solidFill>
                    <a:srgbClr val="FFFFFF"/>
                  </a:solidFill>
                  <a:latin typeface="Calibri"/>
                  <a:cs typeface="Calibri"/>
                </a:rPr>
                <a:t>o</a:t>
              </a:r>
              <a:r>
                <a:rPr sz="1800" spc="-20" dirty="0">
                  <a:solidFill>
                    <a:srgbClr val="FFFFFF"/>
                  </a:solidFill>
                  <a:latin typeface="Calibri"/>
                  <a:cs typeface="Calibri"/>
                </a:rPr>
                <a:t>c</a:t>
              </a:r>
              <a:r>
                <a:rPr sz="1800" spc="-10" dirty="0">
                  <a:solidFill>
                    <a:srgbClr val="FFFFFF"/>
                  </a:solidFill>
                  <a:latin typeface="Calibri"/>
                  <a:cs typeface="Calibri"/>
                </a:rPr>
                <a:t>ess</a:t>
              </a:r>
              <a:r>
                <a:rPr sz="1800" dirty="0">
                  <a:solidFill>
                    <a:srgbClr val="FFFFFF"/>
                  </a:solidFill>
                  <a:latin typeface="Calibri"/>
                  <a:cs typeface="Calibri"/>
                </a:rPr>
                <a:t>  </a:t>
              </a:r>
              <a:r>
                <a:rPr sz="1800" spc="-90"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n </a:t>
              </a:r>
              <a:r>
                <a:rPr sz="1800" spc="-5" dirty="0">
                  <a:solidFill>
                    <a:srgbClr val="FFFFFF"/>
                  </a:solidFill>
                  <a:latin typeface="Calibri"/>
                  <a:cs typeface="Calibri"/>
                </a:rPr>
                <a:t>o</a:t>
              </a:r>
              <a:r>
                <a:rPr sz="1800" spc="-40" dirty="0">
                  <a:solidFill>
                    <a:srgbClr val="FFFFFF"/>
                  </a:solidFill>
                  <a:latin typeface="Calibri"/>
                  <a:cs typeface="Calibri"/>
                </a:rPr>
                <a:t>r</a:t>
              </a:r>
              <a:r>
                <a:rPr sz="1800" dirty="0">
                  <a:solidFill>
                    <a:srgbClr val="FFFFFF"/>
                  </a:solidFill>
                  <a:latin typeface="Calibri"/>
                  <a:cs typeface="Calibri"/>
                </a:rPr>
                <a:t>d</a:t>
              </a:r>
              <a:r>
                <a:rPr sz="1800" spc="-10" dirty="0">
                  <a:solidFill>
                    <a:srgbClr val="FFFFFF"/>
                  </a:solidFill>
                  <a:latin typeface="Calibri"/>
                  <a:cs typeface="Calibri"/>
                </a:rPr>
                <a:t>er</a:t>
              </a:r>
              <a:r>
                <a:rPr sz="1800" dirty="0">
                  <a:solidFill>
                    <a:srgbClr val="FFFFFF"/>
                  </a:solidFill>
                  <a:latin typeface="Calibri"/>
                  <a:cs typeface="Calibri"/>
                </a:rPr>
                <a:t>  </a:t>
              </a:r>
              <a:r>
                <a:rPr sz="1800" spc="-50"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o  </a:t>
              </a:r>
              <a:r>
                <a:rPr sz="1800" spc="-50" dirty="0">
                  <a:solidFill>
                    <a:srgbClr val="FFFFFF"/>
                  </a:solidFill>
                  <a:latin typeface="Calibri"/>
                  <a:cs typeface="Calibri"/>
                </a:rPr>
                <a:t> </a:t>
              </a:r>
              <a:r>
                <a:rPr sz="1800" dirty="0">
                  <a:solidFill>
                    <a:srgbClr val="FFFFFF"/>
                  </a:solidFill>
                  <a:latin typeface="Calibri"/>
                  <a:cs typeface="Calibri"/>
                </a:rPr>
                <a:t>d</a:t>
              </a:r>
              <a:r>
                <a:rPr sz="1800" spc="-10" dirty="0">
                  <a:solidFill>
                    <a:srgbClr val="FFFFFF"/>
                  </a:solidFill>
                  <a:latin typeface="Calibri"/>
                  <a:cs typeface="Calibri"/>
                </a:rPr>
                <a:t>e</a:t>
              </a:r>
              <a:r>
                <a:rPr sz="1800" spc="-5" dirty="0">
                  <a:solidFill>
                    <a:srgbClr val="FFFFFF"/>
                  </a:solidFill>
                  <a:latin typeface="Calibri"/>
                  <a:cs typeface="Calibri"/>
                </a:rPr>
                <a:t>c</a:t>
              </a:r>
              <a:r>
                <a:rPr sz="1800" spc="-10" dirty="0">
                  <a:solidFill>
                    <a:srgbClr val="FFFFFF"/>
                  </a:solidFill>
                  <a:latin typeface="Calibri"/>
                  <a:cs typeface="Calibri"/>
                </a:rPr>
                <a:t>i</a:t>
              </a:r>
              <a:r>
                <a:rPr sz="1800" spc="10" dirty="0">
                  <a:solidFill>
                    <a:srgbClr val="FFFFFF"/>
                  </a:solidFill>
                  <a:latin typeface="Calibri"/>
                  <a:cs typeface="Calibri"/>
                </a:rPr>
                <a:t>d</a:t>
              </a:r>
              <a:r>
                <a:rPr sz="1800" spc="-10" dirty="0">
                  <a:solidFill>
                    <a:srgbClr val="FFFFFF"/>
                  </a:solidFill>
                  <a:latin typeface="Calibri"/>
                  <a:cs typeface="Calibri"/>
                </a:rPr>
                <a:t>e</a:t>
              </a:r>
              <a:r>
                <a:rPr sz="1800" dirty="0">
                  <a:solidFill>
                    <a:srgbClr val="FFFFFF"/>
                  </a:solidFill>
                  <a:latin typeface="Calibri"/>
                  <a:cs typeface="Calibri"/>
                </a:rPr>
                <a:t>  </a:t>
              </a:r>
              <a:r>
                <a:rPr sz="1800" spc="-40"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f  </a:t>
              </a:r>
              <a:r>
                <a:rPr sz="1800" spc="-45" dirty="0">
                  <a:solidFill>
                    <a:srgbClr val="FFFFFF"/>
                  </a:solidFill>
                  <a:latin typeface="Calibri"/>
                  <a:cs typeface="Calibri"/>
                </a:rPr>
                <a:t> </a:t>
              </a:r>
              <a:r>
                <a:rPr sz="1800" spc="-15" dirty="0">
                  <a:solidFill>
                    <a:srgbClr val="FFFFFF"/>
                  </a:solidFill>
                  <a:latin typeface="Calibri"/>
                  <a:cs typeface="Calibri"/>
                </a:rPr>
                <a:t>m</a:t>
              </a:r>
              <a:r>
                <a:rPr sz="1800" spc="-5" dirty="0">
                  <a:solidFill>
                    <a:srgbClr val="FFFFFF"/>
                  </a:solidFill>
                  <a:latin typeface="Calibri"/>
                  <a:cs typeface="Calibri"/>
                </a:rPr>
                <a:t>o</a:t>
              </a:r>
              <a:r>
                <a:rPr sz="1800" spc="-40" dirty="0">
                  <a:solidFill>
                    <a:srgbClr val="FFFFFF"/>
                  </a:solidFill>
                  <a:latin typeface="Calibri"/>
                  <a:cs typeface="Calibri"/>
                </a:rPr>
                <a:t>r</a:t>
              </a:r>
              <a:r>
                <a:rPr sz="1800" spc="-10" dirty="0">
                  <a:solidFill>
                    <a:srgbClr val="FFFFFF"/>
                  </a:solidFill>
                  <a:latin typeface="Calibri"/>
                  <a:cs typeface="Calibri"/>
                </a:rPr>
                <a:t>e</a:t>
              </a:r>
              <a:r>
                <a:rPr sz="1800" spc="-5" dirty="0">
                  <a:solidFill>
                    <a:srgbClr val="FFFFFF"/>
                  </a:solidFill>
                  <a:latin typeface="Calibri"/>
                  <a:cs typeface="Calibri"/>
                </a:rPr>
                <a:t> i</a:t>
              </a:r>
              <a:r>
                <a:rPr sz="1800" spc="-40" dirty="0">
                  <a:solidFill>
                    <a:srgbClr val="FFFFFF"/>
                  </a:solidFill>
                  <a:latin typeface="Calibri"/>
                  <a:cs typeface="Calibri"/>
                </a:rPr>
                <a:t>t</a:t>
              </a:r>
              <a:r>
                <a:rPr sz="1800" spc="-10" dirty="0">
                  <a:solidFill>
                    <a:srgbClr val="FFFFFF"/>
                  </a:solidFill>
                  <a:latin typeface="Calibri"/>
                  <a:cs typeface="Calibri"/>
                </a:rPr>
                <a:t>e</a:t>
              </a:r>
              <a:r>
                <a:rPr sz="1800" spc="-50" dirty="0">
                  <a:solidFill>
                    <a:srgbClr val="FFFFFF"/>
                  </a:solidFill>
                  <a:latin typeface="Calibri"/>
                  <a:cs typeface="Calibri"/>
                </a:rPr>
                <a:t>r</a:t>
              </a:r>
              <a:r>
                <a:rPr sz="1800" spc="-15" dirty="0">
                  <a:solidFill>
                    <a:srgbClr val="FFFFFF"/>
                  </a:solidFill>
                  <a:latin typeface="Calibri"/>
                  <a:cs typeface="Calibri"/>
                </a:rPr>
                <a:t>at</a:t>
              </a:r>
              <a:r>
                <a:rPr sz="1800" spc="-5" dirty="0">
                  <a:solidFill>
                    <a:srgbClr val="FFFFFF"/>
                  </a:solidFill>
                  <a:latin typeface="Calibri"/>
                  <a:cs typeface="Calibri"/>
                </a:rPr>
                <a:t>io</a:t>
              </a:r>
              <a:r>
                <a:rPr sz="1800" dirty="0">
                  <a:solidFill>
                    <a:srgbClr val="FFFFFF"/>
                  </a:solidFill>
                  <a:latin typeface="Calibri"/>
                  <a:cs typeface="Calibri"/>
                </a:rPr>
                <a:t>ns</a:t>
              </a:r>
              <a:r>
                <a:rPr sz="1800" spc="15" dirty="0">
                  <a:solidFill>
                    <a:srgbClr val="FFFFFF"/>
                  </a:solidFill>
                  <a:latin typeface="Calibri"/>
                  <a:cs typeface="Calibri"/>
                </a:rPr>
                <a:t> </a:t>
              </a:r>
              <a:r>
                <a:rPr sz="1800" dirty="0">
                  <a:solidFill>
                    <a:srgbClr val="FFFFFF"/>
                  </a:solidFill>
                  <a:latin typeface="Calibri"/>
                  <a:cs typeface="Calibri"/>
                </a:rPr>
                <a:t>a</a:t>
              </a:r>
              <a:r>
                <a:rPr sz="1800" spc="-40" dirty="0">
                  <a:solidFill>
                    <a:srgbClr val="FFFFFF"/>
                  </a:solidFill>
                  <a:latin typeface="Calibri"/>
                  <a:cs typeface="Calibri"/>
                </a:rPr>
                <a:t>r</a:t>
              </a:r>
              <a:r>
                <a:rPr sz="1800" spc="-10" dirty="0">
                  <a:solidFill>
                    <a:srgbClr val="FFFFFF"/>
                  </a:solidFill>
                  <a:latin typeface="Calibri"/>
                  <a:cs typeface="Calibri"/>
                </a:rPr>
                <a:t>e</a:t>
              </a:r>
              <a:r>
                <a:rPr sz="1800" spc="5" dirty="0">
                  <a:solidFill>
                    <a:srgbClr val="FFFFFF"/>
                  </a:solidFill>
                  <a:latin typeface="Calibri"/>
                  <a:cs typeface="Calibri"/>
                </a:rPr>
                <a:t> </a:t>
              </a:r>
              <a:r>
                <a:rPr sz="1800" spc="-10" dirty="0">
                  <a:solidFill>
                    <a:srgbClr val="FFFFFF"/>
                  </a:solidFill>
                  <a:latin typeface="Calibri"/>
                  <a:cs typeface="Calibri"/>
                </a:rPr>
                <a:t>ne</a:t>
              </a:r>
              <a:r>
                <a:rPr sz="1800" spc="-15" dirty="0">
                  <a:solidFill>
                    <a:srgbClr val="FFFFFF"/>
                  </a:solidFill>
                  <a:latin typeface="Calibri"/>
                  <a:cs typeface="Calibri"/>
                </a:rPr>
                <a:t>c</a:t>
              </a:r>
              <a:r>
                <a:rPr sz="1800" spc="-10" dirty="0">
                  <a:solidFill>
                    <a:srgbClr val="FFFFFF"/>
                  </a:solidFill>
                  <a:latin typeface="Calibri"/>
                  <a:cs typeface="Calibri"/>
                </a:rPr>
                <a:t>ess</a:t>
              </a:r>
              <a:r>
                <a:rPr sz="1800" spc="-15" dirty="0">
                  <a:solidFill>
                    <a:srgbClr val="FFFFFF"/>
                  </a:solidFill>
                  <a:latin typeface="Calibri"/>
                  <a:cs typeface="Calibri"/>
                </a:rPr>
                <a:t>a</a:t>
              </a:r>
              <a:r>
                <a:rPr sz="1800" spc="-5" dirty="0">
                  <a:solidFill>
                    <a:srgbClr val="FFFFFF"/>
                  </a:solidFill>
                  <a:latin typeface="Calibri"/>
                  <a:cs typeface="Calibri"/>
                </a:rPr>
                <a:t>r</a:t>
              </a:r>
              <a:r>
                <a:rPr sz="1800" spc="-130" dirty="0">
                  <a:solidFill>
                    <a:srgbClr val="FFFFFF"/>
                  </a:solidFill>
                  <a:latin typeface="Calibri"/>
                  <a:cs typeface="Calibri"/>
                </a:rPr>
                <a:t>y</a:t>
              </a:r>
              <a:r>
                <a:rPr sz="1800" dirty="0">
                  <a:solidFill>
                    <a:srgbClr val="FFFFFF"/>
                  </a:solidFill>
                  <a:latin typeface="Calibri"/>
                  <a:cs typeface="Calibri"/>
                </a:rPr>
                <a:t>.</a:t>
              </a:r>
              <a:endParaRPr sz="1800" dirty="0">
                <a:latin typeface="Calibri"/>
                <a:cs typeface="Calibri"/>
              </a:endParaRPr>
            </a:p>
          </p:txBody>
        </p:sp>
      </p:grpSp>
      <p:sp>
        <p:nvSpPr>
          <p:cNvPr id="117" name="Title 116"/>
          <p:cNvSpPr>
            <a:spLocks noGrp="1"/>
          </p:cNvSpPr>
          <p:nvPr>
            <p:ph type="title"/>
          </p:nvPr>
        </p:nvSpPr>
        <p:spPr/>
        <p:txBody>
          <a:bodyPr/>
          <a:lstStyle/>
          <a:p>
            <a:r>
              <a:rPr lang="en-US" dirty="0" smtClean="0"/>
              <a:t>Step 7</a:t>
            </a:r>
            <a:endParaRPr lang="en-CA" dirty="0"/>
          </a:p>
        </p:txBody>
      </p:sp>
    </p:spTree>
    <p:extLst>
      <p:ext uri="{BB962C8B-B14F-4D97-AF65-F5344CB8AC3E}">
        <p14:creationId xmlns:p14="http://schemas.microsoft.com/office/powerpoint/2010/main" val="78925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p:cNvGrpSpPr/>
          <p:nvPr/>
        </p:nvGrpSpPr>
        <p:grpSpPr>
          <a:xfrm>
            <a:off x="1918718" y="1309116"/>
            <a:ext cx="7149082" cy="5257799"/>
            <a:chOff x="1597152" y="1309116"/>
            <a:chExt cx="7149082" cy="5257799"/>
          </a:xfrm>
        </p:grpSpPr>
        <p:sp>
          <p:nvSpPr>
            <p:cNvPr id="3" name="object 3"/>
            <p:cNvSpPr/>
            <p:nvPr/>
          </p:nvSpPr>
          <p:spPr>
            <a:xfrm>
              <a:off x="1597152" y="1309116"/>
              <a:ext cx="1434083" cy="5669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5" name="object 5"/>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7" name="object 7"/>
            <p:cNvSpPr/>
            <p:nvPr/>
          </p:nvSpPr>
          <p:spPr>
            <a:xfrm>
              <a:off x="3026664" y="1319783"/>
              <a:ext cx="1432559" cy="56692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616502" y="1728914"/>
              <a:ext cx="710132" cy="7854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191255" y="1804174"/>
              <a:ext cx="36995" cy="328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3" name="object 13"/>
            <p:cNvSpPr/>
            <p:nvPr/>
          </p:nvSpPr>
          <p:spPr>
            <a:xfrm>
              <a:off x="4454652" y="1330452"/>
              <a:ext cx="1434082" cy="56692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43678" y="1740407"/>
              <a:ext cx="666749" cy="7772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6" name="object 16"/>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7" name="object 17"/>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8" name="object 18"/>
            <p:cNvSpPr/>
            <p:nvPr/>
          </p:nvSpPr>
          <p:spPr>
            <a:xfrm>
              <a:off x="5884164" y="1330452"/>
              <a:ext cx="1432559" cy="56692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20" name="object 20"/>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2" name="object 22"/>
            <p:cNvSpPr/>
            <p:nvPr/>
          </p:nvSpPr>
          <p:spPr>
            <a:xfrm>
              <a:off x="7312152" y="1341120"/>
              <a:ext cx="1434082" cy="566927"/>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4" name="object 24"/>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5" name="object 25"/>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26" name="object 26"/>
            <p:cNvSpPr/>
            <p:nvPr/>
          </p:nvSpPr>
          <p:spPr>
            <a:xfrm>
              <a:off x="3252215" y="2016251"/>
              <a:ext cx="3838955" cy="454151"/>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8" name="object 28"/>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0" name="object 30"/>
            <p:cNvSpPr/>
            <p:nvPr/>
          </p:nvSpPr>
          <p:spPr>
            <a:xfrm>
              <a:off x="3252215" y="2581655"/>
              <a:ext cx="3838955" cy="454151"/>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358896" y="2965564"/>
              <a:ext cx="3649979" cy="91579"/>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33" name="object 33"/>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4" name="object 34"/>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35" name="object 35"/>
            <p:cNvSpPr/>
            <p:nvPr/>
          </p:nvSpPr>
          <p:spPr>
            <a:xfrm>
              <a:off x="3252215" y="3148583"/>
              <a:ext cx="3838955" cy="452627"/>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7" name="object 37"/>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a:latin typeface="Calibri"/>
                <a:cs typeface="Calibri"/>
              </a:endParaRPr>
            </a:p>
          </p:txBody>
        </p:sp>
        <p:sp>
          <p:nvSpPr>
            <p:cNvPr id="39" name="object 39"/>
            <p:cNvSpPr/>
            <p:nvPr/>
          </p:nvSpPr>
          <p:spPr>
            <a:xfrm>
              <a:off x="3252215" y="3713987"/>
              <a:ext cx="3838955" cy="454152"/>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3477767" y="4098125"/>
              <a:ext cx="3415282" cy="91350"/>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3" name="object 43"/>
            <p:cNvSpPr txBox="1"/>
            <p:nvPr/>
          </p:nvSpPr>
          <p:spPr>
            <a:xfrm>
              <a:off x="3576987" y="3789298"/>
              <a:ext cx="3188335" cy="276860"/>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lang="en-CA" sz="900" b="1" spc="-5" dirty="0" smtClean="0">
                  <a:solidFill>
                    <a:srgbClr val="FFFFFF"/>
                  </a:solidFill>
                  <a:latin typeface="Calibri"/>
                  <a:cs typeface="Calibri"/>
                </a:rPr>
                <a:t>t</a:t>
              </a:r>
              <a:r>
                <a:rPr lang="en-CA" sz="900" b="1" spc="-10" dirty="0" smtClean="0">
                  <a:solidFill>
                    <a:srgbClr val="FFFFFF"/>
                  </a:solidFill>
                  <a:latin typeface="Calibri"/>
                  <a:cs typeface="Calibri"/>
                </a:rPr>
                <a:t>h</a:t>
              </a:r>
              <a:r>
                <a:rPr lang="en-CA" sz="900" b="1" dirty="0" smtClean="0">
                  <a:solidFill>
                    <a:srgbClr val="FFFFFF"/>
                  </a:solidFill>
                  <a:latin typeface="Calibri"/>
                  <a:cs typeface="Calibri"/>
                </a:rPr>
                <a:t>e </a:t>
              </a:r>
              <a:r>
                <a:rPr lang="en-CA" sz="900" b="1" dirty="0">
                  <a:solidFill>
                    <a:srgbClr val="FFFFFF"/>
                  </a:solidFill>
                  <a:latin typeface="Calibri"/>
                  <a:cs typeface="Calibri"/>
                </a:rPr>
                <a:t>selected drivers</a:t>
              </a:r>
              <a:endParaRPr sz="900" dirty="0">
                <a:latin typeface="Calibri"/>
                <a:cs typeface="Calibri"/>
              </a:endParaRPr>
            </a:p>
          </p:txBody>
        </p:sp>
        <p:sp>
          <p:nvSpPr>
            <p:cNvPr id="44" name="object 44"/>
            <p:cNvSpPr/>
            <p:nvPr/>
          </p:nvSpPr>
          <p:spPr>
            <a:xfrm>
              <a:off x="3252215" y="4280915"/>
              <a:ext cx="3838955" cy="452627"/>
            </a:xfrm>
            <a:prstGeom prst="rect">
              <a:avLst/>
            </a:prstGeom>
            <a:blipFill>
              <a:blip r:embed="rId12" cstate="print"/>
              <a:stretch>
                <a:fillRect/>
              </a:stretch>
            </a:blipFill>
          </p:spPr>
          <p:txBody>
            <a:bodyPr wrap="square" lIns="0" tIns="0" rIns="0" bIns="0" rtlCol="0"/>
            <a:lstStyle/>
            <a:p>
              <a:endParaRPr/>
            </a:p>
          </p:txBody>
        </p:sp>
        <p:sp>
          <p:nvSpPr>
            <p:cNvPr id="45" name="object 45"/>
            <p:cNvSpPr/>
            <p:nvPr/>
          </p:nvSpPr>
          <p:spPr>
            <a:xfrm>
              <a:off x="3378708" y="4663275"/>
              <a:ext cx="3610355" cy="9312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47795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49" name="object 49"/>
            <p:cNvSpPr/>
            <p:nvPr/>
          </p:nvSpPr>
          <p:spPr>
            <a:xfrm>
              <a:off x="3252215" y="4846320"/>
              <a:ext cx="3838955" cy="454151"/>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51" name="object 5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252215" y="5411723"/>
              <a:ext cx="3838955" cy="454151"/>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3352800" y="5795721"/>
              <a:ext cx="3662171" cy="91490"/>
            </a:xfrm>
            <a:prstGeom prst="rect">
              <a:avLst/>
            </a:prstGeom>
            <a:blipFill>
              <a:blip r:embed="rId18" cstate="print"/>
              <a:stretch>
                <a:fillRect/>
              </a:stretch>
            </a:blipFill>
          </p:spPr>
          <p:txBody>
            <a:bodyPr wrap="square" lIns="0" tIns="0" rIns="0" bIns="0" rtlCol="0"/>
            <a:lstStyle/>
            <a:p>
              <a:endParaRPr/>
            </a:p>
          </p:txBody>
        </p:sp>
        <p:sp>
          <p:nvSpPr>
            <p:cNvPr id="55" name="object 5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56" name="object 5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454652" y="5999988"/>
              <a:ext cx="1434082" cy="566927"/>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045392" y="6408127"/>
              <a:ext cx="785431" cy="79539"/>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00B050"/>
            </a:solidFill>
          </p:spPr>
          <p:txBody>
            <a:bodyPr wrap="square" lIns="0" tIns="0" rIns="0" bIns="0" rtlCol="0"/>
            <a:lstStyle/>
            <a:p>
              <a:endParaRPr/>
            </a:p>
          </p:txBody>
        </p:sp>
        <p:sp>
          <p:nvSpPr>
            <p:cNvPr id="62" name="object 62"/>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015483" y="1780032"/>
              <a:ext cx="315467" cy="438911"/>
            </a:xfrm>
            <a:prstGeom prst="rect">
              <a:avLst/>
            </a:prstGeom>
            <a:blipFill>
              <a:blip r:embed="rId20" cstate="print"/>
              <a:stretch>
                <a:fillRect/>
              </a:stretch>
            </a:blipFill>
          </p:spPr>
          <p:txBody>
            <a:bodyPr wrap="square" lIns="0" tIns="0" rIns="0" bIns="0" rtlCol="0"/>
            <a:lstStyle/>
            <a:p>
              <a:endParaRPr/>
            </a:p>
          </p:txBody>
        </p:sp>
        <p:sp>
          <p:nvSpPr>
            <p:cNvPr id="65" name="object 65"/>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2378963"/>
              <a:ext cx="315467" cy="406907"/>
            </a:xfrm>
            <a:prstGeom prst="rect">
              <a:avLst/>
            </a:prstGeom>
            <a:blipFill>
              <a:blip r:embed="rId21" cstate="print"/>
              <a:stretch>
                <a:fillRect/>
              </a:stretch>
            </a:blipFill>
          </p:spPr>
          <p:txBody>
            <a:bodyPr wrap="square" lIns="0" tIns="0" rIns="0" bIns="0" rtlCol="0"/>
            <a:lstStyle/>
            <a:p>
              <a:endParaRPr/>
            </a:p>
          </p:txBody>
        </p:sp>
        <p:sp>
          <p:nvSpPr>
            <p:cNvPr id="68" name="object 68"/>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2944367"/>
              <a:ext cx="315467" cy="406907"/>
            </a:xfrm>
            <a:prstGeom prst="rect">
              <a:avLst/>
            </a:prstGeom>
            <a:blipFill>
              <a:blip r:embed="rId21" cstate="print"/>
              <a:stretch>
                <a:fillRect/>
              </a:stretch>
            </a:blipFill>
          </p:spPr>
          <p:txBody>
            <a:bodyPr wrap="square" lIns="0" tIns="0" rIns="0" bIns="0" rtlCol="0"/>
            <a:lstStyle/>
            <a:p>
              <a:endParaRPr/>
            </a:p>
          </p:txBody>
        </p:sp>
        <p:sp>
          <p:nvSpPr>
            <p:cNvPr id="71" name="object 71"/>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3509771"/>
              <a:ext cx="315467" cy="406907"/>
            </a:xfrm>
            <a:prstGeom prst="rect">
              <a:avLst/>
            </a:prstGeom>
            <a:blipFill>
              <a:blip r:embed="rId21" cstate="print"/>
              <a:stretch>
                <a:fillRect/>
              </a:stretch>
            </a:blipFill>
          </p:spPr>
          <p:txBody>
            <a:bodyPr wrap="square" lIns="0" tIns="0" rIns="0" bIns="0" rtlCol="0"/>
            <a:lstStyle/>
            <a:p>
              <a:endParaRPr/>
            </a:p>
          </p:txBody>
        </p:sp>
        <p:sp>
          <p:nvSpPr>
            <p:cNvPr id="74" name="object 74"/>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015483" y="4076699"/>
              <a:ext cx="315467" cy="406907"/>
            </a:xfrm>
            <a:prstGeom prst="rect">
              <a:avLst/>
            </a:prstGeom>
            <a:blipFill>
              <a:blip r:embed="rId21" cstate="print"/>
              <a:stretch>
                <a:fillRect/>
              </a:stretch>
            </a:blipFill>
          </p:spPr>
          <p:txBody>
            <a:bodyPr wrap="square" lIns="0" tIns="0" rIns="0" bIns="0" rtlCol="0"/>
            <a:lstStyle/>
            <a:p>
              <a:endParaRPr/>
            </a:p>
          </p:txBody>
        </p:sp>
        <p:sp>
          <p:nvSpPr>
            <p:cNvPr id="77" name="object 77"/>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015483" y="4642103"/>
              <a:ext cx="315467" cy="406907"/>
            </a:xfrm>
            <a:prstGeom prst="rect">
              <a:avLst/>
            </a:prstGeom>
            <a:blipFill>
              <a:blip r:embed="rId21" cstate="print"/>
              <a:stretch>
                <a:fillRect/>
              </a:stretch>
            </a:blipFill>
          </p:spPr>
          <p:txBody>
            <a:bodyPr wrap="square" lIns="0" tIns="0" rIns="0" bIns="0" rtlCol="0"/>
            <a:lstStyle/>
            <a:p>
              <a:endParaRPr/>
            </a:p>
          </p:txBody>
        </p:sp>
        <p:sp>
          <p:nvSpPr>
            <p:cNvPr id="80" name="object 80"/>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015483" y="5209031"/>
              <a:ext cx="315467" cy="406907"/>
            </a:xfrm>
            <a:prstGeom prst="rect">
              <a:avLst/>
            </a:prstGeom>
            <a:blipFill>
              <a:blip r:embed="rId21" cstate="print"/>
              <a:stretch>
                <a:fillRect/>
              </a:stretch>
            </a:blipFill>
          </p:spPr>
          <p:txBody>
            <a:bodyPr wrap="square" lIns="0" tIns="0" rIns="0" bIns="0" rtlCol="0"/>
            <a:lstStyle/>
            <a:p>
              <a:endParaRPr/>
            </a:p>
          </p:txBody>
        </p:sp>
        <p:sp>
          <p:nvSpPr>
            <p:cNvPr id="83" name="object 83"/>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015483" y="5774435"/>
              <a:ext cx="315467" cy="428243"/>
            </a:xfrm>
            <a:prstGeom prst="rect">
              <a:avLst/>
            </a:prstGeom>
            <a:blipFill>
              <a:blip r:embed="rId22" cstate="print"/>
              <a:stretch>
                <a:fillRect/>
              </a:stretch>
            </a:blipFill>
          </p:spPr>
          <p:txBody>
            <a:bodyPr wrap="square" lIns="0" tIns="0" rIns="0" bIns="0" rtlCol="0"/>
            <a:lstStyle/>
            <a:p>
              <a:endParaRPr/>
            </a:p>
          </p:txBody>
        </p:sp>
        <p:sp>
          <p:nvSpPr>
            <p:cNvPr id="86" name="object 86"/>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028187" y="2648711"/>
              <a:ext cx="429767" cy="3043427"/>
            </a:xfrm>
            <a:prstGeom prst="rect">
              <a:avLst/>
            </a:prstGeom>
            <a:blipFill>
              <a:blip r:embed="rId23" cstate="print"/>
              <a:stretch>
                <a:fillRect/>
              </a:stretch>
            </a:blipFill>
          </p:spPr>
          <p:txBody>
            <a:bodyPr wrap="square" lIns="0" tIns="0" rIns="0" bIns="0" rtlCol="0"/>
            <a:lstStyle/>
            <a:p>
              <a:endParaRPr/>
            </a:p>
          </p:txBody>
        </p:sp>
        <p:sp>
          <p:nvSpPr>
            <p:cNvPr id="89" name="object 89"/>
            <p:cNvSpPr/>
            <p:nvPr/>
          </p:nvSpPr>
          <p:spPr>
            <a:xfrm>
              <a:off x="3084322" y="2786640"/>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196846" y="2741298"/>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688079" y="1769364"/>
              <a:ext cx="1516367" cy="205739"/>
            </a:xfrm>
            <a:prstGeom prst="rect">
              <a:avLst/>
            </a:prstGeom>
            <a:blipFill>
              <a:blip r:embed="rId24" cstate="print"/>
              <a:stretch>
                <a:fillRect/>
              </a:stretch>
            </a:blipFill>
          </p:spPr>
          <p:txBody>
            <a:bodyPr wrap="square" lIns="0" tIns="0" rIns="0" bIns="0" rtlCol="0"/>
            <a:lstStyle/>
            <a:p>
              <a:endParaRPr/>
            </a:p>
          </p:txBody>
        </p:sp>
        <p:sp>
          <p:nvSpPr>
            <p:cNvPr id="92" name="object 92"/>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260091" y="1758695"/>
              <a:ext cx="1523999" cy="216408"/>
            </a:xfrm>
            <a:prstGeom prst="rect">
              <a:avLst/>
            </a:prstGeom>
            <a:blipFill>
              <a:blip r:embed="rId25" cstate="print"/>
              <a:stretch>
                <a:fillRect/>
              </a:stretch>
            </a:blipFill>
          </p:spPr>
          <p:txBody>
            <a:bodyPr wrap="square" lIns="0" tIns="0" rIns="0" bIns="0" rtlCol="0"/>
            <a:lstStyle/>
            <a:p>
              <a:endParaRPr/>
            </a:p>
          </p:txBody>
        </p:sp>
        <p:sp>
          <p:nvSpPr>
            <p:cNvPr id="94" name="object 94"/>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129783" y="1780032"/>
              <a:ext cx="1528571" cy="195071"/>
            </a:xfrm>
            <a:prstGeom prst="rect">
              <a:avLst/>
            </a:prstGeom>
            <a:blipFill>
              <a:blip r:embed="rId26" cstate="print"/>
              <a:stretch>
                <a:fillRect/>
              </a:stretch>
            </a:blipFill>
          </p:spPr>
          <p:txBody>
            <a:bodyPr wrap="square" lIns="0" tIns="0" rIns="0" bIns="0" rtlCol="0"/>
            <a:lstStyle/>
            <a:p>
              <a:endParaRPr/>
            </a:p>
          </p:txBody>
        </p:sp>
        <p:sp>
          <p:nvSpPr>
            <p:cNvPr id="96" name="object 96"/>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551675" y="1790699"/>
              <a:ext cx="1534667" cy="184403"/>
            </a:xfrm>
            <a:prstGeom prst="rect">
              <a:avLst/>
            </a:prstGeom>
            <a:blipFill>
              <a:blip r:embed="rId27" cstate="print"/>
              <a:stretch>
                <a:fillRect/>
              </a:stretch>
            </a:blipFill>
          </p:spPr>
          <p:txBody>
            <a:bodyPr wrap="square" lIns="0" tIns="0" rIns="0" bIns="0" rtlCol="0"/>
            <a:lstStyle/>
            <a:p>
              <a:endParaRPr/>
            </a:p>
          </p:txBody>
        </p:sp>
        <p:sp>
          <p:nvSpPr>
            <p:cNvPr id="98" name="object 98"/>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114211" y="3748003"/>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grpSp>
      <p:grpSp>
        <p:nvGrpSpPr>
          <p:cNvPr id="116" name="Group 115"/>
          <p:cNvGrpSpPr/>
          <p:nvPr/>
        </p:nvGrpSpPr>
        <p:grpSpPr>
          <a:xfrm>
            <a:off x="264566" y="4213024"/>
            <a:ext cx="4642675" cy="2414015"/>
            <a:chOff x="15240" y="4073652"/>
            <a:chExt cx="4642675" cy="2414015"/>
          </a:xfrm>
        </p:grpSpPr>
        <p:sp>
          <p:nvSpPr>
            <p:cNvPr id="60" name="object 60"/>
            <p:cNvSpPr/>
            <p:nvPr/>
          </p:nvSpPr>
          <p:spPr>
            <a:xfrm>
              <a:off x="4543044" y="6476200"/>
              <a:ext cx="114871" cy="11467"/>
            </a:xfrm>
            <a:prstGeom prst="rect">
              <a:avLst/>
            </a:prstGeom>
            <a:blipFill>
              <a:blip r:embed="rId28" cstate="print"/>
              <a:stretch>
                <a:fillRect/>
              </a:stretch>
            </a:blipFill>
          </p:spPr>
          <p:txBody>
            <a:bodyPr wrap="square" lIns="0" tIns="0" rIns="0" bIns="0" rtlCol="0"/>
            <a:lstStyle/>
            <a:p>
              <a:endParaRPr/>
            </a:p>
          </p:txBody>
        </p:sp>
        <p:sp>
          <p:nvSpPr>
            <p:cNvPr id="107" name="object 107"/>
            <p:cNvSpPr/>
            <p:nvPr/>
          </p:nvSpPr>
          <p:spPr>
            <a:xfrm>
              <a:off x="15240" y="4073652"/>
              <a:ext cx="4500371" cy="2305811"/>
            </a:xfrm>
            <a:prstGeom prst="rect">
              <a:avLst/>
            </a:prstGeom>
            <a:blipFill>
              <a:blip r:embed="rId29" cstate="print"/>
              <a:stretch>
                <a:fillRect/>
              </a:stretch>
            </a:blipFill>
          </p:spPr>
          <p:txBody>
            <a:bodyPr wrap="square" lIns="0" tIns="0" rIns="0" bIns="0" rtlCol="0"/>
            <a:lstStyle/>
            <a:p>
              <a:endParaRPr/>
            </a:p>
          </p:txBody>
        </p:sp>
        <p:sp>
          <p:nvSpPr>
            <p:cNvPr id="108" name="object 108"/>
            <p:cNvSpPr/>
            <p:nvPr/>
          </p:nvSpPr>
          <p:spPr>
            <a:xfrm>
              <a:off x="2833484" y="4146803"/>
              <a:ext cx="144411" cy="208229"/>
            </a:xfrm>
            <a:prstGeom prst="rect">
              <a:avLst/>
            </a:prstGeom>
            <a:blipFill>
              <a:blip r:embed="rId30" cstate="print"/>
              <a:stretch>
                <a:fillRect/>
              </a:stretch>
            </a:blipFill>
          </p:spPr>
          <p:txBody>
            <a:bodyPr wrap="square" lIns="0" tIns="0" rIns="0" bIns="0" rtlCol="0"/>
            <a:lstStyle/>
            <a:p>
              <a:endParaRPr/>
            </a:p>
          </p:txBody>
        </p:sp>
        <p:sp>
          <p:nvSpPr>
            <p:cNvPr id="109" name="object 109"/>
            <p:cNvSpPr/>
            <p:nvPr/>
          </p:nvSpPr>
          <p:spPr>
            <a:xfrm>
              <a:off x="68580" y="4146803"/>
              <a:ext cx="144741" cy="209956"/>
            </a:xfrm>
            <a:prstGeom prst="rect">
              <a:avLst/>
            </a:prstGeom>
            <a:blipFill>
              <a:blip r:embed="rId31" cstate="print"/>
              <a:stretch>
                <a:fillRect/>
              </a:stretch>
            </a:blipFill>
          </p:spPr>
          <p:txBody>
            <a:bodyPr wrap="square" lIns="0" tIns="0" rIns="0" bIns="0" rtlCol="0"/>
            <a:lstStyle/>
            <a:p>
              <a:endParaRPr/>
            </a:p>
          </p:txBody>
        </p:sp>
        <p:sp>
          <p:nvSpPr>
            <p:cNvPr id="110" name="object 110"/>
            <p:cNvSpPr/>
            <p:nvPr/>
          </p:nvSpPr>
          <p:spPr>
            <a:xfrm>
              <a:off x="68580" y="5762929"/>
              <a:ext cx="2909315" cy="320877"/>
            </a:xfrm>
            <a:prstGeom prst="rect">
              <a:avLst/>
            </a:prstGeom>
            <a:blipFill>
              <a:blip r:embed="rId32" cstate="print"/>
              <a:stretch>
                <a:fillRect/>
              </a:stretch>
            </a:blipFill>
          </p:spPr>
          <p:txBody>
            <a:bodyPr wrap="square" lIns="0" tIns="0" rIns="0" bIns="0" rtlCol="0"/>
            <a:lstStyle/>
            <a:p>
              <a:endParaRPr/>
            </a:p>
          </p:txBody>
        </p:sp>
        <p:sp>
          <p:nvSpPr>
            <p:cNvPr id="111" name="object 111"/>
            <p:cNvSpPr/>
            <p:nvPr/>
          </p:nvSpPr>
          <p:spPr>
            <a:xfrm>
              <a:off x="62484" y="4098029"/>
              <a:ext cx="4406265" cy="2211070"/>
            </a:xfrm>
            <a:custGeom>
              <a:avLst/>
              <a:gdLst/>
              <a:ahLst/>
              <a:cxnLst/>
              <a:rect l="l" t="t" r="r" b="b"/>
              <a:pathLst>
                <a:path w="4406265" h="2211070">
                  <a:moveTo>
                    <a:pt x="3577053" y="1602739"/>
                  </a:moveTo>
                  <a:lnTo>
                    <a:pt x="2921508" y="1602739"/>
                  </a:lnTo>
                  <a:lnTo>
                    <a:pt x="4405922" y="2210689"/>
                  </a:lnTo>
                  <a:lnTo>
                    <a:pt x="3577053" y="1602739"/>
                  </a:lnTo>
                  <a:close/>
                </a:path>
                <a:path w="4406265" h="2211070">
                  <a:moveTo>
                    <a:pt x="2600947" y="0"/>
                  </a:moveTo>
                  <a:lnTo>
                    <a:pt x="320560" y="0"/>
                  </a:lnTo>
                  <a:lnTo>
                    <a:pt x="294270" y="1062"/>
                  </a:lnTo>
                  <a:lnTo>
                    <a:pt x="243527" y="9316"/>
                  </a:lnTo>
                  <a:lnTo>
                    <a:pt x="195785" y="25191"/>
                  </a:lnTo>
                  <a:lnTo>
                    <a:pt x="151704" y="48028"/>
                  </a:lnTo>
                  <a:lnTo>
                    <a:pt x="111944" y="77165"/>
                  </a:lnTo>
                  <a:lnTo>
                    <a:pt x="77165" y="111944"/>
                  </a:lnTo>
                  <a:lnTo>
                    <a:pt x="48028" y="151704"/>
                  </a:lnTo>
                  <a:lnTo>
                    <a:pt x="25191" y="195785"/>
                  </a:lnTo>
                  <a:lnTo>
                    <a:pt x="9316" y="243527"/>
                  </a:lnTo>
                  <a:lnTo>
                    <a:pt x="1062" y="294270"/>
                  </a:lnTo>
                  <a:lnTo>
                    <a:pt x="0" y="320560"/>
                  </a:lnTo>
                  <a:lnTo>
                    <a:pt x="0" y="1602739"/>
                  </a:lnTo>
                  <a:lnTo>
                    <a:pt x="4195" y="1654735"/>
                  </a:lnTo>
                  <a:lnTo>
                    <a:pt x="16342" y="1704059"/>
                  </a:lnTo>
                  <a:lnTo>
                    <a:pt x="35780" y="1750052"/>
                  </a:lnTo>
                  <a:lnTo>
                    <a:pt x="61850" y="1792053"/>
                  </a:lnTo>
                  <a:lnTo>
                    <a:pt x="93891" y="1829403"/>
                  </a:lnTo>
                  <a:lnTo>
                    <a:pt x="131242" y="1861442"/>
                  </a:lnTo>
                  <a:lnTo>
                    <a:pt x="173245" y="1887509"/>
                  </a:lnTo>
                  <a:lnTo>
                    <a:pt x="219239" y="1906946"/>
                  </a:lnTo>
                  <a:lnTo>
                    <a:pt x="268564" y="1919092"/>
                  </a:lnTo>
                  <a:lnTo>
                    <a:pt x="320560" y="1923288"/>
                  </a:lnTo>
                  <a:lnTo>
                    <a:pt x="2600947" y="1923288"/>
                  </a:lnTo>
                  <a:lnTo>
                    <a:pt x="2652943" y="1919092"/>
                  </a:lnTo>
                  <a:lnTo>
                    <a:pt x="2702268" y="1906946"/>
                  </a:lnTo>
                  <a:lnTo>
                    <a:pt x="2748262" y="1887509"/>
                  </a:lnTo>
                  <a:lnTo>
                    <a:pt x="2790265" y="1861442"/>
                  </a:lnTo>
                  <a:lnTo>
                    <a:pt x="2827616" y="1829403"/>
                  </a:lnTo>
                  <a:lnTo>
                    <a:pt x="2859657" y="1792053"/>
                  </a:lnTo>
                  <a:lnTo>
                    <a:pt x="2885727" y="1750052"/>
                  </a:lnTo>
                  <a:lnTo>
                    <a:pt x="2905165" y="1704059"/>
                  </a:lnTo>
                  <a:lnTo>
                    <a:pt x="2917312" y="1654735"/>
                  </a:lnTo>
                  <a:lnTo>
                    <a:pt x="2921508" y="1602739"/>
                  </a:lnTo>
                  <a:lnTo>
                    <a:pt x="3577053" y="1602739"/>
                  </a:lnTo>
                  <a:lnTo>
                    <a:pt x="2921508" y="1121917"/>
                  </a:lnTo>
                  <a:lnTo>
                    <a:pt x="2921508" y="320560"/>
                  </a:lnTo>
                  <a:lnTo>
                    <a:pt x="2920445" y="294270"/>
                  </a:lnTo>
                  <a:lnTo>
                    <a:pt x="2912191" y="243527"/>
                  </a:lnTo>
                  <a:lnTo>
                    <a:pt x="2896316" y="195785"/>
                  </a:lnTo>
                  <a:lnTo>
                    <a:pt x="2873479" y="151704"/>
                  </a:lnTo>
                  <a:lnTo>
                    <a:pt x="2844342" y="111944"/>
                  </a:lnTo>
                  <a:lnTo>
                    <a:pt x="2809563" y="77165"/>
                  </a:lnTo>
                  <a:lnTo>
                    <a:pt x="2769803" y="48028"/>
                  </a:lnTo>
                  <a:lnTo>
                    <a:pt x="2725722" y="25191"/>
                  </a:lnTo>
                  <a:lnTo>
                    <a:pt x="2677980" y="9316"/>
                  </a:lnTo>
                  <a:lnTo>
                    <a:pt x="2627237" y="1062"/>
                  </a:lnTo>
                  <a:lnTo>
                    <a:pt x="2600947" y="0"/>
                  </a:lnTo>
                  <a:close/>
                </a:path>
              </a:pathLst>
            </a:custGeom>
            <a:solidFill>
              <a:srgbClr val="595958"/>
            </a:solidFill>
          </p:spPr>
          <p:txBody>
            <a:bodyPr wrap="square" lIns="0" tIns="0" rIns="0" bIns="0" rtlCol="0"/>
            <a:lstStyle/>
            <a:p>
              <a:endParaRPr/>
            </a:p>
          </p:txBody>
        </p:sp>
        <p:sp>
          <p:nvSpPr>
            <p:cNvPr id="112" name="object 112"/>
            <p:cNvSpPr/>
            <p:nvPr/>
          </p:nvSpPr>
          <p:spPr>
            <a:xfrm>
              <a:off x="62484" y="4098029"/>
              <a:ext cx="4406265" cy="2211070"/>
            </a:xfrm>
            <a:custGeom>
              <a:avLst/>
              <a:gdLst/>
              <a:ahLst/>
              <a:cxnLst/>
              <a:rect l="l" t="t" r="r" b="b"/>
              <a:pathLst>
                <a:path w="4406265" h="2211070">
                  <a:moveTo>
                    <a:pt x="0" y="320560"/>
                  </a:moveTo>
                  <a:lnTo>
                    <a:pt x="4195" y="268564"/>
                  </a:lnTo>
                  <a:lnTo>
                    <a:pt x="16342" y="219239"/>
                  </a:lnTo>
                  <a:lnTo>
                    <a:pt x="35780" y="173245"/>
                  </a:lnTo>
                  <a:lnTo>
                    <a:pt x="61850" y="131242"/>
                  </a:lnTo>
                  <a:lnTo>
                    <a:pt x="93891" y="93891"/>
                  </a:lnTo>
                  <a:lnTo>
                    <a:pt x="131242" y="61850"/>
                  </a:lnTo>
                  <a:lnTo>
                    <a:pt x="173245" y="35780"/>
                  </a:lnTo>
                  <a:lnTo>
                    <a:pt x="219239" y="16342"/>
                  </a:lnTo>
                  <a:lnTo>
                    <a:pt x="268564" y="4195"/>
                  </a:lnTo>
                  <a:lnTo>
                    <a:pt x="320560" y="0"/>
                  </a:lnTo>
                  <a:lnTo>
                    <a:pt x="1704213" y="0"/>
                  </a:lnTo>
                  <a:lnTo>
                    <a:pt x="2434590" y="0"/>
                  </a:lnTo>
                  <a:lnTo>
                    <a:pt x="2600947" y="0"/>
                  </a:lnTo>
                  <a:lnTo>
                    <a:pt x="2627237" y="1062"/>
                  </a:lnTo>
                  <a:lnTo>
                    <a:pt x="2677980" y="9316"/>
                  </a:lnTo>
                  <a:lnTo>
                    <a:pt x="2725722" y="25191"/>
                  </a:lnTo>
                  <a:lnTo>
                    <a:pt x="2769803" y="48028"/>
                  </a:lnTo>
                  <a:lnTo>
                    <a:pt x="2809563" y="77165"/>
                  </a:lnTo>
                  <a:lnTo>
                    <a:pt x="2844342" y="111944"/>
                  </a:lnTo>
                  <a:lnTo>
                    <a:pt x="2873479" y="151704"/>
                  </a:lnTo>
                  <a:lnTo>
                    <a:pt x="2896316" y="195785"/>
                  </a:lnTo>
                  <a:lnTo>
                    <a:pt x="2912191" y="243527"/>
                  </a:lnTo>
                  <a:lnTo>
                    <a:pt x="2920445" y="294270"/>
                  </a:lnTo>
                  <a:lnTo>
                    <a:pt x="2921508" y="320560"/>
                  </a:lnTo>
                  <a:lnTo>
                    <a:pt x="2921508" y="1121917"/>
                  </a:lnTo>
                  <a:lnTo>
                    <a:pt x="4405922" y="2210689"/>
                  </a:lnTo>
                  <a:lnTo>
                    <a:pt x="2921508" y="1602739"/>
                  </a:lnTo>
                  <a:lnTo>
                    <a:pt x="2920445" y="1629030"/>
                  </a:lnTo>
                  <a:lnTo>
                    <a:pt x="2917312" y="1654735"/>
                  </a:lnTo>
                  <a:lnTo>
                    <a:pt x="2905165" y="1704059"/>
                  </a:lnTo>
                  <a:lnTo>
                    <a:pt x="2885727" y="1750052"/>
                  </a:lnTo>
                  <a:lnTo>
                    <a:pt x="2859657" y="1792053"/>
                  </a:lnTo>
                  <a:lnTo>
                    <a:pt x="2827616" y="1829403"/>
                  </a:lnTo>
                  <a:lnTo>
                    <a:pt x="2790265" y="1861442"/>
                  </a:lnTo>
                  <a:lnTo>
                    <a:pt x="2748262" y="1887509"/>
                  </a:lnTo>
                  <a:lnTo>
                    <a:pt x="2702268" y="1906946"/>
                  </a:lnTo>
                  <a:lnTo>
                    <a:pt x="2652943" y="1919092"/>
                  </a:lnTo>
                  <a:lnTo>
                    <a:pt x="2600947" y="1923288"/>
                  </a:lnTo>
                  <a:lnTo>
                    <a:pt x="2434590" y="1923288"/>
                  </a:lnTo>
                  <a:lnTo>
                    <a:pt x="1704213" y="1923288"/>
                  </a:lnTo>
                  <a:lnTo>
                    <a:pt x="320560" y="1923288"/>
                  </a:lnTo>
                  <a:lnTo>
                    <a:pt x="294270" y="1922225"/>
                  </a:lnTo>
                  <a:lnTo>
                    <a:pt x="243527" y="1913972"/>
                  </a:lnTo>
                  <a:lnTo>
                    <a:pt x="195785" y="1898098"/>
                  </a:lnTo>
                  <a:lnTo>
                    <a:pt x="151704" y="1875263"/>
                  </a:lnTo>
                  <a:lnTo>
                    <a:pt x="111944" y="1846127"/>
                  </a:lnTo>
                  <a:lnTo>
                    <a:pt x="77165" y="1811350"/>
                  </a:lnTo>
                  <a:lnTo>
                    <a:pt x="48028" y="1771592"/>
                  </a:lnTo>
                  <a:lnTo>
                    <a:pt x="25191" y="1727513"/>
                  </a:lnTo>
                  <a:lnTo>
                    <a:pt x="9316" y="1679772"/>
                  </a:lnTo>
                  <a:lnTo>
                    <a:pt x="1062" y="1629030"/>
                  </a:lnTo>
                  <a:lnTo>
                    <a:pt x="0" y="1602739"/>
                  </a:lnTo>
                  <a:lnTo>
                    <a:pt x="0" y="1121917"/>
                  </a:lnTo>
                  <a:lnTo>
                    <a:pt x="0" y="320560"/>
                  </a:lnTo>
                  <a:close/>
                </a:path>
              </a:pathLst>
            </a:custGeom>
            <a:ln w="9144">
              <a:solidFill>
                <a:srgbClr val="000000"/>
              </a:solidFill>
            </a:ln>
          </p:spPr>
          <p:txBody>
            <a:bodyPr wrap="square" lIns="0" tIns="0" rIns="0" bIns="0" rtlCol="0"/>
            <a:lstStyle/>
            <a:p>
              <a:endParaRPr/>
            </a:p>
          </p:txBody>
        </p:sp>
        <p:sp>
          <p:nvSpPr>
            <p:cNvPr id="113" name="object 113"/>
            <p:cNvSpPr txBox="1"/>
            <p:nvPr/>
          </p:nvSpPr>
          <p:spPr>
            <a:xfrm>
              <a:off x="235281" y="4265467"/>
              <a:ext cx="2221865" cy="276999"/>
            </a:xfrm>
            <a:prstGeom prst="rect">
              <a:avLst/>
            </a:prstGeom>
          </p:spPr>
          <p:txBody>
            <a:bodyPr vert="horz" wrap="square" lIns="0" tIns="0" rIns="0" bIns="0" rtlCol="0">
              <a:spAutoFit/>
            </a:bodyPr>
            <a:lstStyle/>
            <a:p>
              <a:pPr marL="12700">
                <a:lnSpc>
                  <a:spcPct val="100000"/>
                </a:lnSpc>
              </a:pPr>
              <a:r>
                <a:rPr lang="en-US" sz="1800" spc="-5" dirty="0" smtClean="0">
                  <a:solidFill>
                    <a:srgbClr val="FFFFFF"/>
                  </a:solidFill>
                  <a:latin typeface="Calibri"/>
                  <a:cs typeface="Calibri"/>
                </a:rPr>
                <a:t>A</a:t>
              </a:r>
              <a:r>
                <a:rPr sz="1800" spc="5" dirty="0" smtClean="0">
                  <a:solidFill>
                    <a:srgbClr val="FFFFFF"/>
                  </a:solidFill>
                  <a:latin typeface="Calibri"/>
                  <a:cs typeface="Calibri"/>
                </a:rPr>
                <a:t> </a:t>
              </a:r>
              <a:r>
                <a:rPr sz="1800" dirty="0">
                  <a:solidFill>
                    <a:srgbClr val="FFFFFF"/>
                  </a:solidFill>
                  <a:latin typeface="Calibri"/>
                  <a:cs typeface="Calibri"/>
                </a:rPr>
                <a:t>des</a:t>
              </a:r>
              <a:r>
                <a:rPr sz="1800" spc="-5" dirty="0">
                  <a:solidFill>
                    <a:srgbClr val="FFFFFF"/>
                  </a:solidFill>
                  <a:latin typeface="Calibri"/>
                  <a:cs typeface="Calibri"/>
                </a:rPr>
                <a:t>i</a:t>
              </a:r>
              <a:r>
                <a:rPr sz="1800" dirty="0">
                  <a:solidFill>
                    <a:srgbClr val="FFFFFF"/>
                  </a:solidFill>
                  <a:latin typeface="Calibri"/>
                  <a:cs typeface="Calibri"/>
                </a:rPr>
                <a:t>gn</a:t>
              </a:r>
              <a:r>
                <a:rPr sz="1800" spc="15"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a:t>
              </a:r>
              <a:r>
                <a:rPr sz="1800" spc="5" dirty="0">
                  <a:solidFill>
                    <a:srgbClr val="FFFFFF"/>
                  </a:solidFill>
                  <a:latin typeface="Calibri"/>
                  <a:cs typeface="Calibri"/>
                </a:rPr>
                <a:t> </a:t>
              </a:r>
              <a:r>
                <a:rPr sz="1800" dirty="0">
                  <a:solidFill>
                    <a:srgbClr val="FFFFFF"/>
                  </a:solidFill>
                  <a:latin typeface="Calibri"/>
                  <a:cs typeface="Calibri"/>
                </a:rPr>
                <a:t>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du</a:t>
              </a:r>
              <a:r>
                <a:rPr sz="1800" spc="-20" dirty="0">
                  <a:solidFill>
                    <a:srgbClr val="FFFFFF"/>
                  </a:solidFill>
                  <a:latin typeface="Calibri"/>
                  <a:cs typeface="Calibri"/>
                </a:rPr>
                <a:t>c</a:t>
              </a:r>
              <a:r>
                <a:rPr sz="1800" spc="-10" dirty="0">
                  <a:solidFill>
                    <a:srgbClr val="FFFFFF"/>
                  </a:solidFill>
                  <a:latin typeface="Calibri"/>
                  <a:cs typeface="Calibri"/>
                </a:rPr>
                <a:t>e</a:t>
              </a:r>
              <a:r>
                <a:rPr sz="1800" dirty="0">
                  <a:solidFill>
                    <a:srgbClr val="FFFFFF"/>
                  </a:solidFill>
                  <a:latin typeface="Calibri"/>
                  <a:cs typeface="Calibri"/>
                </a:rPr>
                <a:t>d.</a:t>
              </a:r>
              <a:endParaRPr sz="1800" dirty="0">
                <a:latin typeface="Calibri"/>
                <a:cs typeface="Calibri"/>
              </a:endParaRPr>
            </a:p>
          </p:txBody>
        </p:sp>
        <p:sp>
          <p:nvSpPr>
            <p:cNvPr id="114" name="object 114"/>
            <p:cNvSpPr txBox="1"/>
            <p:nvPr/>
          </p:nvSpPr>
          <p:spPr>
            <a:xfrm>
              <a:off x="235052" y="4814107"/>
              <a:ext cx="2575560" cy="802640"/>
            </a:xfrm>
            <a:prstGeom prst="rect">
              <a:avLst/>
            </a:prstGeom>
          </p:spPr>
          <p:txBody>
            <a:bodyPr vert="horz" wrap="square" lIns="0" tIns="0" rIns="0" bIns="0" rtlCol="0">
              <a:spAutoFit/>
            </a:bodyPr>
            <a:lstStyle/>
            <a:p>
              <a:pPr marL="12700" marR="5080" algn="just">
                <a:lnSpc>
                  <a:spcPct val="100000"/>
                </a:lnSpc>
              </a:pPr>
              <a:r>
                <a:rPr sz="1800" spc="-15" dirty="0">
                  <a:solidFill>
                    <a:srgbClr val="FFFFFF"/>
                  </a:solidFill>
                  <a:latin typeface="Calibri"/>
                  <a:cs typeface="Calibri"/>
                </a:rPr>
                <a:t>N</a:t>
              </a:r>
              <a:r>
                <a:rPr sz="1800" spc="-5" dirty="0">
                  <a:solidFill>
                    <a:srgbClr val="FFFFFF"/>
                  </a:solidFill>
                  <a:latin typeface="Calibri"/>
                  <a:cs typeface="Calibri"/>
                </a:rPr>
                <a:t>o</a:t>
              </a:r>
              <a:r>
                <a:rPr sz="1800" spc="-40" dirty="0">
                  <a:solidFill>
                    <a:srgbClr val="FFFFFF"/>
                  </a:solidFill>
                  <a:latin typeface="Calibri"/>
                  <a:cs typeface="Calibri"/>
                </a:rPr>
                <a:t>t</a:t>
              </a:r>
              <a:r>
                <a:rPr sz="1800" spc="-10" dirty="0">
                  <a:solidFill>
                    <a:srgbClr val="FFFFFF"/>
                  </a:solidFill>
                  <a:latin typeface="Calibri"/>
                  <a:cs typeface="Calibri"/>
                </a:rPr>
                <a:t>e:</a:t>
              </a:r>
              <a:r>
                <a:rPr sz="1800" dirty="0">
                  <a:solidFill>
                    <a:srgbClr val="FFFFFF"/>
                  </a:solidFill>
                  <a:latin typeface="Calibri"/>
                  <a:cs typeface="Calibri"/>
                </a:rPr>
                <a:t> </a:t>
              </a:r>
              <a:r>
                <a:rPr sz="1800" spc="10" dirty="0">
                  <a:solidFill>
                    <a:srgbClr val="FFFFFF"/>
                  </a:solidFill>
                  <a:latin typeface="Calibri"/>
                  <a:cs typeface="Calibri"/>
                </a:rPr>
                <a:t> </a:t>
              </a:r>
              <a:r>
                <a:rPr sz="1800" spc="-5" dirty="0">
                  <a:solidFill>
                    <a:srgbClr val="FFFFFF"/>
                  </a:solidFill>
                  <a:latin typeface="Calibri"/>
                  <a:cs typeface="Calibri"/>
                </a:rPr>
                <a:t>T</a:t>
              </a:r>
              <a:r>
                <a:rPr sz="1800" dirty="0">
                  <a:solidFill>
                    <a:srgbClr val="FFFFFF"/>
                  </a:solidFill>
                  <a:latin typeface="Calibri"/>
                  <a:cs typeface="Calibri"/>
                </a:rPr>
                <a:t>h</a:t>
              </a:r>
              <a:r>
                <a:rPr sz="1800" spc="-5" dirty="0">
                  <a:solidFill>
                    <a:srgbClr val="FFFFFF"/>
                  </a:solidFill>
                  <a:latin typeface="Calibri"/>
                  <a:cs typeface="Calibri"/>
                </a:rPr>
                <a:t>i</a:t>
              </a:r>
              <a:r>
                <a:rPr sz="1800" dirty="0">
                  <a:solidFill>
                    <a:srgbClr val="FFFFFF"/>
                  </a:solidFill>
                  <a:latin typeface="Calibri"/>
                  <a:cs typeface="Calibri"/>
                </a:rPr>
                <a:t>s </a:t>
              </a:r>
              <a:r>
                <a:rPr sz="1800" spc="15" dirty="0">
                  <a:solidFill>
                    <a:srgbClr val="FFFFFF"/>
                  </a:solidFill>
                  <a:latin typeface="Calibri"/>
                  <a:cs typeface="Calibri"/>
                </a:rPr>
                <a:t> </a:t>
              </a:r>
              <a:r>
                <a:rPr sz="1800" spc="-15" dirty="0">
                  <a:solidFill>
                    <a:srgbClr val="FFFFFF"/>
                  </a:solidFill>
                  <a:latin typeface="Calibri"/>
                  <a:cs typeface="Calibri"/>
                </a:rPr>
                <a:t>m</a:t>
              </a:r>
              <a:r>
                <a:rPr sz="1800" spc="-45" dirty="0">
                  <a:solidFill>
                    <a:srgbClr val="FFFFFF"/>
                  </a:solidFill>
                  <a:latin typeface="Calibri"/>
                  <a:cs typeface="Calibri"/>
                </a:rPr>
                <a:t>a</a:t>
              </a:r>
              <a:r>
                <a:rPr sz="1800" spc="-10" dirty="0">
                  <a:solidFill>
                    <a:srgbClr val="FFFFFF"/>
                  </a:solidFill>
                  <a:latin typeface="Calibri"/>
                  <a:cs typeface="Calibri"/>
                </a:rPr>
                <a:t>y</a:t>
              </a:r>
              <a:r>
                <a:rPr sz="1800" dirty="0">
                  <a:solidFill>
                    <a:srgbClr val="FFFFFF"/>
                  </a:solidFill>
                  <a:latin typeface="Calibri"/>
                  <a:cs typeface="Calibri"/>
                </a:rPr>
                <a:t> </a:t>
              </a:r>
              <a:r>
                <a:rPr sz="1800" spc="15" dirty="0">
                  <a:solidFill>
                    <a:srgbClr val="FFFFFF"/>
                  </a:solidFill>
                  <a:latin typeface="Calibri"/>
                  <a:cs typeface="Calibri"/>
                </a:rPr>
                <a:t> </a:t>
              </a:r>
              <a:r>
                <a:rPr sz="1800" dirty="0">
                  <a:solidFill>
                    <a:srgbClr val="FFFFFF"/>
                  </a:solidFill>
                  <a:latin typeface="Calibri"/>
                  <a:cs typeface="Calibri"/>
                </a:rPr>
                <a:t>b</a:t>
              </a:r>
              <a:r>
                <a:rPr sz="1800" spc="-10" dirty="0">
                  <a:solidFill>
                    <a:srgbClr val="FFFFFF"/>
                  </a:solidFill>
                  <a:latin typeface="Calibri"/>
                  <a:cs typeface="Calibri"/>
                </a:rPr>
                <a:t>e</a:t>
              </a:r>
              <a:r>
                <a:rPr sz="1800" dirty="0">
                  <a:solidFill>
                    <a:srgbClr val="FFFFFF"/>
                  </a:solidFill>
                  <a:latin typeface="Calibri"/>
                  <a:cs typeface="Calibri"/>
                </a:rPr>
                <a:t> </a:t>
              </a:r>
              <a:r>
                <a:rPr sz="1800" spc="15" dirty="0">
                  <a:solidFill>
                    <a:srgbClr val="FFFFFF"/>
                  </a:solidFill>
                  <a:latin typeface="Calibri"/>
                  <a:cs typeface="Calibri"/>
                </a:rPr>
                <a:t> </a:t>
              </a:r>
              <a:r>
                <a:rPr sz="1800" spc="-5" dirty="0">
                  <a:solidFill>
                    <a:srgbClr val="FFFFFF"/>
                  </a:solidFill>
                  <a:latin typeface="Calibri"/>
                  <a:cs typeface="Calibri"/>
                </a:rPr>
                <a:t>o</a:t>
              </a:r>
              <a:r>
                <a:rPr sz="1800" dirty="0">
                  <a:solidFill>
                    <a:srgbClr val="FFFFFF"/>
                  </a:solidFill>
                  <a:latin typeface="Calibri"/>
                  <a:cs typeface="Calibri"/>
                </a:rPr>
                <a:t>n</a:t>
              </a:r>
              <a:r>
                <a:rPr sz="1800" spc="-10" dirty="0">
                  <a:solidFill>
                    <a:srgbClr val="FFFFFF"/>
                  </a:solidFill>
                  <a:latin typeface="Calibri"/>
                  <a:cs typeface="Calibri"/>
                </a:rPr>
                <a:t>ly</a:t>
              </a:r>
              <a:r>
                <a:rPr sz="1800" dirty="0">
                  <a:solidFill>
                    <a:srgbClr val="FFFFFF"/>
                  </a:solidFill>
                  <a:latin typeface="Calibri"/>
                  <a:cs typeface="Calibri"/>
                </a:rPr>
                <a:t> </a:t>
              </a:r>
              <a:r>
                <a:rPr sz="1800" spc="15" dirty="0">
                  <a:solidFill>
                    <a:srgbClr val="FFFFFF"/>
                  </a:solidFill>
                  <a:latin typeface="Calibri"/>
                  <a:cs typeface="Calibri"/>
                </a:rPr>
                <a:t> </a:t>
              </a:r>
              <a:r>
                <a:rPr sz="1800" dirty="0">
                  <a:solidFill>
                    <a:srgbClr val="FFFFFF"/>
                  </a:solidFill>
                  <a:latin typeface="Calibri"/>
                  <a:cs typeface="Calibri"/>
                </a:rPr>
                <a:t>a p</a:t>
              </a:r>
              <a:r>
                <a:rPr sz="1800" spc="-10" dirty="0">
                  <a:solidFill>
                    <a:srgbClr val="FFFFFF"/>
                  </a:solidFill>
                  <a:latin typeface="Calibri"/>
                  <a:cs typeface="Calibri"/>
                </a:rPr>
                <a:t>a</a:t>
              </a:r>
              <a:r>
                <a:rPr sz="1800" spc="-15" dirty="0">
                  <a:solidFill>
                    <a:srgbClr val="FFFFFF"/>
                  </a:solidFill>
                  <a:latin typeface="Calibri"/>
                  <a:cs typeface="Calibri"/>
                </a:rPr>
                <a:t>rt</a:t>
              </a:r>
              <a:r>
                <a:rPr sz="1800" spc="-5" dirty="0">
                  <a:solidFill>
                    <a:srgbClr val="FFFFFF"/>
                  </a:solidFill>
                  <a:latin typeface="Calibri"/>
                  <a:cs typeface="Calibri"/>
                </a:rPr>
                <a:t>i</a:t>
              </a:r>
              <a:r>
                <a:rPr sz="1800" dirty="0">
                  <a:solidFill>
                    <a:srgbClr val="FFFFFF"/>
                  </a:solidFill>
                  <a:latin typeface="Calibri"/>
                  <a:cs typeface="Calibri"/>
                </a:rPr>
                <a:t>al </a:t>
              </a:r>
              <a:r>
                <a:rPr sz="1800" spc="30" dirty="0">
                  <a:solidFill>
                    <a:srgbClr val="FFFFFF"/>
                  </a:solidFill>
                  <a:latin typeface="Calibri"/>
                  <a:cs typeface="Calibri"/>
                </a:rPr>
                <a:t> </a:t>
              </a:r>
              <a:r>
                <a:rPr sz="1800" dirty="0">
                  <a:solidFill>
                    <a:srgbClr val="FFFFFF"/>
                  </a:solidFill>
                  <a:latin typeface="Calibri"/>
                  <a:cs typeface="Calibri"/>
                </a:rPr>
                <a:t>a</a:t>
              </a:r>
              <a:r>
                <a:rPr sz="1800" spc="-40" dirty="0">
                  <a:solidFill>
                    <a:srgbClr val="FFFFFF"/>
                  </a:solidFill>
                  <a:latin typeface="Calibri"/>
                  <a:cs typeface="Calibri"/>
                </a:rPr>
                <a:t>r</a:t>
              </a:r>
              <a:r>
                <a:rPr sz="1800" spc="-20" dirty="0">
                  <a:solidFill>
                    <a:srgbClr val="FFFFFF"/>
                  </a:solidFill>
                  <a:latin typeface="Calibri"/>
                  <a:cs typeface="Calibri"/>
                </a:rPr>
                <a:t>c</a:t>
              </a:r>
              <a:r>
                <a:rPr sz="1800" spc="10" dirty="0">
                  <a:solidFill>
                    <a:srgbClr val="FFFFFF"/>
                  </a:solidFill>
                  <a:latin typeface="Calibri"/>
                  <a:cs typeface="Calibri"/>
                </a:rPr>
                <a:t>h</a:t>
              </a:r>
              <a:r>
                <a:rPr sz="1800" spc="-10" dirty="0">
                  <a:solidFill>
                    <a:srgbClr val="FFFFFF"/>
                  </a:solidFill>
                  <a:latin typeface="Calibri"/>
                  <a:cs typeface="Calibri"/>
                </a:rPr>
                <a:t>i</a:t>
              </a:r>
              <a:r>
                <a:rPr sz="1800" spc="-40" dirty="0">
                  <a:solidFill>
                    <a:srgbClr val="FFFFFF"/>
                  </a:solidFill>
                  <a:latin typeface="Calibri"/>
                  <a:cs typeface="Calibri"/>
                </a:rPr>
                <a:t>t</a:t>
              </a:r>
              <a:r>
                <a:rPr sz="1800" spc="0" dirty="0">
                  <a:solidFill>
                    <a:srgbClr val="FFFFFF"/>
                  </a:solidFill>
                  <a:latin typeface="Calibri"/>
                  <a:cs typeface="Calibri"/>
                </a:rPr>
                <a:t>e</a:t>
              </a:r>
              <a:r>
                <a:rPr sz="1800" spc="-20" dirty="0">
                  <a:solidFill>
                    <a:srgbClr val="FFFFFF"/>
                  </a:solidFill>
                  <a:latin typeface="Calibri"/>
                  <a:cs typeface="Calibri"/>
                </a:rPr>
                <a:t>c</a:t>
              </a:r>
              <a:r>
                <a:rPr sz="1800" spc="-5" dirty="0">
                  <a:solidFill>
                    <a:srgbClr val="FFFFFF"/>
                  </a:solidFill>
                  <a:latin typeface="Calibri"/>
                  <a:cs typeface="Calibri"/>
                </a:rPr>
                <a:t>t</a:t>
              </a:r>
              <a:r>
                <a:rPr sz="1800" dirty="0">
                  <a:solidFill>
                    <a:srgbClr val="FFFFFF"/>
                  </a:solidFill>
                  <a:latin typeface="Calibri"/>
                  <a:cs typeface="Calibri"/>
                </a:rPr>
                <a:t>u</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 </a:t>
              </a:r>
              <a:r>
                <a:rPr sz="1800" spc="40" dirty="0">
                  <a:solidFill>
                    <a:srgbClr val="FFFFFF"/>
                  </a:solidFill>
                  <a:latin typeface="Calibri"/>
                  <a:cs typeface="Calibri"/>
                </a:rPr>
                <a:t> </a:t>
              </a:r>
              <a:r>
                <a:rPr sz="1800" dirty="0">
                  <a:solidFill>
                    <a:srgbClr val="FFFFFF"/>
                  </a:solidFill>
                  <a:latin typeface="Calibri"/>
                  <a:cs typeface="Calibri"/>
                </a:rPr>
                <a:t>des</a:t>
              </a:r>
              <a:r>
                <a:rPr sz="1800" spc="-5" dirty="0">
                  <a:solidFill>
                    <a:srgbClr val="FFFFFF"/>
                  </a:solidFill>
                  <a:latin typeface="Calibri"/>
                  <a:cs typeface="Calibri"/>
                </a:rPr>
                <a:t>i</a:t>
              </a:r>
              <a:r>
                <a:rPr sz="1800" dirty="0">
                  <a:solidFill>
                    <a:srgbClr val="FFFFFF"/>
                  </a:solidFill>
                  <a:latin typeface="Calibri"/>
                  <a:cs typeface="Calibri"/>
                </a:rPr>
                <a:t>gn and </a:t>
              </a:r>
              <a:r>
                <a:rPr sz="1800" spc="75"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 </a:t>
              </a:r>
              <a:r>
                <a:rPr sz="1800" spc="75" dirty="0">
                  <a:solidFill>
                    <a:srgbClr val="FFFFFF"/>
                  </a:solidFill>
                  <a:latin typeface="Calibri"/>
                  <a:cs typeface="Calibri"/>
                </a:rPr>
                <a:t> </a:t>
              </a:r>
              <a:r>
                <a:rPr sz="1800" dirty="0">
                  <a:solidFill>
                    <a:srgbClr val="FFFFFF"/>
                  </a:solidFill>
                  <a:latin typeface="Calibri"/>
                  <a:cs typeface="Calibri"/>
                </a:rPr>
                <a:t>n</a:t>
              </a:r>
              <a:r>
                <a:rPr sz="1800" spc="-5" dirty="0">
                  <a:solidFill>
                    <a:srgbClr val="FFFFFF"/>
                  </a:solidFill>
                  <a:latin typeface="Calibri"/>
                  <a:cs typeface="Calibri"/>
                </a:rPr>
                <a:t>o</a:t>
              </a:r>
              <a:r>
                <a:rPr sz="1800" spc="-10" dirty="0">
                  <a:solidFill>
                    <a:srgbClr val="FFFFFF"/>
                  </a:solidFill>
                  <a:latin typeface="Calibri"/>
                  <a:cs typeface="Calibri"/>
                </a:rPr>
                <a:t>t</a:t>
              </a:r>
              <a:r>
                <a:rPr sz="1800" dirty="0">
                  <a:solidFill>
                    <a:srgbClr val="FFFFFF"/>
                  </a:solidFill>
                  <a:latin typeface="Calibri"/>
                  <a:cs typeface="Calibri"/>
                </a:rPr>
                <a:t> </a:t>
              </a:r>
              <a:r>
                <a:rPr sz="1800" spc="70" dirty="0">
                  <a:solidFill>
                    <a:srgbClr val="FFFFFF"/>
                  </a:solidFill>
                  <a:latin typeface="Calibri"/>
                  <a:cs typeface="Calibri"/>
                </a:rPr>
                <a:t> </a:t>
              </a:r>
              <a:r>
                <a:rPr sz="1800" spc="-5" dirty="0">
                  <a:solidFill>
                    <a:srgbClr val="FFFFFF"/>
                  </a:solidFill>
                  <a:latin typeface="Calibri"/>
                  <a:cs typeface="Calibri"/>
                </a:rPr>
                <a:t>B</a:t>
              </a:r>
              <a:r>
                <a:rPr sz="1800" spc="-10" dirty="0">
                  <a:solidFill>
                    <a:srgbClr val="FFFFFF"/>
                  </a:solidFill>
                  <a:latin typeface="Calibri"/>
                  <a:cs typeface="Calibri"/>
                </a:rPr>
                <a:t>ig</a:t>
              </a:r>
              <a:r>
                <a:rPr sz="1800" dirty="0">
                  <a:solidFill>
                    <a:srgbClr val="FFFFFF"/>
                  </a:solidFill>
                  <a:latin typeface="Calibri"/>
                  <a:cs typeface="Calibri"/>
                </a:rPr>
                <a:t> </a:t>
              </a:r>
              <a:r>
                <a:rPr sz="1800" spc="75" dirty="0">
                  <a:solidFill>
                    <a:srgbClr val="FFFFFF"/>
                  </a:solidFill>
                  <a:latin typeface="Calibri"/>
                  <a:cs typeface="Calibri"/>
                </a:rPr>
                <a:t> </a:t>
              </a:r>
              <a:r>
                <a:rPr sz="1800" spc="-5" dirty="0">
                  <a:solidFill>
                    <a:srgbClr val="FFFFFF"/>
                  </a:solidFill>
                  <a:latin typeface="Calibri"/>
                  <a:cs typeface="Calibri"/>
                </a:rPr>
                <a:t>D</a:t>
              </a:r>
              <a:r>
                <a:rPr sz="1800" dirty="0">
                  <a:solidFill>
                    <a:srgbClr val="FFFFFF"/>
                  </a:solidFill>
                  <a:latin typeface="Calibri"/>
                  <a:cs typeface="Calibri"/>
                </a:rPr>
                <a:t>es</a:t>
              </a:r>
              <a:r>
                <a:rPr sz="1800" spc="-10" dirty="0">
                  <a:solidFill>
                    <a:srgbClr val="FFFFFF"/>
                  </a:solidFill>
                  <a:latin typeface="Calibri"/>
                  <a:cs typeface="Calibri"/>
                </a:rPr>
                <a:t>i</a:t>
              </a:r>
              <a:r>
                <a:rPr sz="1800" dirty="0">
                  <a:solidFill>
                    <a:srgbClr val="FFFFFF"/>
                  </a:solidFill>
                  <a:latin typeface="Calibri"/>
                  <a:cs typeface="Calibri"/>
                </a:rPr>
                <a:t>gn </a:t>
              </a:r>
              <a:r>
                <a:rPr sz="1800" spc="75" dirty="0">
                  <a:solidFill>
                    <a:srgbClr val="FFFFFF"/>
                  </a:solidFill>
                  <a:latin typeface="Calibri"/>
                  <a:cs typeface="Calibri"/>
                </a:rPr>
                <a:t> </a:t>
              </a:r>
              <a:r>
                <a:rPr sz="1800" spc="-20" dirty="0">
                  <a:solidFill>
                    <a:srgbClr val="FFFFFF"/>
                  </a:solidFill>
                  <a:latin typeface="Calibri"/>
                  <a:cs typeface="Calibri"/>
                </a:rPr>
                <a:t>Up</a:t>
              </a:r>
              <a:endParaRPr sz="1800">
                <a:latin typeface="Calibri"/>
                <a:cs typeface="Calibri"/>
              </a:endParaRPr>
            </a:p>
          </p:txBody>
        </p:sp>
        <p:sp>
          <p:nvSpPr>
            <p:cNvPr id="115" name="object 115"/>
            <p:cNvSpPr txBox="1"/>
            <p:nvPr/>
          </p:nvSpPr>
          <p:spPr>
            <a:xfrm>
              <a:off x="235052" y="5637067"/>
              <a:ext cx="1301750"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F</a:t>
              </a:r>
              <a:r>
                <a:rPr sz="1800" spc="-40" dirty="0">
                  <a:solidFill>
                    <a:srgbClr val="FFFFFF"/>
                  </a:solidFill>
                  <a:latin typeface="Calibri"/>
                  <a:cs typeface="Calibri"/>
                </a:rPr>
                <a:t>r</a:t>
              </a:r>
              <a:r>
                <a:rPr sz="1800" spc="-5" dirty="0">
                  <a:solidFill>
                    <a:srgbClr val="FFFFFF"/>
                  </a:solidFill>
                  <a:latin typeface="Calibri"/>
                  <a:cs typeface="Calibri"/>
                </a:rPr>
                <a:t>o</a:t>
              </a:r>
              <a:r>
                <a:rPr sz="1800" spc="-10" dirty="0">
                  <a:solidFill>
                    <a:srgbClr val="FFFFFF"/>
                  </a:solidFill>
                  <a:latin typeface="Calibri"/>
                  <a:cs typeface="Calibri"/>
                </a:rPr>
                <a:t>nt</a:t>
              </a:r>
              <a:r>
                <a:rPr sz="1800" spc="-5" dirty="0">
                  <a:solidFill>
                    <a:srgbClr val="FFFFFF"/>
                  </a:solidFill>
                  <a:latin typeface="Calibri"/>
                  <a:cs typeface="Calibri"/>
                </a:rPr>
                <a:t> </a:t>
              </a:r>
              <a:r>
                <a:rPr sz="1800" spc="-10" dirty="0">
                  <a:solidFill>
                    <a:srgbClr val="FFFFFF"/>
                  </a:solidFill>
                  <a:latin typeface="Calibri"/>
                  <a:cs typeface="Calibri"/>
                </a:rPr>
                <a:t>(</a:t>
              </a:r>
              <a:r>
                <a:rPr sz="1800" spc="5" dirty="0">
                  <a:solidFill>
                    <a:srgbClr val="FFFFFF"/>
                  </a:solidFill>
                  <a:latin typeface="Calibri"/>
                  <a:cs typeface="Calibri"/>
                </a:rPr>
                <a:t>B</a:t>
              </a:r>
              <a:r>
                <a:rPr sz="1800" spc="-5" dirty="0">
                  <a:solidFill>
                    <a:srgbClr val="FFFFFF"/>
                  </a:solidFill>
                  <a:latin typeface="Calibri"/>
                  <a:cs typeface="Calibri"/>
                </a:rPr>
                <a:t>D</a:t>
              </a:r>
              <a:r>
                <a:rPr sz="1800" spc="-20" dirty="0">
                  <a:solidFill>
                    <a:srgbClr val="FFFFFF"/>
                  </a:solidFill>
                  <a:latin typeface="Calibri"/>
                  <a:cs typeface="Calibri"/>
                </a:rPr>
                <a:t>U</a:t>
              </a:r>
              <a:r>
                <a:rPr sz="1800" dirty="0">
                  <a:solidFill>
                    <a:srgbClr val="FFFFFF"/>
                  </a:solidFill>
                  <a:latin typeface="Calibri"/>
                  <a:cs typeface="Calibri"/>
                </a:rPr>
                <a:t>F</a:t>
              </a:r>
              <a:r>
                <a:rPr sz="1800" spc="-20" dirty="0">
                  <a:solidFill>
                    <a:srgbClr val="FFFFFF"/>
                  </a:solidFill>
                  <a:latin typeface="Calibri"/>
                  <a:cs typeface="Calibri"/>
                </a:rPr>
                <a:t>)!</a:t>
              </a:r>
              <a:endParaRPr sz="1800">
                <a:latin typeface="Calibri"/>
                <a:cs typeface="Calibri"/>
              </a:endParaRPr>
            </a:p>
          </p:txBody>
        </p:sp>
      </p:grpSp>
      <p:sp>
        <p:nvSpPr>
          <p:cNvPr id="118" name="Title 117"/>
          <p:cNvSpPr>
            <a:spLocks noGrp="1"/>
          </p:cNvSpPr>
          <p:nvPr>
            <p:ph type="title"/>
          </p:nvPr>
        </p:nvSpPr>
        <p:spPr/>
        <p:txBody>
          <a:bodyPr/>
          <a:lstStyle/>
          <a:p>
            <a:r>
              <a:rPr lang="en-US" dirty="0" smtClean="0"/>
              <a:t>A Design is Produced</a:t>
            </a:r>
            <a:endParaRPr lang="en-CA" dirty="0"/>
          </a:p>
        </p:txBody>
      </p:sp>
    </p:spTree>
    <p:extLst>
      <p:ext uri="{BB962C8B-B14F-4D97-AF65-F5344CB8AC3E}">
        <p14:creationId xmlns:p14="http://schemas.microsoft.com/office/powerpoint/2010/main" val="391446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58365">
              <a:lnSpc>
                <a:spcPct val="100000"/>
              </a:lnSpc>
            </a:pPr>
            <a:r>
              <a:rPr dirty="0"/>
              <a:t>Design</a:t>
            </a:r>
            <a:r>
              <a:rPr spc="-10" dirty="0"/>
              <a:t> </a:t>
            </a:r>
            <a:r>
              <a:rPr dirty="0"/>
              <a:t>dec</a:t>
            </a:r>
            <a:r>
              <a:rPr spc="-5" dirty="0"/>
              <a:t>i</a:t>
            </a:r>
            <a:r>
              <a:rPr dirty="0"/>
              <a:t>s</a:t>
            </a:r>
            <a:r>
              <a:rPr spc="-5" dirty="0"/>
              <a:t>i</a:t>
            </a:r>
            <a:r>
              <a:rPr spc="5" dirty="0"/>
              <a:t>o</a:t>
            </a:r>
            <a:r>
              <a:rPr dirty="0"/>
              <a:t>ns</a:t>
            </a:r>
          </a:p>
        </p:txBody>
      </p:sp>
      <p:sp>
        <p:nvSpPr>
          <p:cNvPr id="3" name="object 3"/>
          <p:cNvSpPr txBox="1"/>
          <p:nvPr/>
        </p:nvSpPr>
        <p:spPr>
          <a:xfrm>
            <a:off x="535940" y="1611510"/>
            <a:ext cx="7983855" cy="4141470"/>
          </a:xfrm>
          <a:prstGeom prst="rect">
            <a:avLst/>
          </a:prstGeom>
        </p:spPr>
        <p:txBody>
          <a:bodyPr vert="horz" wrap="square" lIns="0" tIns="0" rIns="0" bIns="0" rtlCol="0">
            <a:spAutoFit/>
          </a:bodyPr>
          <a:lstStyle/>
          <a:p>
            <a:pPr marL="355600" marR="728980" indent="-342900" algn="l">
              <a:lnSpc>
                <a:spcPct val="80000"/>
              </a:lnSpc>
              <a:buFont typeface="Arial"/>
              <a:buChar char="•"/>
              <a:tabLst>
                <a:tab pos="355600" algn="l"/>
              </a:tabLst>
            </a:pPr>
            <a:r>
              <a:rPr sz="3000" dirty="0">
                <a:latin typeface="Calibri"/>
                <a:cs typeface="Calibri"/>
              </a:rPr>
              <a:t>T</a:t>
            </a:r>
            <a:r>
              <a:rPr sz="3000" spc="-5" dirty="0">
                <a:latin typeface="Calibri"/>
                <a:cs typeface="Calibri"/>
              </a:rPr>
              <a:t>h</a:t>
            </a:r>
            <a:r>
              <a:rPr sz="3000" spc="-15" dirty="0">
                <a:latin typeface="Calibri"/>
                <a:cs typeface="Calibri"/>
              </a:rPr>
              <a:t>e </a:t>
            </a:r>
            <a:r>
              <a:rPr sz="3000" spc="-5" dirty="0">
                <a:latin typeface="Calibri"/>
                <a:cs typeface="Calibri"/>
              </a:rPr>
              <a:t>d</a:t>
            </a:r>
            <a:r>
              <a:rPr sz="3000" spc="-20" dirty="0">
                <a:latin typeface="Calibri"/>
                <a:cs typeface="Calibri"/>
              </a:rPr>
              <a:t>e</a:t>
            </a:r>
            <a:r>
              <a:rPr sz="3000" dirty="0">
                <a:latin typeface="Calibri"/>
                <a:cs typeface="Calibri"/>
              </a:rPr>
              <a:t>s</a:t>
            </a:r>
            <a:r>
              <a:rPr sz="3000" spc="-5" dirty="0">
                <a:latin typeface="Calibri"/>
                <a:cs typeface="Calibri"/>
              </a:rPr>
              <a:t>i</a:t>
            </a:r>
            <a:r>
              <a:rPr sz="3000" dirty="0">
                <a:latin typeface="Calibri"/>
                <a:cs typeface="Calibri"/>
              </a:rPr>
              <a:t>gn </a:t>
            </a:r>
            <a:r>
              <a:rPr sz="3000" spc="-5" dirty="0">
                <a:latin typeface="Calibri"/>
                <a:cs typeface="Calibri"/>
              </a:rPr>
              <a:t>p</a:t>
            </a:r>
            <a:r>
              <a:rPr sz="3000" spc="-65" dirty="0">
                <a:latin typeface="Calibri"/>
                <a:cs typeface="Calibri"/>
              </a:rPr>
              <a:t>r</a:t>
            </a:r>
            <a:r>
              <a:rPr sz="3000" spc="-15" dirty="0">
                <a:latin typeface="Calibri"/>
                <a:cs typeface="Calibri"/>
              </a:rPr>
              <a:t>oc</a:t>
            </a:r>
            <a:r>
              <a:rPr sz="3000" spc="-20" dirty="0">
                <a:latin typeface="Calibri"/>
                <a:cs typeface="Calibri"/>
              </a:rPr>
              <a:t>e</a:t>
            </a:r>
            <a:r>
              <a:rPr sz="3000" dirty="0">
                <a:latin typeface="Calibri"/>
                <a:cs typeface="Calibri"/>
              </a:rPr>
              <a:t>ss</a:t>
            </a:r>
            <a:r>
              <a:rPr sz="3000" spc="-5" dirty="0">
                <a:latin typeface="Calibri"/>
                <a:cs typeface="Calibri"/>
              </a:rPr>
              <a:t> i</a:t>
            </a:r>
            <a:r>
              <a:rPr sz="3000" spc="-55" dirty="0">
                <a:latin typeface="Calibri"/>
                <a:cs typeface="Calibri"/>
              </a:rPr>
              <a:t>n</a:t>
            </a:r>
            <a:r>
              <a:rPr sz="3000" spc="-40" dirty="0">
                <a:latin typeface="Calibri"/>
                <a:cs typeface="Calibri"/>
              </a:rPr>
              <a:t>v</a:t>
            </a:r>
            <a:r>
              <a:rPr sz="3000" dirty="0">
                <a:latin typeface="Calibri"/>
                <a:cs typeface="Calibri"/>
              </a:rPr>
              <a:t>o</a:t>
            </a:r>
            <a:r>
              <a:rPr sz="3000" spc="-5" dirty="0">
                <a:latin typeface="Calibri"/>
                <a:cs typeface="Calibri"/>
              </a:rPr>
              <a:t>l</a:t>
            </a:r>
            <a:r>
              <a:rPr sz="3000" spc="-40" dirty="0">
                <a:latin typeface="Calibri"/>
                <a:cs typeface="Calibri"/>
              </a:rPr>
              <a:t>v</a:t>
            </a:r>
            <a:r>
              <a:rPr sz="3000" spc="-20" dirty="0">
                <a:latin typeface="Calibri"/>
                <a:cs typeface="Calibri"/>
              </a:rPr>
              <a:t>e</a:t>
            </a:r>
            <a:r>
              <a:rPr sz="3000" dirty="0">
                <a:latin typeface="Calibri"/>
                <a:cs typeface="Calibri"/>
              </a:rPr>
              <a:t>s</a:t>
            </a:r>
            <a:r>
              <a:rPr sz="3000" spc="-5" dirty="0">
                <a:latin typeface="Calibri"/>
                <a:cs typeface="Calibri"/>
              </a:rPr>
              <a:t> di</a:t>
            </a:r>
            <a:r>
              <a:rPr sz="3000" spc="-30" dirty="0">
                <a:latin typeface="Calibri"/>
                <a:cs typeface="Calibri"/>
              </a:rPr>
              <a:t>f</a:t>
            </a:r>
            <a:r>
              <a:rPr sz="3000" spc="-80" dirty="0">
                <a:latin typeface="Calibri"/>
                <a:cs typeface="Calibri"/>
              </a:rPr>
              <a:t>f</a:t>
            </a:r>
            <a:r>
              <a:rPr sz="3000" spc="-20" dirty="0">
                <a:latin typeface="Calibri"/>
                <a:cs typeface="Calibri"/>
              </a:rPr>
              <a:t>e</a:t>
            </a:r>
            <a:r>
              <a:rPr sz="3000" spc="-55" dirty="0">
                <a:latin typeface="Calibri"/>
                <a:cs typeface="Calibri"/>
              </a:rPr>
              <a:t>r</a:t>
            </a:r>
            <a:r>
              <a:rPr sz="3000" spc="-20" dirty="0">
                <a:latin typeface="Calibri"/>
                <a:cs typeface="Calibri"/>
              </a:rPr>
              <a:t>e</a:t>
            </a:r>
            <a:r>
              <a:rPr sz="3000" spc="-30" dirty="0">
                <a:latin typeface="Calibri"/>
                <a:cs typeface="Calibri"/>
              </a:rPr>
              <a:t>n</a:t>
            </a:r>
            <a:r>
              <a:rPr sz="3000" spc="-10" dirty="0">
                <a:latin typeface="Calibri"/>
                <a:cs typeface="Calibri"/>
              </a:rPr>
              <a:t>t</a:t>
            </a:r>
            <a:r>
              <a:rPr sz="3000" spc="-15" dirty="0">
                <a:latin typeface="Calibri"/>
                <a:cs typeface="Calibri"/>
              </a:rPr>
              <a:t> </a:t>
            </a:r>
            <a:r>
              <a:rPr sz="3000" spc="-20" dirty="0">
                <a:latin typeface="Calibri"/>
                <a:cs typeface="Calibri"/>
              </a:rPr>
              <a:t>mak</a:t>
            </a:r>
            <a:r>
              <a:rPr sz="3000" spc="-15" dirty="0">
                <a:latin typeface="Calibri"/>
                <a:cs typeface="Calibri"/>
              </a:rPr>
              <a:t>i</a:t>
            </a:r>
            <a:r>
              <a:rPr sz="3000" spc="-5" dirty="0">
                <a:latin typeface="Calibri"/>
                <a:cs typeface="Calibri"/>
              </a:rPr>
              <a:t>n</a:t>
            </a:r>
            <a:r>
              <a:rPr sz="3000" spc="-15" dirty="0">
                <a:latin typeface="Calibri"/>
                <a:cs typeface="Calibri"/>
              </a:rPr>
              <a:t>g</a:t>
            </a:r>
            <a:r>
              <a:rPr sz="3000" spc="-10" dirty="0">
                <a:latin typeface="Calibri"/>
                <a:cs typeface="Calibri"/>
              </a:rPr>
              <a:t> </a:t>
            </a:r>
            <a:r>
              <a:rPr sz="3000" spc="-25" dirty="0">
                <a:latin typeface="Calibri"/>
                <a:cs typeface="Calibri"/>
              </a:rPr>
              <a:t>de</a:t>
            </a:r>
            <a:r>
              <a:rPr sz="3000" dirty="0">
                <a:latin typeface="Calibri"/>
                <a:cs typeface="Calibri"/>
              </a:rPr>
              <a:t>s</a:t>
            </a:r>
            <a:r>
              <a:rPr sz="3000" spc="-5" dirty="0">
                <a:latin typeface="Calibri"/>
                <a:cs typeface="Calibri"/>
              </a:rPr>
              <a:t>i</a:t>
            </a:r>
            <a:r>
              <a:rPr sz="3000" dirty="0">
                <a:latin typeface="Calibri"/>
                <a:cs typeface="Calibri"/>
              </a:rPr>
              <a:t>gn </a:t>
            </a:r>
            <a:r>
              <a:rPr sz="3000" spc="-25" dirty="0">
                <a:latin typeface="Calibri"/>
                <a:cs typeface="Calibri"/>
              </a:rPr>
              <a:t>de</a:t>
            </a:r>
            <a:r>
              <a:rPr sz="3000" spc="-15" dirty="0">
                <a:latin typeface="Calibri"/>
                <a:cs typeface="Calibri"/>
              </a:rPr>
              <a:t>c</a:t>
            </a:r>
            <a:r>
              <a:rPr sz="3000" spc="-5" dirty="0">
                <a:latin typeface="Calibri"/>
                <a:cs typeface="Calibri"/>
              </a:rPr>
              <a:t>i</a:t>
            </a:r>
            <a:r>
              <a:rPr sz="3000" dirty="0">
                <a:latin typeface="Calibri"/>
                <a:cs typeface="Calibri"/>
              </a:rPr>
              <a:t>s</a:t>
            </a:r>
            <a:r>
              <a:rPr sz="3000" spc="-5" dirty="0">
                <a:latin typeface="Calibri"/>
                <a:cs typeface="Calibri"/>
              </a:rPr>
              <a:t>i</a:t>
            </a:r>
            <a:r>
              <a:rPr sz="3000" dirty="0">
                <a:latin typeface="Calibri"/>
                <a:cs typeface="Calibri"/>
              </a:rPr>
              <a:t>o</a:t>
            </a:r>
            <a:r>
              <a:rPr sz="3000" spc="-5" dirty="0">
                <a:latin typeface="Calibri"/>
                <a:cs typeface="Calibri"/>
              </a:rPr>
              <a:t>ns</a:t>
            </a:r>
            <a:endParaRPr sz="3000" dirty="0">
              <a:latin typeface="Calibri"/>
              <a:cs typeface="Calibri"/>
            </a:endParaRPr>
          </a:p>
          <a:p>
            <a:pPr marL="756285" lvl="1" indent="-286385" algn="l">
              <a:lnSpc>
                <a:spcPct val="100000"/>
              </a:lnSpc>
              <a:spcBef>
                <a:spcPts val="15"/>
              </a:spcBef>
              <a:buFont typeface="Arial"/>
              <a:buChar char="–"/>
              <a:tabLst>
                <a:tab pos="756920" algn="l"/>
              </a:tabLst>
            </a:pPr>
            <a:r>
              <a:rPr sz="2600" dirty="0">
                <a:latin typeface="Calibri"/>
                <a:cs typeface="Calibri"/>
              </a:rPr>
              <a:t>S</a:t>
            </a:r>
            <a:r>
              <a:rPr sz="2600" spc="-25" dirty="0">
                <a:latin typeface="Calibri"/>
                <a:cs typeface="Calibri"/>
              </a:rPr>
              <a:t>t</a:t>
            </a:r>
            <a:r>
              <a:rPr sz="2600" dirty="0">
                <a:latin typeface="Calibri"/>
                <a:cs typeface="Calibri"/>
              </a:rPr>
              <a:t>ep</a:t>
            </a:r>
            <a:r>
              <a:rPr sz="2600" spc="-25" dirty="0">
                <a:latin typeface="Calibri"/>
                <a:cs typeface="Calibri"/>
              </a:rPr>
              <a:t> </a:t>
            </a:r>
            <a:r>
              <a:rPr sz="2600" dirty="0">
                <a:latin typeface="Calibri"/>
                <a:cs typeface="Calibri"/>
              </a:rPr>
              <a:t>3:</a:t>
            </a:r>
            <a:r>
              <a:rPr sz="2600" spc="-5" dirty="0">
                <a:latin typeface="Calibri"/>
                <a:cs typeface="Calibri"/>
              </a:rPr>
              <a:t> </a:t>
            </a:r>
            <a:r>
              <a:rPr sz="2600" dirty="0">
                <a:latin typeface="Calibri"/>
                <a:cs typeface="Calibri"/>
              </a:rPr>
              <a:t>Selecti</a:t>
            </a:r>
            <a:r>
              <a:rPr sz="2600" spc="-5" dirty="0">
                <a:latin typeface="Calibri"/>
                <a:cs typeface="Calibri"/>
              </a:rPr>
              <a:t>n</a:t>
            </a:r>
            <a:r>
              <a:rPr sz="2600" dirty="0">
                <a:latin typeface="Calibri"/>
                <a:cs typeface="Calibri"/>
              </a:rPr>
              <a:t>g</a:t>
            </a:r>
            <a:r>
              <a:rPr sz="2600" spc="-25" dirty="0">
                <a:latin typeface="Calibri"/>
                <a:cs typeface="Calibri"/>
              </a:rPr>
              <a:t> </a:t>
            </a:r>
            <a:r>
              <a:rPr sz="2600" dirty="0">
                <a:latin typeface="Calibri"/>
                <a:cs typeface="Calibri"/>
              </a:rPr>
              <a:t>ele</a:t>
            </a:r>
            <a:r>
              <a:rPr sz="2600" spc="-5" dirty="0">
                <a:latin typeface="Calibri"/>
                <a:cs typeface="Calibri"/>
              </a:rPr>
              <a:t>m</a:t>
            </a:r>
            <a:r>
              <a:rPr sz="2600" dirty="0">
                <a:latin typeface="Calibri"/>
                <a:cs typeface="Calibri"/>
              </a:rPr>
              <a:t>e</a:t>
            </a:r>
            <a:r>
              <a:rPr sz="2600" spc="-25" dirty="0">
                <a:latin typeface="Calibri"/>
                <a:cs typeface="Calibri"/>
              </a:rPr>
              <a:t>n</a:t>
            </a:r>
            <a:r>
              <a:rPr sz="2600" dirty="0">
                <a:latin typeface="Calibri"/>
                <a:cs typeface="Calibri"/>
              </a:rPr>
              <a:t>ts</a:t>
            </a:r>
            <a:r>
              <a:rPr sz="2600" spc="-50" dirty="0">
                <a:latin typeface="Calibri"/>
                <a:cs typeface="Calibri"/>
              </a:rPr>
              <a:t> </a:t>
            </a:r>
            <a:r>
              <a:rPr sz="2600" spc="-25" dirty="0">
                <a:latin typeface="Calibri"/>
                <a:cs typeface="Calibri"/>
              </a:rPr>
              <a:t>t</a:t>
            </a:r>
            <a:r>
              <a:rPr sz="2600" dirty="0">
                <a:latin typeface="Calibri"/>
                <a:cs typeface="Calibri"/>
              </a:rPr>
              <a:t>o</a:t>
            </a:r>
            <a:r>
              <a:rPr sz="2600" spc="5" dirty="0">
                <a:latin typeface="Calibri"/>
                <a:cs typeface="Calibri"/>
              </a:rPr>
              <a:t> </a:t>
            </a:r>
            <a:r>
              <a:rPr sz="2600" spc="-5" dirty="0">
                <a:latin typeface="Calibri"/>
                <a:cs typeface="Calibri"/>
              </a:rPr>
              <a:t>de</a:t>
            </a:r>
            <a:r>
              <a:rPr sz="2600" spc="-20" dirty="0">
                <a:latin typeface="Calibri"/>
                <a:cs typeface="Calibri"/>
              </a:rPr>
              <a:t>c</a:t>
            </a:r>
            <a:r>
              <a:rPr sz="2600" spc="-5" dirty="0">
                <a:latin typeface="Calibri"/>
                <a:cs typeface="Calibri"/>
              </a:rPr>
              <a:t>omp</a:t>
            </a:r>
            <a:r>
              <a:rPr sz="2600" spc="-10" dirty="0">
                <a:latin typeface="Calibri"/>
                <a:cs typeface="Calibri"/>
              </a:rPr>
              <a:t>o</a:t>
            </a:r>
            <a:r>
              <a:rPr sz="2600" dirty="0">
                <a:latin typeface="Calibri"/>
                <a:cs typeface="Calibri"/>
              </a:rPr>
              <a:t>se</a:t>
            </a:r>
          </a:p>
          <a:p>
            <a:pPr marL="756285" marR="1487170" lvl="1" indent="-286385" algn="l">
              <a:lnSpc>
                <a:spcPts val="2500"/>
              </a:lnSpc>
              <a:spcBef>
                <a:spcPts val="600"/>
              </a:spcBef>
              <a:buFont typeface="Arial"/>
              <a:buChar char="–"/>
              <a:tabLst>
                <a:tab pos="756920" algn="l"/>
              </a:tabLst>
            </a:pPr>
            <a:r>
              <a:rPr sz="2600" dirty="0">
                <a:latin typeface="Calibri"/>
                <a:cs typeface="Calibri"/>
              </a:rPr>
              <a:t>S</a:t>
            </a:r>
            <a:r>
              <a:rPr sz="2600" spc="-25" dirty="0">
                <a:latin typeface="Calibri"/>
                <a:cs typeface="Calibri"/>
              </a:rPr>
              <a:t>t</a:t>
            </a:r>
            <a:r>
              <a:rPr sz="2600" dirty="0">
                <a:latin typeface="Calibri"/>
                <a:cs typeface="Calibri"/>
              </a:rPr>
              <a:t>ep</a:t>
            </a:r>
            <a:r>
              <a:rPr sz="2600" spc="-25" dirty="0">
                <a:latin typeface="Calibri"/>
                <a:cs typeface="Calibri"/>
              </a:rPr>
              <a:t> </a:t>
            </a:r>
            <a:r>
              <a:rPr sz="2600" dirty="0">
                <a:latin typeface="Calibri"/>
                <a:cs typeface="Calibri"/>
              </a:rPr>
              <a:t>4:</a:t>
            </a:r>
            <a:r>
              <a:rPr sz="2600" spc="-5" dirty="0">
                <a:latin typeface="Calibri"/>
                <a:cs typeface="Calibri"/>
              </a:rPr>
              <a:t> </a:t>
            </a:r>
            <a:r>
              <a:rPr sz="2600" dirty="0">
                <a:latin typeface="Calibri"/>
                <a:cs typeface="Calibri"/>
              </a:rPr>
              <a:t>C</a:t>
            </a:r>
            <a:r>
              <a:rPr sz="2600" spc="-5" dirty="0">
                <a:latin typeface="Calibri"/>
                <a:cs typeface="Calibri"/>
              </a:rPr>
              <a:t>h</a:t>
            </a:r>
            <a:r>
              <a:rPr sz="2600" spc="-10" dirty="0">
                <a:latin typeface="Calibri"/>
                <a:cs typeface="Calibri"/>
              </a:rPr>
              <a:t>o</a:t>
            </a:r>
            <a:r>
              <a:rPr sz="2600" spc="-5" dirty="0">
                <a:latin typeface="Calibri"/>
                <a:cs typeface="Calibri"/>
              </a:rPr>
              <a:t>o</a:t>
            </a:r>
            <a:r>
              <a:rPr sz="2600" dirty="0">
                <a:latin typeface="Calibri"/>
                <a:cs typeface="Calibri"/>
              </a:rPr>
              <a:t>si</a:t>
            </a:r>
            <a:r>
              <a:rPr sz="2600" spc="-5" dirty="0">
                <a:latin typeface="Calibri"/>
                <a:cs typeface="Calibri"/>
              </a:rPr>
              <a:t>n</a:t>
            </a:r>
            <a:r>
              <a:rPr sz="2600" dirty="0">
                <a:latin typeface="Calibri"/>
                <a:cs typeface="Calibri"/>
              </a:rPr>
              <a:t>g</a:t>
            </a:r>
            <a:r>
              <a:rPr sz="2600" spc="-15" dirty="0">
                <a:latin typeface="Calibri"/>
                <a:cs typeface="Calibri"/>
              </a:rPr>
              <a:t> </a:t>
            </a:r>
            <a:r>
              <a:rPr sz="2600" spc="-10" dirty="0">
                <a:latin typeface="Calibri"/>
                <a:cs typeface="Calibri"/>
              </a:rPr>
              <a:t>o</a:t>
            </a:r>
            <a:r>
              <a:rPr sz="2600" dirty="0">
                <a:latin typeface="Calibri"/>
                <a:cs typeface="Calibri"/>
              </a:rPr>
              <a:t>ne </a:t>
            </a:r>
            <a:r>
              <a:rPr sz="2600" spc="-10" dirty="0">
                <a:latin typeface="Calibri"/>
                <a:cs typeface="Calibri"/>
              </a:rPr>
              <a:t>o</a:t>
            </a:r>
            <a:r>
              <a:rPr sz="2600" dirty="0">
                <a:latin typeface="Calibri"/>
                <a:cs typeface="Calibri"/>
              </a:rPr>
              <a:t>r</a:t>
            </a:r>
            <a:r>
              <a:rPr sz="2600" spc="5" dirty="0">
                <a:latin typeface="Calibri"/>
                <a:cs typeface="Calibri"/>
              </a:rPr>
              <a:t> </a:t>
            </a:r>
            <a:r>
              <a:rPr sz="2600" spc="-5" dirty="0">
                <a:latin typeface="Calibri"/>
                <a:cs typeface="Calibri"/>
              </a:rPr>
              <a:t>mo</a:t>
            </a:r>
            <a:r>
              <a:rPr sz="2600" spc="-35" dirty="0">
                <a:latin typeface="Calibri"/>
                <a:cs typeface="Calibri"/>
              </a:rPr>
              <a:t>r</a:t>
            </a:r>
            <a:r>
              <a:rPr sz="2600" dirty="0">
                <a:latin typeface="Calibri"/>
                <a:cs typeface="Calibri"/>
              </a:rPr>
              <a:t>e </a:t>
            </a:r>
            <a:r>
              <a:rPr sz="2600" spc="-5" dirty="0">
                <a:latin typeface="Calibri"/>
                <a:cs typeface="Calibri"/>
              </a:rPr>
              <a:t>de</a:t>
            </a:r>
            <a:r>
              <a:rPr sz="2600" dirty="0">
                <a:latin typeface="Calibri"/>
                <a:cs typeface="Calibri"/>
              </a:rPr>
              <a:t>si</a:t>
            </a:r>
            <a:r>
              <a:rPr sz="2600" spc="-5" dirty="0">
                <a:latin typeface="Calibri"/>
                <a:cs typeface="Calibri"/>
              </a:rPr>
              <a:t>g</a:t>
            </a:r>
            <a:r>
              <a:rPr sz="2600" dirty="0">
                <a:latin typeface="Calibri"/>
                <a:cs typeface="Calibri"/>
              </a:rPr>
              <a:t>n </a:t>
            </a:r>
            <a:r>
              <a:rPr sz="2600" spc="-25" dirty="0">
                <a:latin typeface="Calibri"/>
                <a:cs typeface="Calibri"/>
              </a:rPr>
              <a:t>c</a:t>
            </a:r>
            <a:r>
              <a:rPr sz="2600" spc="-5" dirty="0">
                <a:latin typeface="Calibri"/>
                <a:cs typeface="Calibri"/>
              </a:rPr>
              <a:t>on</a:t>
            </a:r>
            <a:r>
              <a:rPr sz="2600" dirty="0">
                <a:latin typeface="Calibri"/>
                <a:cs typeface="Calibri"/>
              </a:rPr>
              <a:t>ce</a:t>
            </a:r>
            <a:r>
              <a:rPr sz="2600" spc="-15" dirty="0">
                <a:latin typeface="Calibri"/>
                <a:cs typeface="Calibri"/>
              </a:rPr>
              <a:t>p</a:t>
            </a:r>
            <a:r>
              <a:rPr sz="2600" dirty="0">
                <a:latin typeface="Calibri"/>
                <a:cs typeface="Calibri"/>
              </a:rPr>
              <a:t>ts</a:t>
            </a:r>
            <a:r>
              <a:rPr sz="2600" spc="-20" dirty="0">
                <a:latin typeface="Calibri"/>
                <a:cs typeface="Calibri"/>
              </a:rPr>
              <a:t> </a:t>
            </a:r>
            <a:r>
              <a:rPr sz="2600" dirty="0">
                <a:latin typeface="Calibri"/>
                <a:cs typeface="Calibri"/>
              </a:rPr>
              <a:t>t</a:t>
            </a:r>
            <a:r>
              <a:rPr sz="2600" spc="-5" dirty="0">
                <a:latin typeface="Calibri"/>
                <a:cs typeface="Calibri"/>
              </a:rPr>
              <a:t>h</a:t>
            </a:r>
            <a:r>
              <a:rPr sz="2600" spc="-25" dirty="0">
                <a:latin typeface="Calibri"/>
                <a:cs typeface="Calibri"/>
              </a:rPr>
              <a:t>a</a:t>
            </a:r>
            <a:r>
              <a:rPr sz="2600" dirty="0">
                <a:latin typeface="Calibri"/>
                <a:cs typeface="Calibri"/>
              </a:rPr>
              <a:t>t</a:t>
            </a:r>
            <a:r>
              <a:rPr sz="2600" spc="-10" dirty="0">
                <a:latin typeface="Calibri"/>
                <a:cs typeface="Calibri"/>
              </a:rPr>
              <a:t> </a:t>
            </a:r>
            <a:r>
              <a:rPr sz="2600" dirty="0">
                <a:latin typeface="Calibri"/>
                <a:cs typeface="Calibri"/>
              </a:rPr>
              <a:t>s</a:t>
            </a:r>
            <a:r>
              <a:rPr sz="2600" spc="-25" dirty="0">
                <a:latin typeface="Calibri"/>
                <a:cs typeface="Calibri"/>
              </a:rPr>
              <a:t>a</a:t>
            </a:r>
            <a:r>
              <a:rPr sz="2600" dirty="0">
                <a:latin typeface="Calibri"/>
                <a:cs typeface="Calibri"/>
              </a:rPr>
              <a:t>ti</a:t>
            </a:r>
            <a:r>
              <a:rPr sz="2600" spc="-25" dirty="0">
                <a:latin typeface="Calibri"/>
                <a:cs typeface="Calibri"/>
              </a:rPr>
              <a:t>s</a:t>
            </a:r>
            <a:r>
              <a:rPr sz="2600" spc="5" dirty="0">
                <a:latin typeface="Calibri"/>
                <a:cs typeface="Calibri"/>
              </a:rPr>
              <a:t>f</a:t>
            </a:r>
            <a:r>
              <a:rPr sz="2600" dirty="0">
                <a:latin typeface="Calibri"/>
                <a:cs typeface="Calibri"/>
              </a:rPr>
              <a:t>y</a:t>
            </a:r>
            <a:r>
              <a:rPr sz="2600" spc="-15" dirty="0">
                <a:latin typeface="Calibri"/>
                <a:cs typeface="Calibri"/>
              </a:rPr>
              <a:t> </a:t>
            </a:r>
            <a:r>
              <a:rPr sz="2600" dirty="0">
                <a:latin typeface="Calibri"/>
                <a:cs typeface="Calibri"/>
              </a:rPr>
              <a:t>the</a:t>
            </a:r>
            <a:r>
              <a:rPr sz="2600" spc="-25" dirty="0">
                <a:latin typeface="Calibri"/>
                <a:cs typeface="Calibri"/>
              </a:rPr>
              <a:t> </a:t>
            </a:r>
            <a:r>
              <a:rPr sz="2600" dirty="0">
                <a:latin typeface="Calibri"/>
                <a:cs typeface="Calibri"/>
              </a:rPr>
              <a:t>in</a:t>
            </a:r>
            <a:r>
              <a:rPr sz="2600" spc="-5" dirty="0">
                <a:latin typeface="Calibri"/>
                <a:cs typeface="Calibri"/>
              </a:rPr>
              <a:t>pu</a:t>
            </a:r>
            <a:r>
              <a:rPr sz="2600" dirty="0">
                <a:latin typeface="Calibri"/>
                <a:cs typeface="Calibri"/>
              </a:rPr>
              <a:t>ts</a:t>
            </a:r>
            <a:r>
              <a:rPr sz="2600" spc="-15" dirty="0">
                <a:latin typeface="Calibri"/>
                <a:cs typeface="Calibri"/>
              </a:rPr>
              <a:t> </a:t>
            </a:r>
            <a:r>
              <a:rPr sz="2600" spc="-25" dirty="0">
                <a:latin typeface="Calibri"/>
                <a:cs typeface="Calibri"/>
              </a:rPr>
              <a:t>c</a:t>
            </a:r>
            <a:r>
              <a:rPr sz="2600" spc="-10" dirty="0">
                <a:latin typeface="Calibri"/>
                <a:cs typeface="Calibri"/>
              </a:rPr>
              <a:t>o</a:t>
            </a:r>
            <a:r>
              <a:rPr sz="2600" spc="-5" dirty="0">
                <a:latin typeface="Calibri"/>
                <a:cs typeface="Calibri"/>
              </a:rPr>
              <a:t>n</a:t>
            </a:r>
            <a:r>
              <a:rPr sz="2600" dirty="0">
                <a:latin typeface="Calibri"/>
                <a:cs typeface="Calibri"/>
              </a:rPr>
              <a:t>si</a:t>
            </a:r>
            <a:r>
              <a:rPr sz="2600" spc="-5" dirty="0">
                <a:latin typeface="Calibri"/>
                <a:cs typeface="Calibri"/>
              </a:rPr>
              <a:t>de</a:t>
            </a:r>
            <a:r>
              <a:rPr sz="2600" spc="-30" dirty="0">
                <a:latin typeface="Calibri"/>
                <a:cs typeface="Calibri"/>
              </a:rPr>
              <a:t>r</a:t>
            </a:r>
            <a:r>
              <a:rPr sz="2600" dirty="0">
                <a:latin typeface="Calibri"/>
                <a:cs typeface="Calibri"/>
              </a:rPr>
              <a:t>ed in</a:t>
            </a:r>
            <a:r>
              <a:rPr sz="2600" spc="-15" dirty="0">
                <a:latin typeface="Calibri"/>
                <a:cs typeface="Calibri"/>
              </a:rPr>
              <a:t> </a:t>
            </a:r>
            <a:r>
              <a:rPr sz="2600" dirty="0">
                <a:latin typeface="Calibri"/>
                <a:cs typeface="Calibri"/>
              </a:rPr>
              <a:t>t</a:t>
            </a:r>
            <a:r>
              <a:rPr sz="2600" spc="-5" dirty="0">
                <a:latin typeface="Calibri"/>
                <a:cs typeface="Calibri"/>
              </a:rPr>
              <a:t>h</a:t>
            </a:r>
            <a:r>
              <a:rPr sz="2600" dirty="0">
                <a:latin typeface="Calibri"/>
                <a:cs typeface="Calibri"/>
              </a:rPr>
              <a:t>e</a:t>
            </a:r>
            <a:r>
              <a:rPr sz="2600" spc="-10" dirty="0">
                <a:latin typeface="Calibri"/>
                <a:cs typeface="Calibri"/>
              </a:rPr>
              <a:t> </a:t>
            </a:r>
            <a:r>
              <a:rPr sz="2600" dirty="0">
                <a:latin typeface="Calibri"/>
                <a:cs typeface="Calibri"/>
              </a:rPr>
              <a:t>i</a:t>
            </a:r>
            <a:r>
              <a:rPr sz="2600" spc="-25" dirty="0">
                <a:latin typeface="Calibri"/>
                <a:cs typeface="Calibri"/>
              </a:rPr>
              <a:t>t</a:t>
            </a:r>
            <a:r>
              <a:rPr sz="2600" dirty="0">
                <a:latin typeface="Calibri"/>
                <a:cs typeface="Calibri"/>
              </a:rPr>
              <a:t>e</a:t>
            </a:r>
            <a:r>
              <a:rPr sz="2600" spc="-45" dirty="0">
                <a:latin typeface="Calibri"/>
                <a:cs typeface="Calibri"/>
              </a:rPr>
              <a:t>r</a:t>
            </a:r>
            <a:r>
              <a:rPr sz="2600" spc="-25" dirty="0">
                <a:latin typeface="Calibri"/>
                <a:cs typeface="Calibri"/>
              </a:rPr>
              <a:t>a</a:t>
            </a:r>
            <a:r>
              <a:rPr sz="2600" dirty="0">
                <a:latin typeface="Calibri"/>
                <a:cs typeface="Calibri"/>
              </a:rPr>
              <a:t>ti</a:t>
            </a:r>
            <a:r>
              <a:rPr sz="2600" spc="-10" dirty="0">
                <a:latin typeface="Calibri"/>
                <a:cs typeface="Calibri"/>
              </a:rPr>
              <a:t>o</a:t>
            </a:r>
            <a:r>
              <a:rPr sz="2600" dirty="0">
                <a:latin typeface="Calibri"/>
                <a:cs typeface="Calibri"/>
              </a:rPr>
              <a:t>n</a:t>
            </a:r>
          </a:p>
          <a:p>
            <a:pPr marL="756285" marR="5080" lvl="1" indent="-286385" algn="l">
              <a:lnSpc>
                <a:spcPts val="2500"/>
              </a:lnSpc>
              <a:spcBef>
                <a:spcPts val="615"/>
              </a:spcBef>
              <a:buFont typeface="Arial"/>
              <a:buChar char="–"/>
              <a:tabLst>
                <a:tab pos="756920" algn="l"/>
              </a:tabLst>
            </a:pPr>
            <a:r>
              <a:rPr sz="2600" dirty="0">
                <a:latin typeface="Calibri"/>
                <a:cs typeface="Calibri"/>
              </a:rPr>
              <a:t>S</a:t>
            </a:r>
            <a:r>
              <a:rPr sz="2600" spc="-25" dirty="0">
                <a:latin typeface="Calibri"/>
                <a:cs typeface="Calibri"/>
              </a:rPr>
              <a:t>t</a:t>
            </a:r>
            <a:r>
              <a:rPr sz="2600" dirty="0">
                <a:latin typeface="Calibri"/>
                <a:cs typeface="Calibri"/>
              </a:rPr>
              <a:t>ep</a:t>
            </a:r>
            <a:r>
              <a:rPr sz="2600" spc="-25" dirty="0">
                <a:latin typeface="Calibri"/>
                <a:cs typeface="Calibri"/>
              </a:rPr>
              <a:t> </a:t>
            </a:r>
            <a:r>
              <a:rPr sz="2600" dirty="0">
                <a:latin typeface="Calibri"/>
                <a:cs typeface="Calibri"/>
              </a:rPr>
              <a:t>5:</a:t>
            </a:r>
            <a:r>
              <a:rPr sz="2600" spc="-5" dirty="0">
                <a:latin typeface="Calibri"/>
                <a:cs typeface="Calibri"/>
              </a:rPr>
              <a:t> </a:t>
            </a:r>
            <a:r>
              <a:rPr sz="2600" dirty="0">
                <a:latin typeface="Calibri"/>
                <a:cs typeface="Calibri"/>
              </a:rPr>
              <a:t>I</a:t>
            </a:r>
            <a:r>
              <a:rPr sz="2600" spc="-5" dirty="0">
                <a:latin typeface="Calibri"/>
                <a:cs typeface="Calibri"/>
              </a:rPr>
              <a:t>n</a:t>
            </a:r>
            <a:r>
              <a:rPr sz="2600" spc="-25" dirty="0">
                <a:latin typeface="Calibri"/>
                <a:cs typeface="Calibri"/>
              </a:rPr>
              <a:t>s</a:t>
            </a:r>
            <a:r>
              <a:rPr sz="2600" spc="-35" dirty="0">
                <a:latin typeface="Calibri"/>
                <a:cs typeface="Calibri"/>
              </a:rPr>
              <a:t>t</a:t>
            </a:r>
            <a:r>
              <a:rPr sz="2600" dirty="0">
                <a:latin typeface="Calibri"/>
                <a:cs typeface="Calibri"/>
              </a:rPr>
              <a:t>a</a:t>
            </a:r>
            <a:r>
              <a:rPr sz="2600" spc="-25" dirty="0">
                <a:latin typeface="Calibri"/>
                <a:cs typeface="Calibri"/>
              </a:rPr>
              <a:t>n</a:t>
            </a:r>
            <a:r>
              <a:rPr sz="2600" dirty="0">
                <a:latin typeface="Calibri"/>
                <a:cs typeface="Calibri"/>
              </a:rPr>
              <a:t>ti</a:t>
            </a:r>
            <a:r>
              <a:rPr sz="2600" spc="-25" dirty="0">
                <a:latin typeface="Calibri"/>
                <a:cs typeface="Calibri"/>
              </a:rPr>
              <a:t>a</a:t>
            </a:r>
            <a:r>
              <a:rPr sz="2600" dirty="0">
                <a:latin typeface="Calibri"/>
                <a:cs typeface="Calibri"/>
              </a:rPr>
              <a:t>ti</a:t>
            </a:r>
            <a:r>
              <a:rPr sz="2600" spc="-5" dirty="0">
                <a:latin typeface="Calibri"/>
                <a:cs typeface="Calibri"/>
              </a:rPr>
              <a:t>n</a:t>
            </a:r>
            <a:r>
              <a:rPr sz="2600" dirty="0">
                <a:latin typeface="Calibri"/>
                <a:cs typeface="Calibri"/>
              </a:rPr>
              <a:t>g</a:t>
            </a:r>
            <a:r>
              <a:rPr sz="2600" spc="-40" dirty="0">
                <a:latin typeface="Calibri"/>
                <a:cs typeface="Calibri"/>
              </a:rPr>
              <a:t> </a:t>
            </a:r>
            <a:r>
              <a:rPr sz="2600" dirty="0">
                <a:latin typeface="Calibri"/>
                <a:cs typeface="Calibri"/>
              </a:rPr>
              <a:t>a</a:t>
            </a:r>
            <a:r>
              <a:rPr sz="2600" spc="-35" dirty="0">
                <a:latin typeface="Calibri"/>
                <a:cs typeface="Calibri"/>
              </a:rPr>
              <a:t>r</a:t>
            </a:r>
            <a:r>
              <a:rPr sz="2600" dirty="0">
                <a:latin typeface="Calibri"/>
                <a:cs typeface="Calibri"/>
              </a:rPr>
              <a:t>c</a:t>
            </a:r>
            <a:r>
              <a:rPr sz="2600" spc="-5" dirty="0">
                <a:latin typeface="Calibri"/>
                <a:cs typeface="Calibri"/>
              </a:rPr>
              <a:t>h</a:t>
            </a:r>
            <a:r>
              <a:rPr sz="2600" dirty="0">
                <a:latin typeface="Calibri"/>
                <a:cs typeface="Calibri"/>
              </a:rPr>
              <a:t>i</a:t>
            </a:r>
            <a:r>
              <a:rPr sz="2600" spc="-25" dirty="0">
                <a:latin typeface="Calibri"/>
                <a:cs typeface="Calibri"/>
              </a:rPr>
              <a:t>t</a:t>
            </a:r>
            <a:r>
              <a:rPr sz="2600" dirty="0">
                <a:latin typeface="Calibri"/>
                <a:cs typeface="Calibri"/>
              </a:rPr>
              <a:t>ect</a:t>
            </a:r>
            <a:r>
              <a:rPr sz="2600" spc="-5" dirty="0">
                <a:latin typeface="Calibri"/>
                <a:cs typeface="Calibri"/>
              </a:rPr>
              <a:t>u</a:t>
            </a:r>
            <a:r>
              <a:rPr sz="2600" spc="-45" dirty="0">
                <a:latin typeface="Calibri"/>
                <a:cs typeface="Calibri"/>
              </a:rPr>
              <a:t>r</a:t>
            </a:r>
            <a:r>
              <a:rPr sz="2600" dirty="0">
                <a:latin typeface="Calibri"/>
                <a:cs typeface="Calibri"/>
              </a:rPr>
              <a:t>al</a:t>
            </a:r>
            <a:r>
              <a:rPr sz="2600" spc="-35" dirty="0">
                <a:latin typeface="Calibri"/>
                <a:cs typeface="Calibri"/>
              </a:rPr>
              <a:t> </a:t>
            </a:r>
            <a:r>
              <a:rPr sz="2600" dirty="0">
                <a:latin typeface="Calibri"/>
                <a:cs typeface="Calibri"/>
              </a:rPr>
              <a:t>ele</a:t>
            </a:r>
            <a:r>
              <a:rPr sz="2600" spc="-5" dirty="0">
                <a:latin typeface="Calibri"/>
                <a:cs typeface="Calibri"/>
              </a:rPr>
              <a:t>m</a:t>
            </a:r>
            <a:r>
              <a:rPr sz="2600" dirty="0">
                <a:latin typeface="Calibri"/>
                <a:cs typeface="Calibri"/>
              </a:rPr>
              <a:t>e</a:t>
            </a:r>
            <a:r>
              <a:rPr sz="2600" spc="-25" dirty="0">
                <a:latin typeface="Calibri"/>
                <a:cs typeface="Calibri"/>
              </a:rPr>
              <a:t>n</a:t>
            </a:r>
            <a:r>
              <a:rPr sz="2600" dirty="0">
                <a:latin typeface="Calibri"/>
                <a:cs typeface="Calibri"/>
              </a:rPr>
              <a:t>ts</a:t>
            </a:r>
            <a:r>
              <a:rPr sz="2600" spc="-10" dirty="0">
                <a:latin typeface="Calibri"/>
                <a:cs typeface="Calibri"/>
              </a:rPr>
              <a:t>,</a:t>
            </a:r>
            <a:r>
              <a:rPr sz="2600" spc="-40" dirty="0">
                <a:latin typeface="Calibri"/>
                <a:cs typeface="Calibri"/>
              </a:rPr>
              <a:t> </a:t>
            </a:r>
            <a:r>
              <a:rPr sz="2600" dirty="0">
                <a:latin typeface="Calibri"/>
                <a:cs typeface="Calibri"/>
              </a:rPr>
              <a:t>all</a:t>
            </a:r>
            <a:r>
              <a:rPr sz="2600" spc="-5" dirty="0">
                <a:latin typeface="Calibri"/>
                <a:cs typeface="Calibri"/>
              </a:rPr>
              <a:t>o</a:t>
            </a:r>
            <a:r>
              <a:rPr sz="2600" spc="-25" dirty="0">
                <a:latin typeface="Calibri"/>
                <a:cs typeface="Calibri"/>
              </a:rPr>
              <a:t>ca</a:t>
            </a:r>
            <a:r>
              <a:rPr sz="2600" dirty="0">
                <a:latin typeface="Calibri"/>
                <a:cs typeface="Calibri"/>
              </a:rPr>
              <a:t>ti</a:t>
            </a:r>
            <a:r>
              <a:rPr sz="2600" spc="-5" dirty="0">
                <a:latin typeface="Calibri"/>
                <a:cs typeface="Calibri"/>
              </a:rPr>
              <a:t>n</a:t>
            </a:r>
            <a:r>
              <a:rPr sz="2600" dirty="0">
                <a:latin typeface="Calibri"/>
                <a:cs typeface="Calibri"/>
              </a:rPr>
              <a:t>g </a:t>
            </a:r>
            <a:r>
              <a:rPr sz="2600" spc="-35" dirty="0">
                <a:latin typeface="Calibri"/>
                <a:cs typeface="Calibri"/>
              </a:rPr>
              <a:t>r</a:t>
            </a:r>
            <a:r>
              <a:rPr sz="2600" dirty="0">
                <a:latin typeface="Calibri"/>
                <a:cs typeface="Calibri"/>
              </a:rPr>
              <a:t>es</a:t>
            </a:r>
            <a:r>
              <a:rPr sz="2600" spc="-5" dirty="0">
                <a:latin typeface="Calibri"/>
                <a:cs typeface="Calibri"/>
              </a:rPr>
              <a:t>p</a:t>
            </a:r>
            <a:r>
              <a:rPr sz="2600" spc="-10" dirty="0">
                <a:latin typeface="Calibri"/>
                <a:cs typeface="Calibri"/>
              </a:rPr>
              <a:t>o</a:t>
            </a:r>
            <a:r>
              <a:rPr sz="2600" spc="-5" dirty="0">
                <a:latin typeface="Calibri"/>
                <a:cs typeface="Calibri"/>
              </a:rPr>
              <a:t>n</a:t>
            </a:r>
            <a:r>
              <a:rPr sz="2600" dirty="0">
                <a:latin typeface="Calibri"/>
                <a:cs typeface="Calibri"/>
              </a:rPr>
              <a:t>si</a:t>
            </a:r>
            <a:r>
              <a:rPr sz="2600" spc="-5" dirty="0">
                <a:latin typeface="Calibri"/>
                <a:cs typeface="Calibri"/>
              </a:rPr>
              <a:t>b</a:t>
            </a:r>
            <a:r>
              <a:rPr sz="2600" dirty="0">
                <a:latin typeface="Calibri"/>
                <a:cs typeface="Calibri"/>
              </a:rPr>
              <a:t>ilities</a:t>
            </a:r>
            <a:r>
              <a:rPr sz="2600" spc="-50" dirty="0">
                <a:latin typeface="Calibri"/>
                <a:cs typeface="Calibri"/>
              </a:rPr>
              <a:t> </a:t>
            </a:r>
            <a:r>
              <a:rPr sz="2600" dirty="0">
                <a:latin typeface="Calibri"/>
                <a:cs typeface="Calibri"/>
              </a:rPr>
              <a:t>and</a:t>
            </a:r>
            <a:r>
              <a:rPr sz="2600" spc="-15" dirty="0">
                <a:latin typeface="Calibri"/>
                <a:cs typeface="Calibri"/>
              </a:rPr>
              <a:t> </a:t>
            </a:r>
            <a:r>
              <a:rPr sz="2600" spc="-5" dirty="0">
                <a:latin typeface="Calibri"/>
                <a:cs typeface="Calibri"/>
              </a:rPr>
              <a:t>d</a:t>
            </a:r>
            <a:r>
              <a:rPr sz="2600" spc="-25" dirty="0">
                <a:latin typeface="Calibri"/>
                <a:cs typeface="Calibri"/>
              </a:rPr>
              <a:t>e</a:t>
            </a:r>
            <a:r>
              <a:rPr sz="2600" spc="-5" dirty="0">
                <a:latin typeface="Calibri"/>
                <a:cs typeface="Calibri"/>
              </a:rPr>
              <a:t>f</a:t>
            </a:r>
            <a:r>
              <a:rPr sz="2600" dirty="0">
                <a:latin typeface="Calibri"/>
                <a:cs typeface="Calibri"/>
              </a:rPr>
              <a:t>i</a:t>
            </a:r>
            <a:r>
              <a:rPr sz="2600" spc="-5" dirty="0">
                <a:latin typeface="Calibri"/>
                <a:cs typeface="Calibri"/>
              </a:rPr>
              <a:t>n</a:t>
            </a:r>
            <a:r>
              <a:rPr sz="2600" dirty="0">
                <a:latin typeface="Calibri"/>
                <a:cs typeface="Calibri"/>
              </a:rPr>
              <a:t>i</a:t>
            </a:r>
            <a:r>
              <a:rPr sz="2600" spc="-5" dirty="0">
                <a:latin typeface="Calibri"/>
                <a:cs typeface="Calibri"/>
              </a:rPr>
              <a:t>n</a:t>
            </a:r>
            <a:r>
              <a:rPr sz="2600" dirty="0">
                <a:latin typeface="Calibri"/>
                <a:cs typeface="Calibri"/>
              </a:rPr>
              <a:t>g</a:t>
            </a:r>
            <a:r>
              <a:rPr sz="2600" spc="-25" dirty="0">
                <a:latin typeface="Calibri"/>
                <a:cs typeface="Calibri"/>
              </a:rPr>
              <a:t> </a:t>
            </a:r>
            <a:r>
              <a:rPr sz="2600" dirty="0">
                <a:latin typeface="Calibri"/>
                <a:cs typeface="Calibri"/>
              </a:rPr>
              <a:t>i</a:t>
            </a:r>
            <a:r>
              <a:rPr sz="2600" spc="-25" dirty="0">
                <a:latin typeface="Calibri"/>
                <a:cs typeface="Calibri"/>
              </a:rPr>
              <a:t>nt</a:t>
            </a:r>
            <a:r>
              <a:rPr sz="2600" dirty="0">
                <a:latin typeface="Calibri"/>
                <a:cs typeface="Calibri"/>
              </a:rPr>
              <a:t>er</a:t>
            </a:r>
            <a:r>
              <a:rPr sz="2600" spc="-55" dirty="0">
                <a:latin typeface="Calibri"/>
                <a:cs typeface="Calibri"/>
              </a:rPr>
              <a:t>f</a:t>
            </a:r>
            <a:r>
              <a:rPr sz="2600" dirty="0">
                <a:latin typeface="Calibri"/>
                <a:cs typeface="Calibri"/>
              </a:rPr>
              <a:t>aces</a:t>
            </a:r>
          </a:p>
          <a:p>
            <a:pPr lvl="1" algn="l">
              <a:lnSpc>
                <a:spcPct val="100000"/>
              </a:lnSpc>
              <a:spcBef>
                <a:spcPts val="24"/>
              </a:spcBef>
              <a:buFont typeface="Arial"/>
              <a:buChar char="–"/>
            </a:pPr>
            <a:endParaRPr sz="3300" dirty="0">
              <a:latin typeface="Times New Roman"/>
              <a:cs typeface="Times New Roman"/>
            </a:endParaRPr>
          </a:p>
          <a:p>
            <a:pPr marL="355600" marR="1267460" indent="-342900" algn="l">
              <a:lnSpc>
                <a:spcPts val="2880"/>
              </a:lnSpc>
              <a:buFont typeface="Arial"/>
              <a:buChar char="•"/>
              <a:tabLst>
                <a:tab pos="355600" algn="l"/>
              </a:tabLst>
            </a:pPr>
            <a:r>
              <a:rPr sz="3000" dirty="0">
                <a:latin typeface="Calibri"/>
                <a:cs typeface="Calibri"/>
              </a:rPr>
              <a:t>S</a:t>
            </a:r>
            <a:r>
              <a:rPr sz="3000" spc="-35" dirty="0">
                <a:latin typeface="Calibri"/>
                <a:cs typeface="Calibri"/>
              </a:rPr>
              <a:t>t</a:t>
            </a:r>
            <a:r>
              <a:rPr sz="3000" spc="-20" dirty="0">
                <a:latin typeface="Calibri"/>
                <a:cs typeface="Calibri"/>
              </a:rPr>
              <a:t>e</a:t>
            </a:r>
            <a:r>
              <a:rPr sz="3000" dirty="0">
                <a:latin typeface="Calibri"/>
                <a:cs typeface="Calibri"/>
              </a:rPr>
              <a:t>p</a:t>
            </a:r>
            <a:r>
              <a:rPr sz="3000" spc="-15" dirty="0">
                <a:latin typeface="Calibri"/>
                <a:cs typeface="Calibri"/>
              </a:rPr>
              <a:t> </a:t>
            </a:r>
            <a:r>
              <a:rPr sz="3000" spc="-20" dirty="0">
                <a:latin typeface="Calibri"/>
                <a:cs typeface="Calibri"/>
              </a:rPr>
              <a:t>4</a:t>
            </a:r>
            <a:r>
              <a:rPr sz="3000" spc="-5" dirty="0">
                <a:latin typeface="Calibri"/>
                <a:cs typeface="Calibri"/>
              </a:rPr>
              <a:t> </a:t>
            </a:r>
            <a:r>
              <a:rPr sz="3000" spc="-15" dirty="0">
                <a:latin typeface="Calibri"/>
                <a:cs typeface="Calibri"/>
              </a:rPr>
              <a:t>(s</a:t>
            </a:r>
            <a:r>
              <a:rPr sz="3000" spc="-20" dirty="0">
                <a:latin typeface="Calibri"/>
                <a:cs typeface="Calibri"/>
              </a:rPr>
              <a:t>e</a:t>
            </a:r>
            <a:r>
              <a:rPr sz="3000" spc="-5" dirty="0">
                <a:latin typeface="Calibri"/>
                <a:cs typeface="Calibri"/>
              </a:rPr>
              <a:t>l</a:t>
            </a:r>
            <a:r>
              <a:rPr sz="3000" spc="-20" dirty="0">
                <a:latin typeface="Calibri"/>
                <a:cs typeface="Calibri"/>
              </a:rPr>
              <a:t>e</a:t>
            </a:r>
            <a:r>
              <a:rPr sz="3000" dirty="0">
                <a:latin typeface="Calibri"/>
                <a:cs typeface="Calibri"/>
              </a:rPr>
              <a:t>ct</a:t>
            </a:r>
            <a:r>
              <a:rPr sz="3000" spc="-5" dirty="0">
                <a:latin typeface="Calibri"/>
                <a:cs typeface="Calibri"/>
              </a:rPr>
              <a:t>in</a:t>
            </a:r>
            <a:r>
              <a:rPr sz="3000" spc="-15" dirty="0">
                <a:latin typeface="Calibri"/>
                <a:cs typeface="Calibri"/>
              </a:rPr>
              <a:t>g </a:t>
            </a:r>
            <a:r>
              <a:rPr sz="3000" spc="-5" dirty="0">
                <a:latin typeface="Calibri"/>
                <a:cs typeface="Calibri"/>
              </a:rPr>
              <a:t>d</a:t>
            </a:r>
            <a:r>
              <a:rPr sz="3000" spc="-20" dirty="0">
                <a:latin typeface="Calibri"/>
                <a:cs typeface="Calibri"/>
              </a:rPr>
              <a:t>e</a:t>
            </a:r>
            <a:r>
              <a:rPr sz="3000" dirty="0">
                <a:latin typeface="Calibri"/>
                <a:cs typeface="Calibri"/>
              </a:rPr>
              <a:t>s</a:t>
            </a:r>
            <a:r>
              <a:rPr sz="3000" spc="-5" dirty="0">
                <a:latin typeface="Calibri"/>
                <a:cs typeface="Calibri"/>
              </a:rPr>
              <a:t>i</a:t>
            </a:r>
            <a:r>
              <a:rPr sz="3000" dirty="0">
                <a:latin typeface="Calibri"/>
                <a:cs typeface="Calibri"/>
              </a:rPr>
              <a:t>gn </a:t>
            </a:r>
            <a:r>
              <a:rPr sz="3000" spc="-5" dirty="0">
                <a:latin typeface="Calibri"/>
                <a:cs typeface="Calibri"/>
              </a:rPr>
              <a:t>d</a:t>
            </a:r>
            <a:r>
              <a:rPr sz="3000" spc="-20" dirty="0">
                <a:latin typeface="Calibri"/>
                <a:cs typeface="Calibri"/>
              </a:rPr>
              <a:t>e</a:t>
            </a:r>
            <a:r>
              <a:rPr sz="3000" dirty="0">
                <a:latin typeface="Calibri"/>
                <a:cs typeface="Calibri"/>
              </a:rPr>
              <a:t>c</a:t>
            </a:r>
            <a:r>
              <a:rPr sz="3000" spc="-5" dirty="0">
                <a:latin typeface="Calibri"/>
                <a:cs typeface="Calibri"/>
              </a:rPr>
              <a:t>i</a:t>
            </a:r>
            <a:r>
              <a:rPr sz="3000" dirty="0">
                <a:latin typeface="Calibri"/>
                <a:cs typeface="Calibri"/>
              </a:rPr>
              <a:t>s</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s)</a:t>
            </a:r>
            <a:r>
              <a:rPr sz="3000" spc="5" dirty="0">
                <a:latin typeface="Calibri"/>
                <a:cs typeface="Calibri"/>
              </a:rPr>
              <a:t> </a:t>
            </a:r>
            <a:r>
              <a:rPr sz="3000" spc="-40" dirty="0">
                <a:latin typeface="Calibri"/>
                <a:cs typeface="Calibri"/>
              </a:rPr>
              <a:t>c</a:t>
            </a:r>
            <a:r>
              <a:rPr sz="3000" dirty="0">
                <a:latin typeface="Calibri"/>
                <a:cs typeface="Calibri"/>
              </a:rPr>
              <a:t>an</a:t>
            </a:r>
            <a:r>
              <a:rPr sz="3000" spc="-25" dirty="0">
                <a:latin typeface="Calibri"/>
                <a:cs typeface="Calibri"/>
              </a:rPr>
              <a:t> </a:t>
            </a:r>
            <a:r>
              <a:rPr sz="3000" spc="-5" dirty="0">
                <a:latin typeface="Calibri"/>
                <a:cs typeface="Calibri"/>
              </a:rPr>
              <a:t>b</a:t>
            </a:r>
            <a:r>
              <a:rPr sz="3000" spc="-15" dirty="0">
                <a:latin typeface="Calibri"/>
                <a:cs typeface="Calibri"/>
              </a:rPr>
              <a:t>e</a:t>
            </a:r>
            <a:r>
              <a:rPr sz="3000" spc="-10" dirty="0">
                <a:latin typeface="Calibri"/>
                <a:cs typeface="Calibri"/>
              </a:rPr>
              <a:t> </a:t>
            </a:r>
            <a:r>
              <a:rPr sz="3000" spc="-5" dirty="0">
                <a:latin typeface="Calibri"/>
                <a:cs typeface="Calibri"/>
              </a:rPr>
              <a:t>p</a:t>
            </a:r>
            <a:r>
              <a:rPr sz="3000" dirty="0">
                <a:latin typeface="Calibri"/>
                <a:cs typeface="Calibri"/>
              </a:rPr>
              <a:t>a</a:t>
            </a:r>
            <a:r>
              <a:rPr sz="3000" spc="-20" dirty="0">
                <a:latin typeface="Calibri"/>
                <a:cs typeface="Calibri"/>
              </a:rPr>
              <a:t>r</a:t>
            </a:r>
            <a:r>
              <a:rPr sz="3000" spc="-10" dirty="0">
                <a:latin typeface="Calibri"/>
                <a:cs typeface="Calibri"/>
              </a:rPr>
              <a:t>t</a:t>
            </a:r>
            <a:r>
              <a:rPr sz="3000" spc="-5" dirty="0">
                <a:latin typeface="Calibri"/>
                <a:cs typeface="Calibri"/>
              </a:rPr>
              <a:t>i</a:t>
            </a:r>
            <a:r>
              <a:rPr sz="3000" dirty="0">
                <a:latin typeface="Calibri"/>
                <a:cs typeface="Calibri"/>
              </a:rPr>
              <a:t>c</a:t>
            </a:r>
            <a:r>
              <a:rPr sz="3000" spc="-5" dirty="0">
                <a:latin typeface="Calibri"/>
                <a:cs typeface="Calibri"/>
              </a:rPr>
              <a:t>ul</a:t>
            </a:r>
            <a:r>
              <a:rPr sz="3000" dirty="0">
                <a:latin typeface="Calibri"/>
                <a:cs typeface="Calibri"/>
              </a:rPr>
              <a:t>a</a:t>
            </a:r>
            <a:r>
              <a:rPr sz="3000" spc="-15" dirty="0">
                <a:latin typeface="Calibri"/>
                <a:cs typeface="Calibri"/>
              </a:rPr>
              <a:t>rly</a:t>
            </a:r>
            <a:r>
              <a:rPr sz="3000" spc="-5" dirty="0">
                <a:latin typeface="Calibri"/>
                <a:cs typeface="Calibri"/>
              </a:rPr>
              <a:t> </a:t>
            </a:r>
            <a:r>
              <a:rPr sz="3000" spc="-15" dirty="0">
                <a:latin typeface="Calibri"/>
                <a:cs typeface="Calibri"/>
              </a:rPr>
              <a:t>c</a:t>
            </a:r>
            <a:r>
              <a:rPr sz="3000" spc="-5" dirty="0">
                <a:latin typeface="Calibri"/>
                <a:cs typeface="Calibri"/>
              </a:rPr>
              <a:t>h</a:t>
            </a:r>
            <a:r>
              <a:rPr sz="3000" dirty="0">
                <a:latin typeface="Calibri"/>
                <a:cs typeface="Calibri"/>
              </a:rPr>
              <a:t>a</a:t>
            </a:r>
            <a:r>
              <a:rPr sz="3000" spc="-5" dirty="0">
                <a:latin typeface="Calibri"/>
                <a:cs typeface="Calibri"/>
              </a:rPr>
              <a:t>llen</a:t>
            </a:r>
            <a:r>
              <a:rPr sz="3000" dirty="0">
                <a:latin typeface="Calibri"/>
                <a:cs typeface="Calibri"/>
              </a:rPr>
              <a:t>g</a:t>
            </a:r>
            <a:r>
              <a:rPr sz="3000" spc="-5" dirty="0">
                <a:latin typeface="Calibri"/>
                <a:cs typeface="Calibri"/>
              </a:rPr>
              <a:t>in</a:t>
            </a:r>
            <a:r>
              <a:rPr sz="3000" dirty="0">
                <a:latin typeface="Calibri"/>
                <a:cs typeface="Calibri"/>
              </a:rPr>
              <a:t>g…</a:t>
            </a:r>
          </a:p>
        </p:txBody>
      </p:sp>
      <p:sp>
        <p:nvSpPr>
          <p:cNvPr id="4" name="object 4"/>
          <p:cNvSpPr/>
          <p:nvPr/>
        </p:nvSpPr>
        <p:spPr>
          <a:xfrm>
            <a:off x="7315200" y="1981200"/>
            <a:ext cx="1740407" cy="18287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543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2153920" algn="l">
              <a:lnSpc>
                <a:spcPct val="100000"/>
              </a:lnSpc>
            </a:pPr>
            <a:r>
              <a:rPr dirty="0"/>
              <a:t>Design</a:t>
            </a:r>
            <a:r>
              <a:rPr spc="-10" dirty="0"/>
              <a:t> </a:t>
            </a:r>
            <a:r>
              <a:rPr dirty="0"/>
              <a:t>C</a:t>
            </a:r>
            <a:r>
              <a:rPr spc="5" dirty="0"/>
              <a:t>o</a:t>
            </a:r>
            <a:r>
              <a:rPr dirty="0"/>
              <a:t>n</a:t>
            </a:r>
            <a:r>
              <a:rPr spc="-5" dirty="0"/>
              <a:t>c</a:t>
            </a:r>
            <a:r>
              <a:rPr spc="5" dirty="0"/>
              <a:t>e</a:t>
            </a:r>
            <a:r>
              <a:rPr spc="-25" dirty="0"/>
              <a:t>p</a:t>
            </a:r>
            <a:r>
              <a:rPr dirty="0"/>
              <a:t>ts</a:t>
            </a:r>
          </a:p>
        </p:txBody>
      </p:sp>
      <p:sp>
        <p:nvSpPr>
          <p:cNvPr id="3" name="object 3"/>
          <p:cNvSpPr txBox="1"/>
          <p:nvPr/>
        </p:nvSpPr>
        <p:spPr>
          <a:xfrm>
            <a:off x="554672" y="1355226"/>
            <a:ext cx="8034655" cy="2673985"/>
          </a:xfrm>
          <a:prstGeom prst="rect">
            <a:avLst/>
          </a:prstGeom>
        </p:spPr>
        <p:txBody>
          <a:bodyPr vert="horz" wrap="square" lIns="0" tIns="0" rIns="0" bIns="0" rtlCol="0">
            <a:spAutoFit/>
          </a:bodyPr>
          <a:lstStyle/>
          <a:p>
            <a:pPr marL="355600" marR="308610" indent="-342900" algn="l">
              <a:lnSpc>
                <a:spcPts val="2110"/>
              </a:lnSpc>
              <a:buFont typeface="Arial"/>
              <a:buChar char="•"/>
              <a:tabLst>
                <a:tab pos="355600" algn="l"/>
              </a:tabLst>
            </a:pPr>
            <a:r>
              <a:rPr sz="2200" spc="-30" dirty="0">
                <a:latin typeface="Calibri"/>
                <a:cs typeface="Calibri"/>
              </a:rPr>
              <a:t>M</a:t>
            </a:r>
            <a:r>
              <a:rPr sz="2200" spc="-10" dirty="0">
                <a:latin typeface="Calibri"/>
                <a:cs typeface="Calibri"/>
              </a:rPr>
              <a:t>o</a:t>
            </a:r>
            <a:r>
              <a:rPr sz="2200" spc="-30" dirty="0">
                <a:latin typeface="Calibri"/>
                <a:cs typeface="Calibri"/>
              </a:rPr>
              <a:t>s</a:t>
            </a:r>
            <a:r>
              <a:rPr sz="2200" spc="-10" dirty="0">
                <a:latin typeface="Calibri"/>
                <a:cs typeface="Calibri"/>
              </a:rPr>
              <a:t>t</a:t>
            </a:r>
            <a:r>
              <a:rPr sz="2200" dirty="0">
                <a:latin typeface="Calibri"/>
                <a:cs typeface="Calibri"/>
              </a:rPr>
              <a:t> </a:t>
            </a:r>
            <a:r>
              <a:rPr sz="2200" spc="-5" dirty="0">
                <a:latin typeface="Calibri"/>
                <a:cs typeface="Calibri"/>
              </a:rPr>
              <a:t>s</a:t>
            </a:r>
            <a:r>
              <a:rPr sz="2200" spc="-20" dirty="0">
                <a:latin typeface="Calibri"/>
                <a:cs typeface="Calibri"/>
              </a:rPr>
              <a:t>ub</a:t>
            </a:r>
            <a:r>
              <a:rPr sz="2200" spc="-15" dirty="0">
                <a:latin typeface="Calibri"/>
                <a:cs typeface="Calibri"/>
              </a:rPr>
              <a:t>-</a:t>
            </a:r>
            <a:r>
              <a:rPr sz="2200" spc="-20" dirty="0">
                <a:latin typeface="Calibri"/>
                <a:cs typeface="Calibri"/>
              </a:rPr>
              <a:t>p</a:t>
            </a:r>
            <a:r>
              <a:rPr sz="2200" spc="-45" dirty="0">
                <a:latin typeface="Calibri"/>
                <a:cs typeface="Calibri"/>
              </a:rPr>
              <a:t>r</a:t>
            </a:r>
            <a:r>
              <a:rPr sz="2200" spc="-10" dirty="0">
                <a:latin typeface="Calibri"/>
                <a:cs typeface="Calibri"/>
              </a:rPr>
              <a:t>o</a:t>
            </a:r>
            <a:r>
              <a:rPr sz="2200" spc="-20" dirty="0">
                <a:latin typeface="Calibri"/>
                <a:cs typeface="Calibri"/>
              </a:rPr>
              <a:t>b</a:t>
            </a:r>
            <a:r>
              <a:rPr sz="2200" dirty="0">
                <a:latin typeface="Calibri"/>
                <a:cs typeface="Calibri"/>
              </a:rPr>
              <a:t>l</a:t>
            </a:r>
            <a:r>
              <a:rPr sz="2200" spc="-20" dirty="0">
                <a:latin typeface="Calibri"/>
                <a:cs typeface="Calibri"/>
              </a:rPr>
              <a:t>em</a:t>
            </a:r>
            <a:r>
              <a:rPr sz="2200" spc="-10" dirty="0">
                <a:latin typeface="Calibri"/>
                <a:cs typeface="Calibri"/>
              </a:rPr>
              <a:t>s</a:t>
            </a:r>
            <a:r>
              <a:rPr sz="2200" spc="10" dirty="0">
                <a:latin typeface="Calibri"/>
                <a:cs typeface="Calibri"/>
              </a:rPr>
              <a:t> </a:t>
            </a:r>
            <a:r>
              <a:rPr sz="2200" spc="-15" dirty="0">
                <a:latin typeface="Calibri"/>
                <a:cs typeface="Calibri"/>
              </a:rPr>
              <a:t>t</a:t>
            </a:r>
            <a:r>
              <a:rPr sz="2200" spc="-20" dirty="0">
                <a:latin typeface="Calibri"/>
                <a:cs typeface="Calibri"/>
              </a:rPr>
              <a:t>h</a:t>
            </a:r>
            <a:r>
              <a:rPr sz="2200" spc="-35" dirty="0">
                <a:latin typeface="Calibri"/>
                <a:cs typeface="Calibri"/>
              </a:rPr>
              <a:t>a</a:t>
            </a:r>
            <a:r>
              <a:rPr sz="2200" spc="-10" dirty="0">
                <a:latin typeface="Calibri"/>
                <a:cs typeface="Calibri"/>
              </a:rPr>
              <a:t>t</a:t>
            </a:r>
            <a:r>
              <a:rPr sz="2200" dirty="0">
                <a:latin typeface="Calibri"/>
                <a:cs typeface="Calibri"/>
              </a:rPr>
              <a:t> </a:t>
            </a:r>
            <a:r>
              <a:rPr sz="2200" spc="-15" dirty="0">
                <a:latin typeface="Calibri"/>
                <a:cs typeface="Calibri"/>
              </a:rPr>
              <a:t>a</a:t>
            </a:r>
            <a:r>
              <a:rPr sz="2200" spc="-35" dirty="0">
                <a:latin typeface="Calibri"/>
                <a:cs typeface="Calibri"/>
              </a:rPr>
              <a:t>r</a:t>
            </a:r>
            <a:r>
              <a:rPr sz="2200" spc="-15" dirty="0">
                <a:latin typeface="Calibri"/>
                <a:cs typeface="Calibri"/>
              </a:rPr>
              <a:t>e</a:t>
            </a:r>
            <a:r>
              <a:rPr sz="2200" spc="-10" dirty="0">
                <a:latin typeface="Calibri"/>
                <a:cs typeface="Calibri"/>
              </a:rPr>
              <a:t> </a:t>
            </a:r>
            <a:r>
              <a:rPr sz="2200" spc="-15" dirty="0">
                <a:latin typeface="Calibri"/>
                <a:cs typeface="Calibri"/>
              </a:rPr>
              <a:t>a</a:t>
            </a:r>
            <a:r>
              <a:rPr sz="2200" spc="-20" dirty="0">
                <a:latin typeface="Calibri"/>
                <a:cs typeface="Calibri"/>
              </a:rPr>
              <a:t>dd</a:t>
            </a:r>
            <a:r>
              <a:rPr sz="2200" spc="-35" dirty="0">
                <a:latin typeface="Calibri"/>
                <a:cs typeface="Calibri"/>
              </a:rPr>
              <a:t>r</a:t>
            </a:r>
            <a:r>
              <a:rPr sz="2200" spc="-20" dirty="0">
                <a:latin typeface="Calibri"/>
                <a:cs typeface="Calibri"/>
              </a:rPr>
              <a:t>e</a:t>
            </a:r>
            <a:r>
              <a:rPr sz="2200" spc="-5" dirty="0">
                <a:latin typeface="Calibri"/>
                <a:cs typeface="Calibri"/>
              </a:rPr>
              <a:t>ss</a:t>
            </a:r>
            <a:r>
              <a:rPr sz="2200" spc="-20" dirty="0">
                <a:latin typeface="Calibri"/>
                <a:cs typeface="Calibri"/>
              </a:rPr>
              <a:t>e</a:t>
            </a:r>
            <a:r>
              <a:rPr sz="2200" spc="-15" dirty="0">
                <a:latin typeface="Calibri"/>
                <a:cs typeface="Calibri"/>
              </a:rPr>
              <a:t>d</a:t>
            </a:r>
            <a:r>
              <a:rPr sz="2200" spc="-10" dirty="0">
                <a:latin typeface="Calibri"/>
                <a:cs typeface="Calibri"/>
              </a:rPr>
              <a:t> </a:t>
            </a:r>
            <a:r>
              <a:rPr sz="2200" spc="-20" dirty="0">
                <a:latin typeface="Calibri"/>
                <a:cs typeface="Calibri"/>
              </a:rPr>
              <a:t>du</a:t>
            </a:r>
            <a:r>
              <a:rPr sz="2200" spc="-10" dirty="0">
                <a:latin typeface="Calibri"/>
                <a:cs typeface="Calibri"/>
              </a:rPr>
              <a:t>r</a:t>
            </a:r>
            <a:r>
              <a:rPr sz="2200" dirty="0">
                <a:latin typeface="Calibri"/>
                <a:cs typeface="Calibri"/>
              </a:rPr>
              <a:t>i</a:t>
            </a:r>
            <a:r>
              <a:rPr sz="2200" spc="-20" dirty="0">
                <a:latin typeface="Calibri"/>
                <a:cs typeface="Calibri"/>
              </a:rPr>
              <a:t>n</a:t>
            </a:r>
            <a:r>
              <a:rPr sz="2200" spc="-15" dirty="0">
                <a:latin typeface="Calibri"/>
                <a:cs typeface="Calibri"/>
              </a:rPr>
              <a:t>g</a:t>
            </a:r>
            <a:r>
              <a:rPr sz="2200" spc="-10" dirty="0">
                <a:latin typeface="Calibri"/>
                <a:cs typeface="Calibri"/>
              </a:rPr>
              <a:t> </a:t>
            </a:r>
            <a:r>
              <a:rPr sz="2200" spc="-15" dirty="0">
                <a:latin typeface="Calibri"/>
                <a:cs typeface="Calibri"/>
              </a:rPr>
              <a:t>an</a:t>
            </a:r>
            <a:r>
              <a:rPr sz="2200" spc="-10" dirty="0">
                <a:latin typeface="Calibri"/>
                <a:cs typeface="Calibri"/>
              </a:rPr>
              <a:t> </a:t>
            </a:r>
            <a:r>
              <a:rPr sz="2200" dirty="0">
                <a:latin typeface="Calibri"/>
                <a:cs typeface="Calibri"/>
              </a:rPr>
              <a:t>i</a:t>
            </a:r>
            <a:r>
              <a:rPr sz="2200" spc="-40" dirty="0">
                <a:latin typeface="Calibri"/>
                <a:cs typeface="Calibri"/>
              </a:rPr>
              <a:t>t</a:t>
            </a:r>
            <a:r>
              <a:rPr sz="2200" spc="-20" dirty="0">
                <a:latin typeface="Calibri"/>
                <a:cs typeface="Calibri"/>
              </a:rPr>
              <a:t>e</a:t>
            </a:r>
            <a:r>
              <a:rPr sz="2200" spc="-60" dirty="0">
                <a:latin typeface="Calibri"/>
                <a:cs typeface="Calibri"/>
              </a:rPr>
              <a:t>r</a:t>
            </a:r>
            <a:r>
              <a:rPr sz="2200" spc="-35" dirty="0">
                <a:latin typeface="Calibri"/>
                <a:cs typeface="Calibri"/>
              </a:rPr>
              <a:t>a</a:t>
            </a:r>
            <a:r>
              <a:rPr sz="2200" spc="-15" dirty="0">
                <a:latin typeface="Calibri"/>
                <a:cs typeface="Calibri"/>
              </a:rPr>
              <a:t>t</a:t>
            </a:r>
            <a:r>
              <a:rPr sz="2200" dirty="0">
                <a:latin typeface="Calibri"/>
                <a:cs typeface="Calibri"/>
              </a:rPr>
              <a:t>i</a:t>
            </a:r>
            <a:r>
              <a:rPr sz="2200" spc="-10" dirty="0">
                <a:latin typeface="Calibri"/>
                <a:cs typeface="Calibri"/>
              </a:rPr>
              <a:t>o</a:t>
            </a:r>
            <a:r>
              <a:rPr sz="2200" spc="-15" dirty="0">
                <a:latin typeface="Calibri"/>
                <a:cs typeface="Calibri"/>
              </a:rPr>
              <a:t>n</a:t>
            </a:r>
            <a:r>
              <a:rPr sz="2200" spc="5" dirty="0">
                <a:latin typeface="Calibri"/>
                <a:cs typeface="Calibri"/>
              </a:rPr>
              <a:t> </a:t>
            </a:r>
            <a:r>
              <a:rPr sz="2200" spc="-40" dirty="0">
                <a:latin typeface="Calibri"/>
                <a:cs typeface="Calibri"/>
              </a:rPr>
              <a:t>c</a:t>
            </a:r>
            <a:r>
              <a:rPr sz="2200" spc="-15" dirty="0">
                <a:latin typeface="Calibri"/>
                <a:cs typeface="Calibri"/>
              </a:rPr>
              <a:t>an</a:t>
            </a:r>
            <a:r>
              <a:rPr sz="2200" spc="-10" dirty="0">
                <a:latin typeface="Calibri"/>
                <a:cs typeface="Calibri"/>
              </a:rPr>
              <a:t> </a:t>
            </a:r>
            <a:r>
              <a:rPr sz="2200" spc="-20" dirty="0">
                <a:latin typeface="Calibri"/>
                <a:cs typeface="Calibri"/>
              </a:rPr>
              <a:t>b</a:t>
            </a:r>
            <a:r>
              <a:rPr sz="2200" spc="-15" dirty="0">
                <a:latin typeface="Calibri"/>
                <a:cs typeface="Calibri"/>
              </a:rPr>
              <a:t>e</a:t>
            </a:r>
            <a:r>
              <a:rPr sz="2200" spc="-5" dirty="0">
                <a:latin typeface="Calibri"/>
                <a:cs typeface="Calibri"/>
              </a:rPr>
              <a:t> s</a:t>
            </a:r>
            <a:r>
              <a:rPr sz="2200" spc="-10" dirty="0">
                <a:latin typeface="Calibri"/>
                <a:cs typeface="Calibri"/>
              </a:rPr>
              <a:t>o</a:t>
            </a:r>
            <a:r>
              <a:rPr sz="2200" dirty="0">
                <a:latin typeface="Calibri"/>
                <a:cs typeface="Calibri"/>
              </a:rPr>
              <a:t>l</a:t>
            </a:r>
            <a:r>
              <a:rPr sz="2200" spc="-30" dirty="0">
                <a:latin typeface="Calibri"/>
                <a:cs typeface="Calibri"/>
              </a:rPr>
              <a:t>v</a:t>
            </a:r>
            <a:r>
              <a:rPr sz="2200" spc="-20" dirty="0">
                <a:latin typeface="Calibri"/>
                <a:cs typeface="Calibri"/>
              </a:rPr>
              <a:t>e</a:t>
            </a:r>
            <a:r>
              <a:rPr sz="2200" spc="-15" dirty="0">
                <a:latin typeface="Calibri"/>
                <a:cs typeface="Calibri"/>
              </a:rPr>
              <a:t>d</a:t>
            </a:r>
            <a:r>
              <a:rPr sz="2200" spc="-10" dirty="0">
                <a:latin typeface="Calibri"/>
                <a:cs typeface="Calibri"/>
              </a:rPr>
              <a:t> </a:t>
            </a:r>
            <a:r>
              <a:rPr sz="2200" spc="-20" dirty="0">
                <a:latin typeface="Calibri"/>
                <a:cs typeface="Calibri"/>
              </a:rPr>
              <a:t>u</a:t>
            </a:r>
            <a:r>
              <a:rPr sz="2200" spc="-5" dirty="0">
                <a:latin typeface="Calibri"/>
                <a:cs typeface="Calibri"/>
              </a:rPr>
              <a:t>s</a:t>
            </a:r>
            <a:r>
              <a:rPr sz="2200" dirty="0">
                <a:latin typeface="Calibri"/>
                <a:cs typeface="Calibri"/>
              </a:rPr>
              <a:t>i</a:t>
            </a:r>
            <a:r>
              <a:rPr sz="2200" spc="-20" dirty="0">
                <a:latin typeface="Calibri"/>
                <a:cs typeface="Calibri"/>
              </a:rPr>
              <a:t>n</a:t>
            </a:r>
            <a:r>
              <a:rPr sz="2200" spc="-15" dirty="0">
                <a:latin typeface="Calibri"/>
                <a:cs typeface="Calibri"/>
              </a:rPr>
              <a:t>g</a:t>
            </a:r>
            <a:r>
              <a:rPr sz="2200" spc="-10" dirty="0">
                <a:latin typeface="Calibri"/>
                <a:cs typeface="Calibri"/>
              </a:rPr>
              <a:t> </a:t>
            </a:r>
            <a:r>
              <a:rPr sz="2200" spc="-55" dirty="0">
                <a:latin typeface="Calibri"/>
                <a:cs typeface="Calibri"/>
              </a:rPr>
              <a:t>e</a:t>
            </a:r>
            <a:r>
              <a:rPr sz="2200" spc="-15" dirty="0">
                <a:latin typeface="Calibri"/>
                <a:cs typeface="Calibri"/>
              </a:rPr>
              <a:t>x</a:t>
            </a:r>
            <a:r>
              <a:rPr sz="2200" spc="-5" dirty="0">
                <a:latin typeface="Calibri"/>
                <a:cs typeface="Calibri"/>
              </a:rPr>
              <a:t>i</a:t>
            </a:r>
            <a:r>
              <a:rPr sz="2200" spc="-30" dirty="0">
                <a:latin typeface="Calibri"/>
                <a:cs typeface="Calibri"/>
              </a:rPr>
              <a:t>s</a:t>
            </a:r>
            <a:r>
              <a:rPr sz="2200" spc="-15" dirty="0">
                <a:latin typeface="Calibri"/>
                <a:cs typeface="Calibri"/>
              </a:rPr>
              <a:t>t</a:t>
            </a:r>
            <a:r>
              <a:rPr sz="2200" dirty="0">
                <a:latin typeface="Calibri"/>
                <a:cs typeface="Calibri"/>
              </a:rPr>
              <a:t>i</a:t>
            </a:r>
            <a:r>
              <a:rPr sz="2200" spc="-20" dirty="0">
                <a:latin typeface="Calibri"/>
                <a:cs typeface="Calibri"/>
              </a:rPr>
              <a:t>n</a:t>
            </a:r>
            <a:r>
              <a:rPr sz="2200" spc="-15" dirty="0">
                <a:latin typeface="Calibri"/>
                <a:cs typeface="Calibri"/>
              </a:rPr>
              <a:t>g</a:t>
            </a:r>
            <a:r>
              <a:rPr sz="2200" spc="15" dirty="0">
                <a:latin typeface="Calibri"/>
                <a:cs typeface="Calibri"/>
              </a:rPr>
              <a:t> </a:t>
            </a:r>
            <a:r>
              <a:rPr sz="2200" spc="-5" dirty="0">
                <a:latin typeface="Calibri"/>
                <a:cs typeface="Calibri"/>
              </a:rPr>
              <a:t>s</a:t>
            </a:r>
            <a:r>
              <a:rPr sz="2200" spc="-10" dirty="0">
                <a:latin typeface="Calibri"/>
                <a:cs typeface="Calibri"/>
              </a:rPr>
              <a:t>o</a:t>
            </a:r>
            <a:r>
              <a:rPr sz="2200" dirty="0">
                <a:latin typeface="Calibri"/>
                <a:cs typeface="Calibri"/>
              </a:rPr>
              <a:t>l</a:t>
            </a:r>
            <a:r>
              <a:rPr sz="2200" spc="-20" dirty="0">
                <a:latin typeface="Calibri"/>
                <a:cs typeface="Calibri"/>
              </a:rPr>
              <a:t>u</a:t>
            </a:r>
            <a:r>
              <a:rPr sz="2200" spc="-15" dirty="0">
                <a:latin typeface="Calibri"/>
                <a:cs typeface="Calibri"/>
              </a:rPr>
              <a:t>t</a:t>
            </a:r>
            <a:r>
              <a:rPr sz="2200" dirty="0">
                <a:latin typeface="Calibri"/>
                <a:cs typeface="Calibri"/>
              </a:rPr>
              <a:t>i</a:t>
            </a:r>
            <a:r>
              <a:rPr sz="2200" spc="-10" dirty="0">
                <a:latin typeface="Calibri"/>
                <a:cs typeface="Calibri"/>
              </a:rPr>
              <a:t>o</a:t>
            </a:r>
            <a:r>
              <a:rPr sz="2200" spc="-20" dirty="0">
                <a:latin typeface="Calibri"/>
                <a:cs typeface="Calibri"/>
              </a:rPr>
              <a:t>n</a:t>
            </a:r>
            <a:r>
              <a:rPr sz="2200" spc="-5" dirty="0">
                <a:latin typeface="Calibri"/>
                <a:cs typeface="Calibri"/>
              </a:rPr>
              <a:t>s</a:t>
            </a:r>
            <a:r>
              <a:rPr sz="2200" spc="-10" dirty="0">
                <a:latin typeface="Calibri"/>
                <a:cs typeface="Calibri"/>
              </a:rPr>
              <a:t>,</a:t>
            </a:r>
            <a:r>
              <a:rPr sz="2200" spc="-5" dirty="0">
                <a:latin typeface="Calibri"/>
                <a:cs typeface="Calibri"/>
              </a:rPr>
              <a:t> </a:t>
            </a:r>
            <a:r>
              <a:rPr sz="2200" dirty="0">
                <a:latin typeface="Calibri"/>
                <a:cs typeface="Calibri"/>
              </a:rPr>
              <a:t>i</a:t>
            </a:r>
            <a:r>
              <a:rPr sz="2200" spc="-15" dirty="0">
                <a:latin typeface="Calibri"/>
                <a:cs typeface="Calibri"/>
              </a:rPr>
              <a:t>.e</a:t>
            </a:r>
            <a:r>
              <a:rPr sz="2200" spc="-10" dirty="0">
                <a:latin typeface="Calibri"/>
                <a:cs typeface="Calibri"/>
              </a:rPr>
              <a:t>.</a:t>
            </a:r>
            <a:r>
              <a:rPr sz="2200" spc="-5" dirty="0">
                <a:latin typeface="Calibri"/>
                <a:cs typeface="Calibri"/>
              </a:rPr>
              <a:t> </a:t>
            </a:r>
            <a:r>
              <a:rPr sz="2200" i="1" spc="-20" dirty="0">
                <a:latin typeface="Calibri"/>
                <a:cs typeface="Calibri"/>
              </a:rPr>
              <a:t>de</a:t>
            </a:r>
            <a:r>
              <a:rPr sz="2200" i="1" spc="-15" dirty="0">
                <a:latin typeface="Calibri"/>
                <a:cs typeface="Calibri"/>
              </a:rPr>
              <a:t>sign</a:t>
            </a:r>
            <a:r>
              <a:rPr sz="2200" i="1" spc="-5" dirty="0">
                <a:latin typeface="Calibri"/>
                <a:cs typeface="Calibri"/>
              </a:rPr>
              <a:t> </a:t>
            </a:r>
            <a:r>
              <a:rPr sz="2200" i="1" spc="-40" dirty="0">
                <a:latin typeface="Calibri"/>
                <a:cs typeface="Calibri"/>
              </a:rPr>
              <a:t>c</a:t>
            </a:r>
            <a:r>
              <a:rPr sz="2200" i="1" spc="-15" dirty="0">
                <a:latin typeface="Calibri"/>
                <a:cs typeface="Calibri"/>
              </a:rPr>
              <a:t>o</a:t>
            </a:r>
            <a:r>
              <a:rPr sz="2200" i="1" spc="-20" dirty="0">
                <a:latin typeface="Calibri"/>
                <a:cs typeface="Calibri"/>
              </a:rPr>
              <a:t>n</a:t>
            </a:r>
            <a:r>
              <a:rPr sz="2200" i="1" spc="-25" dirty="0">
                <a:latin typeface="Calibri"/>
                <a:cs typeface="Calibri"/>
              </a:rPr>
              <a:t>c</a:t>
            </a:r>
            <a:r>
              <a:rPr sz="2200" i="1" spc="-20" dirty="0">
                <a:latin typeface="Calibri"/>
                <a:cs typeface="Calibri"/>
              </a:rPr>
              <a:t>e</a:t>
            </a:r>
            <a:r>
              <a:rPr sz="2200" i="1" spc="-30" dirty="0">
                <a:latin typeface="Calibri"/>
                <a:cs typeface="Calibri"/>
              </a:rPr>
              <a:t>p</a:t>
            </a:r>
            <a:r>
              <a:rPr sz="2200" i="1" spc="-15" dirty="0">
                <a:latin typeface="Calibri"/>
                <a:cs typeface="Calibri"/>
              </a:rPr>
              <a:t>t</a:t>
            </a:r>
            <a:r>
              <a:rPr sz="2200" i="1" spc="-10" dirty="0">
                <a:latin typeface="Calibri"/>
                <a:cs typeface="Calibri"/>
              </a:rPr>
              <a:t>s</a:t>
            </a:r>
            <a:endParaRPr sz="2200" dirty="0">
              <a:latin typeface="Calibri"/>
              <a:cs typeface="Calibri"/>
            </a:endParaRPr>
          </a:p>
          <a:p>
            <a:pPr marL="756285" lvl="1" indent="-286385" algn="l">
              <a:lnSpc>
                <a:spcPct val="100000"/>
              </a:lnSpc>
              <a:spcBef>
                <a:spcPts val="25"/>
              </a:spcBef>
              <a:buFont typeface="Arial"/>
              <a:buChar char="–"/>
              <a:tabLst>
                <a:tab pos="756920" algn="l"/>
              </a:tabLst>
            </a:pPr>
            <a:r>
              <a:rPr sz="2000" spc="-70" dirty="0">
                <a:latin typeface="Calibri"/>
                <a:cs typeface="Calibri"/>
              </a:rPr>
              <a:t>W</a:t>
            </a:r>
            <a:r>
              <a:rPr sz="2000" dirty="0">
                <a:latin typeface="Calibri"/>
                <a:cs typeface="Calibri"/>
              </a:rPr>
              <a:t>e</a:t>
            </a:r>
            <a:r>
              <a:rPr sz="2000" spc="-10" dirty="0">
                <a:latin typeface="Calibri"/>
                <a:cs typeface="Calibri"/>
              </a:rPr>
              <a:t> </a:t>
            </a:r>
            <a:r>
              <a:rPr sz="2000" spc="-30" dirty="0">
                <a:latin typeface="Calibri"/>
                <a:cs typeface="Calibri"/>
              </a:rPr>
              <a:t>w</a:t>
            </a:r>
            <a:r>
              <a:rPr sz="2000" dirty="0">
                <a:latin typeface="Calibri"/>
                <a:cs typeface="Calibri"/>
              </a:rPr>
              <a:t>a</a:t>
            </a:r>
            <a:r>
              <a:rPr sz="2000" spc="-25" dirty="0">
                <a:latin typeface="Calibri"/>
                <a:cs typeface="Calibri"/>
              </a:rPr>
              <a:t>n</a:t>
            </a:r>
            <a:r>
              <a:rPr sz="2000" dirty="0">
                <a:latin typeface="Calibri"/>
                <a:cs typeface="Calibri"/>
              </a:rPr>
              <a:t>t</a:t>
            </a:r>
            <a:r>
              <a:rPr sz="2000" spc="-10" dirty="0">
                <a:latin typeface="Calibri"/>
                <a:cs typeface="Calibri"/>
              </a:rPr>
              <a:t> </a:t>
            </a:r>
            <a:r>
              <a:rPr sz="2000" spc="-25" dirty="0">
                <a:latin typeface="Calibri"/>
                <a:cs typeface="Calibri"/>
              </a:rPr>
              <a:t>t</a:t>
            </a:r>
            <a:r>
              <a:rPr sz="2000" dirty="0">
                <a:latin typeface="Calibri"/>
                <a:cs typeface="Calibri"/>
              </a:rPr>
              <a:t>o </a:t>
            </a:r>
            <a:r>
              <a:rPr sz="2000" spc="-40" dirty="0">
                <a:latin typeface="Calibri"/>
                <a:cs typeface="Calibri"/>
              </a:rPr>
              <a:t>a</a:t>
            </a:r>
            <a:r>
              <a:rPr sz="2000" spc="-30" dirty="0">
                <a:latin typeface="Calibri"/>
                <a:cs typeface="Calibri"/>
              </a:rPr>
              <a:t>v</a:t>
            </a:r>
            <a:r>
              <a:rPr sz="2000" spc="-5" dirty="0">
                <a:latin typeface="Calibri"/>
                <a:cs typeface="Calibri"/>
              </a:rPr>
              <a:t>oi</a:t>
            </a:r>
            <a:r>
              <a:rPr sz="2000" dirty="0">
                <a:latin typeface="Calibri"/>
                <a:cs typeface="Calibri"/>
              </a:rPr>
              <a:t>d</a:t>
            </a:r>
            <a:r>
              <a:rPr sz="2000" spc="5" dirty="0">
                <a:latin typeface="Calibri"/>
                <a:cs typeface="Calibri"/>
              </a:rPr>
              <a:t> </a:t>
            </a:r>
            <a:r>
              <a:rPr sz="2000" spc="-30" dirty="0">
                <a:latin typeface="Calibri"/>
                <a:cs typeface="Calibri"/>
              </a:rPr>
              <a:t>r</a:t>
            </a:r>
            <a:r>
              <a:rPr sz="2000" spc="-5" dirty="0">
                <a:latin typeface="Calibri"/>
                <a:cs typeface="Calibri"/>
              </a:rPr>
              <a:t>e-i</a:t>
            </a:r>
            <a:r>
              <a:rPr sz="2000" spc="-35" dirty="0">
                <a:latin typeface="Calibri"/>
                <a:cs typeface="Calibri"/>
              </a:rPr>
              <a:t>n</a:t>
            </a:r>
            <a:r>
              <a:rPr sz="2000" spc="-30" dirty="0">
                <a:latin typeface="Calibri"/>
                <a:cs typeface="Calibri"/>
              </a:rPr>
              <a:t>v</a:t>
            </a:r>
            <a:r>
              <a:rPr sz="2000" spc="-5" dirty="0">
                <a:latin typeface="Calibri"/>
                <a:cs typeface="Calibri"/>
              </a:rPr>
              <a:t>e</a:t>
            </a:r>
            <a:r>
              <a:rPr sz="2000" spc="-25" dirty="0">
                <a:latin typeface="Calibri"/>
                <a:cs typeface="Calibri"/>
              </a:rPr>
              <a:t>n</a:t>
            </a:r>
            <a:r>
              <a:rPr sz="2000" dirty="0">
                <a:latin typeface="Calibri"/>
                <a:cs typeface="Calibri"/>
              </a:rPr>
              <a:t>t</a:t>
            </a:r>
            <a:r>
              <a:rPr sz="2000" spc="-5" dirty="0">
                <a:latin typeface="Calibri"/>
                <a:cs typeface="Calibri"/>
              </a:rPr>
              <a:t>i</a:t>
            </a:r>
            <a:r>
              <a:rPr sz="2000" dirty="0">
                <a:latin typeface="Calibri"/>
                <a:cs typeface="Calibri"/>
              </a:rPr>
              <a:t>ng</a:t>
            </a:r>
            <a:r>
              <a:rPr sz="2000" spc="5" dirty="0">
                <a:latin typeface="Calibri"/>
                <a:cs typeface="Calibri"/>
              </a:rPr>
              <a:t> </a:t>
            </a:r>
            <a:r>
              <a:rPr sz="2000" dirty="0">
                <a:latin typeface="Calibri"/>
                <a:cs typeface="Calibri"/>
              </a:rPr>
              <a:t>the </a:t>
            </a:r>
            <a:r>
              <a:rPr sz="2000" spc="-5" dirty="0">
                <a:latin typeface="Calibri"/>
                <a:cs typeface="Calibri"/>
              </a:rPr>
              <a:t>w</a:t>
            </a:r>
            <a:r>
              <a:rPr sz="2000" dirty="0">
                <a:latin typeface="Calibri"/>
                <a:cs typeface="Calibri"/>
              </a:rPr>
              <a:t>h</a:t>
            </a:r>
            <a:r>
              <a:rPr sz="2000" spc="-5" dirty="0">
                <a:latin typeface="Calibri"/>
                <a:cs typeface="Calibri"/>
              </a:rPr>
              <a:t>eel</a:t>
            </a:r>
            <a:endParaRPr sz="2000" dirty="0">
              <a:latin typeface="Calibri"/>
              <a:cs typeface="Calibri"/>
            </a:endParaRPr>
          </a:p>
          <a:p>
            <a:pPr marL="756285" marR="5080" lvl="1" indent="-286385" algn="l">
              <a:lnSpc>
                <a:spcPct val="80000"/>
              </a:lnSpc>
              <a:spcBef>
                <a:spcPts val="480"/>
              </a:spcBef>
              <a:buFont typeface="Arial"/>
              <a:buChar char="–"/>
              <a:tabLst>
                <a:tab pos="756920" algn="l"/>
              </a:tabLst>
            </a:pPr>
            <a:r>
              <a:rPr sz="2000" spc="-5" dirty="0">
                <a:latin typeface="Calibri"/>
                <a:cs typeface="Calibri"/>
              </a:rPr>
              <a:t>I</a:t>
            </a:r>
            <a:r>
              <a:rPr sz="2000" dirty="0">
                <a:latin typeface="Calibri"/>
                <a:cs typeface="Calibri"/>
              </a:rPr>
              <a:t>t</a:t>
            </a:r>
            <a:r>
              <a:rPr sz="2000" spc="-10" dirty="0">
                <a:latin typeface="Calibri"/>
                <a:cs typeface="Calibri"/>
              </a:rPr>
              <a:t> </a:t>
            </a:r>
            <a:r>
              <a:rPr sz="2000" spc="-5" dirty="0">
                <a:latin typeface="Calibri"/>
                <a:cs typeface="Calibri"/>
              </a:rPr>
              <a:t>i</a:t>
            </a:r>
            <a:r>
              <a:rPr sz="2000" dirty="0">
                <a:latin typeface="Calibri"/>
                <a:cs typeface="Calibri"/>
              </a:rPr>
              <a:t>s</a:t>
            </a:r>
            <a:r>
              <a:rPr sz="2000" spc="10" dirty="0">
                <a:latin typeface="Calibri"/>
                <a:cs typeface="Calibri"/>
              </a:rPr>
              <a:t> </a:t>
            </a:r>
            <a:r>
              <a:rPr sz="2000" dirty="0">
                <a:latin typeface="Calibri"/>
                <a:cs typeface="Calibri"/>
              </a:rPr>
              <a:t>b</a:t>
            </a:r>
            <a:r>
              <a:rPr sz="2000" spc="-15" dirty="0">
                <a:latin typeface="Calibri"/>
                <a:cs typeface="Calibri"/>
              </a:rPr>
              <a:t>e</a:t>
            </a:r>
            <a:r>
              <a:rPr sz="2000" spc="-25" dirty="0">
                <a:latin typeface="Calibri"/>
                <a:cs typeface="Calibri"/>
              </a:rPr>
              <a:t>tt</a:t>
            </a:r>
            <a:r>
              <a:rPr sz="2000" spc="-5" dirty="0">
                <a:latin typeface="Calibri"/>
                <a:cs typeface="Calibri"/>
              </a:rPr>
              <a:t>e</a:t>
            </a:r>
            <a:r>
              <a:rPr sz="2000" dirty="0">
                <a:latin typeface="Calibri"/>
                <a:cs typeface="Calibri"/>
              </a:rPr>
              <a:t>r</a:t>
            </a:r>
            <a:r>
              <a:rPr sz="2000" spc="10" dirty="0">
                <a:latin typeface="Calibri"/>
                <a:cs typeface="Calibri"/>
              </a:rPr>
              <a:t> </a:t>
            </a:r>
            <a:r>
              <a:rPr sz="2000" dirty="0">
                <a:latin typeface="Calibri"/>
                <a:cs typeface="Calibri"/>
              </a:rPr>
              <a:t>(and</a:t>
            </a:r>
            <a:r>
              <a:rPr sz="2000" spc="-20" dirty="0">
                <a:latin typeface="Calibri"/>
                <a:cs typeface="Calibri"/>
              </a:rPr>
              <a:t> </a:t>
            </a:r>
            <a:r>
              <a:rPr sz="2000" spc="-40" dirty="0">
                <a:latin typeface="Calibri"/>
                <a:cs typeface="Calibri"/>
              </a:rPr>
              <a:t>f</a:t>
            </a:r>
            <a:r>
              <a:rPr sz="2000" dirty="0">
                <a:latin typeface="Calibri"/>
                <a:cs typeface="Calibri"/>
              </a:rPr>
              <a:t>a</a:t>
            </a:r>
            <a:r>
              <a:rPr sz="2000" spc="-30" dirty="0">
                <a:latin typeface="Calibri"/>
                <a:cs typeface="Calibri"/>
              </a:rPr>
              <a:t>s</a:t>
            </a:r>
            <a:r>
              <a:rPr sz="2000" spc="-25" dirty="0">
                <a:latin typeface="Calibri"/>
                <a:cs typeface="Calibri"/>
              </a:rPr>
              <a:t>t</a:t>
            </a:r>
            <a:r>
              <a:rPr sz="2000" spc="-5" dirty="0">
                <a:latin typeface="Calibri"/>
                <a:cs typeface="Calibri"/>
              </a:rPr>
              <a:t>er</a:t>
            </a:r>
            <a:r>
              <a:rPr sz="2000" dirty="0">
                <a:latin typeface="Calibri"/>
                <a:cs typeface="Calibri"/>
              </a:rPr>
              <a:t>)</a:t>
            </a:r>
            <a:r>
              <a:rPr sz="2000" spc="30" dirty="0">
                <a:latin typeface="Calibri"/>
                <a:cs typeface="Calibri"/>
              </a:rPr>
              <a:t> </a:t>
            </a:r>
            <a:r>
              <a:rPr sz="2000" spc="-25" dirty="0">
                <a:latin typeface="Calibri"/>
                <a:cs typeface="Calibri"/>
              </a:rPr>
              <a:t>t</a:t>
            </a:r>
            <a:r>
              <a:rPr sz="2000" dirty="0">
                <a:latin typeface="Calibri"/>
                <a:cs typeface="Calibri"/>
              </a:rPr>
              <a:t>o</a:t>
            </a:r>
            <a:r>
              <a:rPr sz="2000" spc="-10" dirty="0">
                <a:latin typeface="Calibri"/>
                <a:cs typeface="Calibri"/>
              </a:rPr>
              <a:t> </a:t>
            </a:r>
            <a:r>
              <a:rPr sz="2000" dirty="0">
                <a:latin typeface="Calibri"/>
                <a:cs typeface="Calibri"/>
              </a:rPr>
              <a:t>u</a:t>
            </a:r>
            <a:r>
              <a:rPr sz="2000" spc="-5" dirty="0">
                <a:latin typeface="Calibri"/>
                <a:cs typeface="Calibri"/>
              </a:rPr>
              <a:t>s</a:t>
            </a:r>
            <a:r>
              <a:rPr sz="2000" dirty="0">
                <a:latin typeface="Calibri"/>
                <a:cs typeface="Calibri"/>
              </a:rPr>
              <a:t>e a p</a:t>
            </a:r>
            <a:r>
              <a:rPr sz="2000" spc="-40" dirty="0">
                <a:latin typeface="Calibri"/>
                <a:cs typeface="Calibri"/>
              </a:rPr>
              <a:t>r</a:t>
            </a:r>
            <a:r>
              <a:rPr sz="2000" spc="-15" dirty="0">
                <a:latin typeface="Calibri"/>
                <a:cs typeface="Calibri"/>
              </a:rPr>
              <a:t>o</a:t>
            </a:r>
            <a:r>
              <a:rPr sz="2000" spc="-30" dirty="0">
                <a:latin typeface="Calibri"/>
                <a:cs typeface="Calibri"/>
              </a:rPr>
              <a:t>v</a:t>
            </a:r>
            <a:r>
              <a:rPr sz="2000" spc="-5" dirty="0">
                <a:latin typeface="Calibri"/>
                <a:cs typeface="Calibri"/>
              </a:rPr>
              <a:t>e</a:t>
            </a:r>
            <a:r>
              <a:rPr sz="2000" dirty="0">
                <a:latin typeface="Calibri"/>
                <a:cs typeface="Calibri"/>
              </a:rPr>
              <a:t>n</a:t>
            </a:r>
            <a:r>
              <a:rPr sz="2000" spc="5" dirty="0">
                <a:latin typeface="Calibri"/>
                <a:cs typeface="Calibri"/>
              </a:rPr>
              <a:t> </a:t>
            </a:r>
            <a:r>
              <a:rPr sz="2000" spc="-5" dirty="0">
                <a:latin typeface="Calibri"/>
                <a:cs typeface="Calibri"/>
              </a:rPr>
              <a:t>sol</a:t>
            </a:r>
            <a:r>
              <a:rPr sz="2000" dirty="0">
                <a:latin typeface="Calibri"/>
                <a:cs typeface="Calibri"/>
              </a:rPr>
              <a:t>ut</a:t>
            </a:r>
            <a:r>
              <a:rPr sz="2000" spc="-5" dirty="0">
                <a:latin typeface="Calibri"/>
                <a:cs typeface="Calibri"/>
              </a:rPr>
              <a:t>io</a:t>
            </a:r>
            <a:r>
              <a:rPr sz="2000" dirty="0">
                <a:latin typeface="Calibri"/>
                <a:cs typeface="Calibri"/>
              </a:rPr>
              <a:t>n</a:t>
            </a:r>
            <a:r>
              <a:rPr sz="2000" spc="-5" dirty="0">
                <a:latin typeface="Calibri"/>
                <a:cs typeface="Calibri"/>
              </a:rPr>
              <a:t> </a:t>
            </a:r>
            <a:r>
              <a:rPr sz="2000" spc="-25" dirty="0">
                <a:latin typeface="Calibri"/>
                <a:cs typeface="Calibri"/>
              </a:rPr>
              <a:t>t</a:t>
            </a:r>
            <a:r>
              <a:rPr sz="2000" dirty="0">
                <a:latin typeface="Calibri"/>
                <a:cs typeface="Calibri"/>
              </a:rPr>
              <a:t>o a</a:t>
            </a:r>
            <a:r>
              <a:rPr sz="2000" spc="-10" dirty="0">
                <a:latin typeface="Calibri"/>
                <a:cs typeface="Calibri"/>
              </a:rPr>
              <a:t> </a:t>
            </a:r>
            <a:r>
              <a:rPr sz="2000" dirty="0">
                <a:latin typeface="Calibri"/>
                <a:cs typeface="Calibri"/>
              </a:rPr>
              <a:t>p</a:t>
            </a:r>
            <a:r>
              <a:rPr sz="2000" spc="-40" dirty="0">
                <a:latin typeface="Calibri"/>
                <a:cs typeface="Calibri"/>
              </a:rPr>
              <a:t>r</a:t>
            </a:r>
            <a:r>
              <a:rPr sz="2000" spc="-5" dirty="0">
                <a:latin typeface="Calibri"/>
                <a:cs typeface="Calibri"/>
              </a:rPr>
              <a:t>o</a:t>
            </a:r>
            <a:r>
              <a:rPr sz="2000" dirty="0">
                <a:latin typeface="Calibri"/>
                <a:cs typeface="Calibri"/>
              </a:rPr>
              <a:t>b</a:t>
            </a:r>
            <a:r>
              <a:rPr sz="2000" spc="-5" dirty="0">
                <a:latin typeface="Calibri"/>
                <a:cs typeface="Calibri"/>
              </a:rPr>
              <a:t>le</a:t>
            </a:r>
            <a:r>
              <a:rPr sz="2000" dirty="0">
                <a:latin typeface="Calibri"/>
                <a:cs typeface="Calibri"/>
              </a:rPr>
              <a:t>m</a:t>
            </a:r>
            <a:r>
              <a:rPr sz="2000" spc="-5" dirty="0">
                <a:latin typeface="Calibri"/>
                <a:cs typeface="Calibri"/>
              </a:rPr>
              <a:t> </a:t>
            </a:r>
            <a:r>
              <a:rPr sz="2000" spc="-40" dirty="0">
                <a:latin typeface="Calibri"/>
                <a:cs typeface="Calibri"/>
              </a:rPr>
              <a:t>f</a:t>
            </a:r>
            <a:r>
              <a:rPr sz="2000" spc="-5" dirty="0">
                <a:latin typeface="Calibri"/>
                <a:cs typeface="Calibri"/>
              </a:rPr>
              <a:t>o</a:t>
            </a:r>
            <a:r>
              <a:rPr sz="2000" dirty="0">
                <a:latin typeface="Calibri"/>
                <a:cs typeface="Calibri"/>
              </a:rPr>
              <a:t>r</a:t>
            </a:r>
            <a:r>
              <a:rPr sz="2000" spc="-10" dirty="0">
                <a:latin typeface="Calibri"/>
                <a:cs typeface="Calibri"/>
              </a:rPr>
              <a:t> </a:t>
            </a:r>
            <a:r>
              <a:rPr sz="2000" spc="-5" dirty="0">
                <a:latin typeface="Calibri"/>
                <a:cs typeface="Calibri"/>
              </a:rPr>
              <a:t>w</a:t>
            </a:r>
            <a:r>
              <a:rPr sz="2000" dirty="0">
                <a:latin typeface="Calibri"/>
                <a:cs typeface="Calibri"/>
              </a:rPr>
              <a:t>h</a:t>
            </a:r>
            <a:r>
              <a:rPr sz="2000" spc="-5" dirty="0">
                <a:latin typeface="Calibri"/>
                <a:cs typeface="Calibri"/>
              </a:rPr>
              <a:t>i</a:t>
            </a:r>
            <a:r>
              <a:rPr sz="2000" dirty="0">
                <a:latin typeface="Calibri"/>
                <a:cs typeface="Calibri"/>
              </a:rPr>
              <a:t>ch </a:t>
            </a:r>
            <a:r>
              <a:rPr sz="2000" spc="-20" dirty="0">
                <a:latin typeface="Calibri"/>
                <a:cs typeface="Calibri"/>
              </a:rPr>
              <a:t>w</a:t>
            </a:r>
            <a:r>
              <a:rPr sz="2000" dirty="0">
                <a:latin typeface="Calibri"/>
                <a:cs typeface="Calibri"/>
              </a:rPr>
              <a:t>e</a:t>
            </a:r>
            <a:r>
              <a:rPr sz="2000" spc="-10" dirty="0">
                <a:latin typeface="Calibri"/>
                <a:cs typeface="Calibri"/>
              </a:rPr>
              <a:t> </a:t>
            </a:r>
            <a:r>
              <a:rPr sz="2000" spc="-5" dirty="0">
                <a:latin typeface="Calibri"/>
                <a:cs typeface="Calibri"/>
              </a:rPr>
              <a:t>m</a:t>
            </a:r>
            <a:r>
              <a:rPr sz="2000" spc="-40" dirty="0">
                <a:latin typeface="Calibri"/>
                <a:cs typeface="Calibri"/>
              </a:rPr>
              <a:t>a</a:t>
            </a:r>
            <a:r>
              <a:rPr sz="2000" dirty="0">
                <a:latin typeface="Calibri"/>
                <a:cs typeface="Calibri"/>
              </a:rPr>
              <a:t>y</a:t>
            </a:r>
            <a:r>
              <a:rPr sz="2000" spc="-5" dirty="0">
                <a:latin typeface="Calibri"/>
                <a:cs typeface="Calibri"/>
              </a:rPr>
              <a:t> </a:t>
            </a:r>
            <a:r>
              <a:rPr sz="2000" dirty="0">
                <a:latin typeface="Calibri"/>
                <a:cs typeface="Calibri"/>
              </a:rPr>
              <a:t>n</a:t>
            </a:r>
            <a:r>
              <a:rPr sz="2000" spc="-5" dirty="0">
                <a:latin typeface="Calibri"/>
                <a:cs typeface="Calibri"/>
              </a:rPr>
              <a:t>o</a:t>
            </a:r>
            <a:r>
              <a:rPr sz="2000" dirty="0">
                <a:latin typeface="Calibri"/>
                <a:cs typeface="Calibri"/>
              </a:rPr>
              <a:t>t</a:t>
            </a:r>
            <a:r>
              <a:rPr sz="2000" spc="-10" dirty="0">
                <a:latin typeface="Calibri"/>
                <a:cs typeface="Calibri"/>
              </a:rPr>
              <a:t> </a:t>
            </a:r>
            <a:r>
              <a:rPr sz="2000" dirty="0">
                <a:latin typeface="Calibri"/>
                <a:cs typeface="Calibri"/>
              </a:rPr>
              <a:t>be</a:t>
            </a:r>
            <a:r>
              <a:rPr sz="2000" spc="-10" dirty="0">
                <a:latin typeface="Calibri"/>
                <a:cs typeface="Calibri"/>
              </a:rPr>
              <a:t> </a:t>
            </a:r>
            <a:r>
              <a:rPr sz="2000" spc="-40" dirty="0">
                <a:latin typeface="Calibri"/>
                <a:cs typeface="Calibri"/>
              </a:rPr>
              <a:t>e</a:t>
            </a:r>
            <a:r>
              <a:rPr sz="2000" spc="-5" dirty="0">
                <a:latin typeface="Calibri"/>
                <a:cs typeface="Calibri"/>
              </a:rPr>
              <a:t>x</a:t>
            </a:r>
            <a:r>
              <a:rPr sz="2000" dirty="0">
                <a:latin typeface="Calibri"/>
                <a:cs typeface="Calibri"/>
              </a:rPr>
              <a:t>p</a:t>
            </a:r>
            <a:r>
              <a:rPr sz="2000" spc="-5" dirty="0">
                <a:latin typeface="Calibri"/>
                <a:cs typeface="Calibri"/>
              </a:rPr>
              <a:t>er</a:t>
            </a:r>
            <a:r>
              <a:rPr sz="2000" dirty="0">
                <a:latin typeface="Calibri"/>
                <a:cs typeface="Calibri"/>
              </a:rPr>
              <a:t>ts</a:t>
            </a:r>
          </a:p>
          <a:p>
            <a:pPr marL="756285" lvl="1" indent="-286385" algn="l">
              <a:lnSpc>
                <a:spcPct val="100000"/>
              </a:lnSpc>
              <a:buFont typeface="Arial"/>
              <a:buChar char="–"/>
              <a:tabLst>
                <a:tab pos="756920" algn="l"/>
              </a:tabLst>
            </a:pPr>
            <a:r>
              <a:rPr sz="2000" spc="-5" dirty="0">
                <a:latin typeface="Calibri"/>
                <a:cs typeface="Calibri"/>
              </a:rPr>
              <a:t>C</a:t>
            </a:r>
            <a:r>
              <a:rPr sz="2000" spc="-30" dirty="0">
                <a:latin typeface="Calibri"/>
                <a:cs typeface="Calibri"/>
              </a:rPr>
              <a:t>r</a:t>
            </a:r>
            <a:r>
              <a:rPr sz="2000" spc="-5" dirty="0">
                <a:latin typeface="Calibri"/>
                <a:cs typeface="Calibri"/>
              </a:rPr>
              <a:t>e</a:t>
            </a:r>
            <a:r>
              <a:rPr sz="2000" spc="-25" dirty="0">
                <a:latin typeface="Calibri"/>
                <a:cs typeface="Calibri"/>
              </a:rPr>
              <a:t>a</a:t>
            </a:r>
            <a:r>
              <a:rPr sz="2000" dirty="0">
                <a:latin typeface="Calibri"/>
                <a:cs typeface="Calibri"/>
              </a:rPr>
              <a:t>t</a:t>
            </a:r>
            <a:r>
              <a:rPr sz="2000" spc="-5" dirty="0">
                <a:latin typeface="Calibri"/>
                <a:cs typeface="Calibri"/>
              </a:rPr>
              <a:t>i</a:t>
            </a:r>
            <a:r>
              <a:rPr sz="2000" spc="-10" dirty="0">
                <a:latin typeface="Calibri"/>
                <a:cs typeface="Calibri"/>
              </a:rPr>
              <a:t>v</a:t>
            </a:r>
            <a:r>
              <a:rPr sz="2000" spc="-5" dirty="0">
                <a:latin typeface="Calibri"/>
                <a:cs typeface="Calibri"/>
              </a:rPr>
              <a:t>i</a:t>
            </a:r>
            <a:r>
              <a:rPr sz="2000" dirty="0">
                <a:latin typeface="Calibri"/>
                <a:cs typeface="Calibri"/>
              </a:rPr>
              <a:t>ty</a:t>
            </a:r>
            <a:r>
              <a:rPr sz="2000" spc="20" dirty="0">
                <a:latin typeface="Calibri"/>
                <a:cs typeface="Calibri"/>
              </a:rPr>
              <a:t> </a:t>
            </a:r>
            <a:r>
              <a:rPr sz="2000" spc="-5" dirty="0">
                <a:latin typeface="Calibri"/>
                <a:cs typeface="Calibri"/>
              </a:rPr>
              <a:t>i</a:t>
            </a:r>
            <a:r>
              <a:rPr sz="2000" dirty="0">
                <a:latin typeface="Calibri"/>
                <a:cs typeface="Calibri"/>
              </a:rPr>
              <a:t>n</a:t>
            </a:r>
            <a:r>
              <a:rPr sz="2000" spc="-5" dirty="0">
                <a:latin typeface="Calibri"/>
                <a:cs typeface="Calibri"/>
              </a:rPr>
              <a:t> </a:t>
            </a:r>
            <a:r>
              <a:rPr sz="2000" dirty="0">
                <a:latin typeface="Calibri"/>
                <a:cs typeface="Calibri"/>
              </a:rPr>
              <a:t>d</a:t>
            </a:r>
            <a:r>
              <a:rPr sz="2000" spc="-5" dirty="0">
                <a:latin typeface="Calibri"/>
                <a:cs typeface="Calibri"/>
              </a:rPr>
              <a:t>esi</a:t>
            </a:r>
            <a:r>
              <a:rPr sz="2000" spc="5" dirty="0">
                <a:latin typeface="Calibri"/>
                <a:cs typeface="Calibri"/>
              </a:rPr>
              <a:t>g</a:t>
            </a:r>
            <a:r>
              <a:rPr sz="2000" dirty="0">
                <a:latin typeface="Calibri"/>
                <a:cs typeface="Calibri"/>
              </a:rPr>
              <a:t>n</a:t>
            </a:r>
            <a:r>
              <a:rPr sz="2000" spc="-10" dirty="0">
                <a:latin typeface="Calibri"/>
                <a:cs typeface="Calibri"/>
              </a:rPr>
              <a:t> </a:t>
            </a:r>
            <a:r>
              <a:rPr sz="2000" spc="-5" dirty="0">
                <a:latin typeface="Calibri"/>
                <a:cs typeface="Calibri"/>
              </a:rPr>
              <a:t>i</a:t>
            </a:r>
            <a:r>
              <a:rPr sz="2000" spc="-35" dirty="0">
                <a:latin typeface="Calibri"/>
                <a:cs typeface="Calibri"/>
              </a:rPr>
              <a:t>n</a:t>
            </a:r>
            <a:r>
              <a:rPr sz="2000" spc="-30" dirty="0">
                <a:latin typeface="Calibri"/>
                <a:cs typeface="Calibri"/>
              </a:rPr>
              <a:t>v</a:t>
            </a:r>
            <a:r>
              <a:rPr sz="2000" spc="-5" dirty="0">
                <a:latin typeface="Calibri"/>
                <a:cs typeface="Calibri"/>
              </a:rPr>
              <a:t>ol</a:t>
            </a:r>
            <a:r>
              <a:rPr sz="2000" spc="-30" dirty="0">
                <a:latin typeface="Calibri"/>
                <a:cs typeface="Calibri"/>
              </a:rPr>
              <a:t>v</a:t>
            </a:r>
            <a:r>
              <a:rPr sz="2000" spc="-5" dirty="0">
                <a:latin typeface="Calibri"/>
                <a:cs typeface="Calibri"/>
              </a:rPr>
              <a:t>e</a:t>
            </a:r>
            <a:r>
              <a:rPr sz="2000" dirty="0">
                <a:latin typeface="Calibri"/>
                <a:cs typeface="Calibri"/>
              </a:rPr>
              <a:t>s</a:t>
            </a:r>
            <a:r>
              <a:rPr sz="2000" spc="20" dirty="0">
                <a:latin typeface="Calibri"/>
                <a:cs typeface="Calibri"/>
              </a:rPr>
              <a:t> </a:t>
            </a:r>
            <a:r>
              <a:rPr sz="2000" spc="-5" dirty="0">
                <a:latin typeface="Calibri"/>
                <a:cs typeface="Calibri"/>
              </a:rPr>
              <a:t>i</a:t>
            </a:r>
            <a:r>
              <a:rPr sz="2000" dirty="0">
                <a:latin typeface="Calibri"/>
                <a:cs typeface="Calibri"/>
              </a:rPr>
              <a:t>d</a:t>
            </a:r>
            <a:r>
              <a:rPr sz="2000" spc="-5" dirty="0">
                <a:latin typeface="Calibri"/>
                <a:cs typeface="Calibri"/>
              </a:rPr>
              <a:t>e</a:t>
            </a:r>
            <a:r>
              <a:rPr sz="2000" spc="-25" dirty="0">
                <a:latin typeface="Calibri"/>
                <a:cs typeface="Calibri"/>
              </a:rPr>
              <a:t>n</a:t>
            </a:r>
            <a:r>
              <a:rPr sz="2000" dirty="0">
                <a:latin typeface="Calibri"/>
                <a:cs typeface="Calibri"/>
              </a:rPr>
              <a:t>t</a:t>
            </a:r>
            <a:r>
              <a:rPr sz="2000" spc="-5" dirty="0">
                <a:latin typeface="Calibri"/>
                <a:cs typeface="Calibri"/>
              </a:rPr>
              <a:t>i</a:t>
            </a:r>
            <a:r>
              <a:rPr sz="2000" spc="10" dirty="0">
                <a:latin typeface="Calibri"/>
                <a:cs typeface="Calibri"/>
              </a:rPr>
              <a:t>f</a:t>
            </a:r>
            <a:r>
              <a:rPr sz="2000" dirty="0">
                <a:latin typeface="Calibri"/>
                <a:cs typeface="Calibri"/>
              </a:rPr>
              <a:t>y</a:t>
            </a:r>
            <a:r>
              <a:rPr sz="2000" spc="-5" dirty="0">
                <a:latin typeface="Calibri"/>
                <a:cs typeface="Calibri"/>
              </a:rPr>
              <a:t>i</a:t>
            </a:r>
            <a:r>
              <a:rPr sz="2000" dirty="0">
                <a:latin typeface="Calibri"/>
                <a:cs typeface="Calibri"/>
              </a:rPr>
              <a:t>n</a:t>
            </a:r>
            <a:r>
              <a:rPr sz="2000" spc="25" dirty="0">
                <a:latin typeface="Calibri"/>
                <a:cs typeface="Calibri"/>
              </a:rPr>
              <a:t>g</a:t>
            </a:r>
            <a:r>
              <a:rPr sz="2000" dirty="0">
                <a:latin typeface="Calibri"/>
                <a:cs typeface="Calibri"/>
              </a:rPr>
              <a:t>,</a:t>
            </a:r>
            <a:r>
              <a:rPr sz="2000" spc="-20" dirty="0">
                <a:latin typeface="Calibri"/>
                <a:cs typeface="Calibri"/>
              </a:rPr>
              <a:t> </a:t>
            </a:r>
            <a:r>
              <a:rPr sz="2000" dirty="0">
                <a:latin typeface="Calibri"/>
                <a:cs typeface="Calibri"/>
              </a:rPr>
              <a:t>ada</a:t>
            </a:r>
            <a:r>
              <a:rPr sz="2000" spc="-10" dirty="0">
                <a:latin typeface="Calibri"/>
                <a:cs typeface="Calibri"/>
              </a:rPr>
              <a:t>p</a:t>
            </a:r>
            <a:r>
              <a:rPr sz="2000" dirty="0">
                <a:latin typeface="Calibri"/>
                <a:cs typeface="Calibri"/>
              </a:rPr>
              <a:t>t</a:t>
            </a:r>
            <a:r>
              <a:rPr sz="2000" spc="-5" dirty="0">
                <a:latin typeface="Calibri"/>
                <a:cs typeface="Calibri"/>
              </a:rPr>
              <a:t>i</a:t>
            </a:r>
            <a:r>
              <a:rPr sz="2000" dirty="0">
                <a:latin typeface="Calibri"/>
                <a:cs typeface="Calibri"/>
              </a:rPr>
              <a:t>ng</a:t>
            </a:r>
            <a:r>
              <a:rPr sz="2000" spc="-5" dirty="0">
                <a:latin typeface="Calibri"/>
                <a:cs typeface="Calibri"/>
              </a:rPr>
              <a:t> </a:t>
            </a:r>
            <a:r>
              <a:rPr sz="2000" dirty="0">
                <a:latin typeface="Calibri"/>
                <a:cs typeface="Calibri"/>
              </a:rPr>
              <a:t>and</a:t>
            </a:r>
            <a:r>
              <a:rPr sz="2000" spc="-5" dirty="0">
                <a:latin typeface="Calibri"/>
                <a:cs typeface="Calibri"/>
              </a:rPr>
              <a:t> </a:t>
            </a:r>
            <a:r>
              <a:rPr sz="2000" spc="-10" dirty="0">
                <a:latin typeface="Calibri"/>
                <a:cs typeface="Calibri"/>
              </a:rPr>
              <a:t>c</a:t>
            </a:r>
            <a:r>
              <a:rPr sz="2000" spc="-5" dirty="0">
                <a:latin typeface="Calibri"/>
                <a:cs typeface="Calibri"/>
              </a:rPr>
              <a:t>om</a:t>
            </a:r>
            <a:r>
              <a:rPr sz="2000" dirty="0">
                <a:latin typeface="Calibri"/>
                <a:cs typeface="Calibri"/>
              </a:rPr>
              <a:t>b</a:t>
            </a:r>
            <a:r>
              <a:rPr sz="2000" spc="-5" dirty="0">
                <a:latin typeface="Calibri"/>
                <a:cs typeface="Calibri"/>
              </a:rPr>
              <a:t>i</a:t>
            </a:r>
            <a:r>
              <a:rPr sz="2000" dirty="0">
                <a:latin typeface="Calibri"/>
                <a:cs typeface="Calibri"/>
              </a:rPr>
              <a:t>n</a:t>
            </a:r>
            <a:r>
              <a:rPr sz="2000" spc="-5" dirty="0">
                <a:latin typeface="Calibri"/>
                <a:cs typeface="Calibri"/>
              </a:rPr>
              <a:t>i</a:t>
            </a:r>
            <a:r>
              <a:rPr sz="2000" dirty="0">
                <a:latin typeface="Calibri"/>
                <a:cs typeface="Calibri"/>
              </a:rPr>
              <a:t>ng</a:t>
            </a:r>
            <a:r>
              <a:rPr sz="2000" spc="-30" dirty="0">
                <a:latin typeface="Calibri"/>
                <a:cs typeface="Calibri"/>
              </a:rPr>
              <a:t> </a:t>
            </a:r>
            <a:r>
              <a:rPr sz="2000" dirty="0" smtClean="0">
                <a:latin typeface="Calibri"/>
                <a:cs typeface="Calibri"/>
              </a:rPr>
              <a:t>th</a:t>
            </a:r>
            <a:r>
              <a:rPr sz="2000" spc="-5" dirty="0" smtClean="0">
                <a:latin typeface="Calibri"/>
                <a:cs typeface="Calibri"/>
              </a:rPr>
              <a:t>e</a:t>
            </a:r>
            <a:r>
              <a:rPr sz="2000" dirty="0" smtClean="0">
                <a:latin typeface="Calibri"/>
                <a:cs typeface="Calibri"/>
              </a:rPr>
              <a:t>m</a:t>
            </a:r>
          </a:p>
          <a:p>
            <a:pPr lvl="1" algn="l">
              <a:lnSpc>
                <a:spcPct val="100000"/>
              </a:lnSpc>
              <a:spcBef>
                <a:spcPts val="39"/>
              </a:spcBef>
            </a:pPr>
            <a:endParaRPr sz="2700" dirty="0" smtClean="0">
              <a:latin typeface="Times New Roman"/>
              <a:cs typeface="Times New Roman"/>
            </a:endParaRPr>
          </a:p>
          <a:p>
            <a:pPr marL="355600" marR="160020" indent="-342900" algn="l">
              <a:lnSpc>
                <a:spcPts val="2110"/>
              </a:lnSpc>
              <a:buFont typeface="Arial"/>
              <a:buChar char="•"/>
              <a:tabLst>
                <a:tab pos="355600" algn="l"/>
              </a:tabLst>
            </a:pPr>
            <a:r>
              <a:rPr sz="2200" spc="-20" dirty="0" smtClean="0">
                <a:latin typeface="Calibri"/>
                <a:cs typeface="Calibri"/>
              </a:rPr>
              <a:t>The</a:t>
            </a:r>
            <a:r>
              <a:rPr sz="2200" spc="-35" dirty="0" smtClean="0">
                <a:latin typeface="Calibri"/>
                <a:cs typeface="Calibri"/>
              </a:rPr>
              <a:t>r</a:t>
            </a:r>
            <a:r>
              <a:rPr sz="2200" spc="-15" dirty="0" smtClean="0">
                <a:latin typeface="Calibri"/>
                <a:cs typeface="Calibri"/>
              </a:rPr>
              <a:t>e</a:t>
            </a:r>
            <a:r>
              <a:rPr sz="2200" spc="15" dirty="0" smtClean="0">
                <a:latin typeface="Calibri"/>
                <a:cs typeface="Calibri"/>
              </a:rPr>
              <a:t> </a:t>
            </a:r>
            <a:r>
              <a:rPr sz="2200" spc="-15" dirty="0">
                <a:latin typeface="Calibri"/>
                <a:cs typeface="Calibri"/>
              </a:rPr>
              <a:t>a</a:t>
            </a:r>
            <a:r>
              <a:rPr sz="2200" spc="-35" dirty="0">
                <a:latin typeface="Calibri"/>
                <a:cs typeface="Calibri"/>
              </a:rPr>
              <a:t>r</a:t>
            </a:r>
            <a:r>
              <a:rPr sz="2200" spc="-15" dirty="0">
                <a:latin typeface="Calibri"/>
                <a:cs typeface="Calibri"/>
              </a:rPr>
              <a:t>e</a:t>
            </a:r>
            <a:r>
              <a:rPr sz="2200" spc="-20" dirty="0">
                <a:latin typeface="Calibri"/>
                <a:cs typeface="Calibri"/>
              </a:rPr>
              <a:t> </a:t>
            </a:r>
            <a:r>
              <a:rPr sz="2200" spc="-5" dirty="0">
                <a:latin typeface="Calibri"/>
                <a:cs typeface="Calibri"/>
              </a:rPr>
              <a:t>s</a:t>
            </a:r>
            <a:r>
              <a:rPr sz="2200" spc="-30" dirty="0">
                <a:latin typeface="Calibri"/>
                <a:cs typeface="Calibri"/>
              </a:rPr>
              <a:t>ev</a:t>
            </a:r>
            <a:r>
              <a:rPr sz="2200" spc="-20" dirty="0">
                <a:latin typeface="Calibri"/>
                <a:cs typeface="Calibri"/>
              </a:rPr>
              <a:t>e</a:t>
            </a:r>
            <a:r>
              <a:rPr sz="2200" spc="-60" dirty="0">
                <a:latin typeface="Calibri"/>
                <a:cs typeface="Calibri"/>
              </a:rPr>
              <a:t>r</a:t>
            </a:r>
            <a:r>
              <a:rPr sz="2200" spc="-15" dirty="0">
                <a:latin typeface="Calibri"/>
                <a:cs typeface="Calibri"/>
              </a:rPr>
              <a:t>a</a:t>
            </a:r>
            <a:r>
              <a:rPr sz="2200" dirty="0">
                <a:latin typeface="Calibri"/>
                <a:cs typeface="Calibri"/>
              </a:rPr>
              <a:t>l</a:t>
            </a:r>
            <a:r>
              <a:rPr sz="2200" spc="5" dirty="0">
                <a:latin typeface="Calibri"/>
                <a:cs typeface="Calibri"/>
              </a:rPr>
              <a:t> </a:t>
            </a:r>
            <a:r>
              <a:rPr sz="2200" spc="-40" dirty="0">
                <a:latin typeface="Calibri"/>
                <a:cs typeface="Calibri"/>
              </a:rPr>
              <a:t>c</a:t>
            </a:r>
            <a:r>
              <a:rPr sz="2200" spc="-35" dirty="0">
                <a:latin typeface="Calibri"/>
                <a:cs typeface="Calibri"/>
              </a:rPr>
              <a:t>a</a:t>
            </a:r>
            <a:r>
              <a:rPr sz="2200" spc="-40" dirty="0">
                <a:latin typeface="Calibri"/>
                <a:cs typeface="Calibri"/>
              </a:rPr>
              <a:t>t</a:t>
            </a:r>
            <a:r>
              <a:rPr sz="2200" spc="-20" dirty="0">
                <a:latin typeface="Calibri"/>
                <a:cs typeface="Calibri"/>
              </a:rPr>
              <a:t>e</a:t>
            </a:r>
            <a:r>
              <a:rPr sz="2200" spc="-30" dirty="0">
                <a:latin typeface="Calibri"/>
                <a:cs typeface="Calibri"/>
              </a:rPr>
              <a:t>g</a:t>
            </a:r>
            <a:r>
              <a:rPr sz="2200" spc="-10" dirty="0">
                <a:latin typeface="Calibri"/>
                <a:cs typeface="Calibri"/>
              </a:rPr>
              <a:t>or</a:t>
            </a:r>
            <a:r>
              <a:rPr sz="2200" spc="-15" dirty="0">
                <a:latin typeface="Calibri"/>
                <a:cs typeface="Calibri"/>
              </a:rPr>
              <a:t>ie</a:t>
            </a:r>
            <a:r>
              <a:rPr sz="2200" spc="-10" dirty="0">
                <a:latin typeface="Calibri"/>
                <a:cs typeface="Calibri"/>
              </a:rPr>
              <a:t>s</a:t>
            </a:r>
            <a:r>
              <a:rPr sz="2200" spc="20" dirty="0">
                <a:latin typeface="Calibri"/>
                <a:cs typeface="Calibri"/>
              </a:rPr>
              <a:t> </a:t>
            </a:r>
            <a:r>
              <a:rPr sz="2200" spc="-10" dirty="0">
                <a:latin typeface="Calibri"/>
                <a:cs typeface="Calibri"/>
              </a:rPr>
              <a:t>of</a:t>
            </a:r>
            <a:r>
              <a:rPr sz="2200" spc="5" dirty="0">
                <a:latin typeface="Calibri"/>
                <a:cs typeface="Calibri"/>
              </a:rPr>
              <a:t> </a:t>
            </a:r>
            <a:r>
              <a:rPr sz="2200" spc="-20" dirty="0">
                <a:latin typeface="Calibri"/>
                <a:cs typeface="Calibri"/>
              </a:rPr>
              <a:t>de</a:t>
            </a:r>
            <a:r>
              <a:rPr sz="2200" spc="-5" dirty="0">
                <a:latin typeface="Calibri"/>
                <a:cs typeface="Calibri"/>
              </a:rPr>
              <a:t>s</a:t>
            </a:r>
            <a:r>
              <a:rPr sz="2200" spc="-15" dirty="0">
                <a:latin typeface="Calibri"/>
                <a:cs typeface="Calibri"/>
              </a:rPr>
              <a:t>ign</a:t>
            </a:r>
            <a:r>
              <a:rPr sz="2200" spc="5" dirty="0">
                <a:latin typeface="Calibri"/>
                <a:cs typeface="Calibri"/>
              </a:rPr>
              <a:t> </a:t>
            </a:r>
            <a:r>
              <a:rPr sz="2200" spc="-40" dirty="0">
                <a:latin typeface="Calibri"/>
                <a:cs typeface="Calibri"/>
              </a:rPr>
              <a:t>c</a:t>
            </a:r>
            <a:r>
              <a:rPr sz="2200" spc="-10" dirty="0">
                <a:latin typeface="Calibri"/>
                <a:cs typeface="Calibri"/>
              </a:rPr>
              <a:t>o</a:t>
            </a:r>
            <a:r>
              <a:rPr sz="2200" spc="-20" dirty="0">
                <a:latin typeface="Calibri"/>
                <a:cs typeface="Calibri"/>
              </a:rPr>
              <a:t>nce</a:t>
            </a:r>
            <a:r>
              <a:rPr sz="2200" spc="-30" dirty="0">
                <a:latin typeface="Calibri"/>
                <a:cs typeface="Calibri"/>
              </a:rPr>
              <a:t>p</a:t>
            </a:r>
            <a:r>
              <a:rPr sz="2200" spc="-15" dirty="0">
                <a:latin typeface="Calibri"/>
                <a:cs typeface="Calibri"/>
              </a:rPr>
              <a:t>t</a:t>
            </a:r>
            <a:r>
              <a:rPr sz="2200" spc="-5" dirty="0">
                <a:latin typeface="Calibri"/>
                <a:cs typeface="Calibri"/>
              </a:rPr>
              <a:t>s</a:t>
            </a:r>
            <a:r>
              <a:rPr sz="2200" spc="-10" dirty="0">
                <a:latin typeface="Calibri"/>
                <a:cs typeface="Calibri"/>
              </a:rPr>
              <a:t>,</a:t>
            </a:r>
            <a:r>
              <a:rPr sz="2200" spc="20" dirty="0">
                <a:latin typeface="Calibri"/>
                <a:cs typeface="Calibri"/>
              </a:rPr>
              <a:t> </a:t>
            </a:r>
            <a:r>
              <a:rPr sz="2200" spc="-5" dirty="0">
                <a:latin typeface="Calibri"/>
                <a:cs typeface="Calibri"/>
              </a:rPr>
              <a:t>s</a:t>
            </a:r>
            <a:r>
              <a:rPr sz="2200" spc="-10" dirty="0">
                <a:latin typeface="Calibri"/>
                <a:cs typeface="Calibri"/>
              </a:rPr>
              <a:t>o</a:t>
            </a:r>
            <a:r>
              <a:rPr sz="2200" spc="-25" dirty="0">
                <a:latin typeface="Calibri"/>
                <a:cs typeface="Calibri"/>
              </a:rPr>
              <a:t>m</a:t>
            </a:r>
            <a:r>
              <a:rPr sz="2200" spc="-15" dirty="0">
                <a:latin typeface="Calibri"/>
                <a:cs typeface="Calibri"/>
              </a:rPr>
              <a:t>e</a:t>
            </a:r>
            <a:r>
              <a:rPr sz="2200" spc="15" dirty="0">
                <a:latin typeface="Calibri"/>
                <a:cs typeface="Calibri"/>
              </a:rPr>
              <a:t> </a:t>
            </a:r>
            <a:r>
              <a:rPr sz="2200" spc="-15" dirty="0">
                <a:latin typeface="Calibri"/>
                <a:cs typeface="Calibri"/>
              </a:rPr>
              <a:t>a</a:t>
            </a:r>
            <a:r>
              <a:rPr sz="2200" spc="-35" dirty="0">
                <a:latin typeface="Calibri"/>
                <a:cs typeface="Calibri"/>
              </a:rPr>
              <a:t>r</a:t>
            </a:r>
            <a:r>
              <a:rPr sz="2200" spc="-15" dirty="0">
                <a:latin typeface="Calibri"/>
                <a:cs typeface="Calibri"/>
              </a:rPr>
              <a:t>e</a:t>
            </a:r>
            <a:r>
              <a:rPr sz="2200" spc="-10" dirty="0">
                <a:latin typeface="Calibri"/>
                <a:cs typeface="Calibri"/>
              </a:rPr>
              <a:t> </a:t>
            </a:r>
            <a:r>
              <a:rPr sz="2200" spc="-15" dirty="0">
                <a:latin typeface="Calibri"/>
                <a:cs typeface="Calibri"/>
              </a:rPr>
              <a:t>a</a:t>
            </a:r>
            <a:r>
              <a:rPr sz="2200" spc="-30" dirty="0">
                <a:latin typeface="Calibri"/>
                <a:cs typeface="Calibri"/>
              </a:rPr>
              <a:t>bs</a:t>
            </a:r>
            <a:r>
              <a:rPr sz="2200" spc="-15" dirty="0">
                <a:latin typeface="Calibri"/>
                <a:cs typeface="Calibri"/>
              </a:rPr>
              <a:t>t</a:t>
            </a:r>
            <a:r>
              <a:rPr sz="2200" spc="-60" dirty="0">
                <a:latin typeface="Calibri"/>
                <a:cs typeface="Calibri"/>
              </a:rPr>
              <a:t>r</a:t>
            </a:r>
            <a:r>
              <a:rPr sz="2200" spc="-15" dirty="0">
                <a:latin typeface="Calibri"/>
                <a:cs typeface="Calibri"/>
              </a:rPr>
              <a:t>ac</a:t>
            </a:r>
            <a:r>
              <a:rPr sz="2200" spc="-10" dirty="0">
                <a:latin typeface="Calibri"/>
                <a:cs typeface="Calibri"/>
              </a:rPr>
              <a:t>t a</a:t>
            </a:r>
            <a:r>
              <a:rPr sz="2200" spc="-20" dirty="0">
                <a:latin typeface="Calibri"/>
                <a:cs typeface="Calibri"/>
              </a:rPr>
              <a:t>n</a:t>
            </a:r>
            <a:r>
              <a:rPr sz="2200" spc="-15" dirty="0">
                <a:latin typeface="Calibri"/>
                <a:cs typeface="Calibri"/>
              </a:rPr>
              <a:t>d</a:t>
            </a:r>
            <a:r>
              <a:rPr sz="2200" spc="-10" dirty="0">
                <a:latin typeface="Calibri"/>
                <a:cs typeface="Calibri"/>
              </a:rPr>
              <a:t> </a:t>
            </a:r>
            <a:r>
              <a:rPr sz="2200" spc="-5" dirty="0">
                <a:latin typeface="Calibri"/>
                <a:cs typeface="Calibri"/>
              </a:rPr>
              <a:t>s</a:t>
            </a:r>
            <a:r>
              <a:rPr sz="2200" spc="-10" dirty="0">
                <a:latin typeface="Calibri"/>
                <a:cs typeface="Calibri"/>
              </a:rPr>
              <a:t>o</a:t>
            </a:r>
            <a:r>
              <a:rPr sz="2200" spc="-25" dirty="0">
                <a:latin typeface="Calibri"/>
                <a:cs typeface="Calibri"/>
              </a:rPr>
              <a:t>m</a:t>
            </a:r>
            <a:r>
              <a:rPr sz="2200" spc="-15" dirty="0">
                <a:latin typeface="Calibri"/>
                <a:cs typeface="Calibri"/>
              </a:rPr>
              <a:t>e</a:t>
            </a:r>
            <a:r>
              <a:rPr sz="2200" spc="15" dirty="0">
                <a:latin typeface="Calibri"/>
                <a:cs typeface="Calibri"/>
              </a:rPr>
              <a:t> </a:t>
            </a:r>
            <a:r>
              <a:rPr sz="2200" spc="-25" dirty="0">
                <a:latin typeface="Calibri"/>
                <a:cs typeface="Calibri"/>
              </a:rPr>
              <a:t>m</a:t>
            </a:r>
            <a:r>
              <a:rPr sz="2200" spc="-10" dirty="0">
                <a:latin typeface="Calibri"/>
                <a:cs typeface="Calibri"/>
              </a:rPr>
              <a:t>o</a:t>
            </a:r>
            <a:r>
              <a:rPr sz="2200" spc="-35" dirty="0">
                <a:latin typeface="Calibri"/>
                <a:cs typeface="Calibri"/>
              </a:rPr>
              <a:t>r</a:t>
            </a:r>
            <a:r>
              <a:rPr sz="2200" spc="-15" dirty="0">
                <a:latin typeface="Calibri"/>
                <a:cs typeface="Calibri"/>
              </a:rPr>
              <a:t>e</a:t>
            </a:r>
            <a:r>
              <a:rPr sz="2200" spc="5" dirty="0">
                <a:latin typeface="Calibri"/>
                <a:cs typeface="Calibri"/>
              </a:rPr>
              <a:t> </a:t>
            </a:r>
            <a:r>
              <a:rPr sz="2200" spc="-40" dirty="0">
                <a:latin typeface="Calibri"/>
                <a:cs typeface="Calibri"/>
              </a:rPr>
              <a:t>c</a:t>
            </a:r>
            <a:r>
              <a:rPr sz="2200" spc="-10" dirty="0">
                <a:latin typeface="Calibri"/>
                <a:cs typeface="Calibri"/>
              </a:rPr>
              <a:t>o</a:t>
            </a:r>
            <a:r>
              <a:rPr sz="2200" spc="-20" dirty="0">
                <a:latin typeface="Calibri"/>
                <a:cs typeface="Calibri"/>
              </a:rPr>
              <a:t>nc</a:t>
            </a:r>
            <a:r>
              <a:rPr sz="2200" spc="-35" dirty="0">
                <a:latin typeface="Calibri"/>
                <a:cs typeface="Calibri"/>
              </a:rPr>
              <a:t>r</a:t>
            </a:r>
            <a:r>
              <a:rPr sz="2200" spc="-30" dirty="0">
                <a:latin typeface="Calibri"/>
                <a:cs typeface="Calibri"/>
              </a:rPr>
              <a:t>e</a:t>
            </a:r>
            <a:r>
              <a:rPr sz="2200" spc="-40" dirty="0">
                <a:latin typeface="Calibri"/>
                <a:cs typeface="Calibri"/>
              </a:rPr>
              <a:t>t</a:t>
            </a:r>
            <a:r>
              <a:rPr sz="2200" spc="-20" dirty="0">
                <a:latin typeface="Calibri"/>
                <a:cs typeface="Calibri"/>
              </a:rPr>
              <a:t>e</a:t>
            </a:r>
            <a:r>
              <a:rPr sz="2200" spc="-10" dirty="0">
                <a:latin typeface="Calibri"/>
                <a:cs typeface="Calibri"/>
              </a:rPr>
              <a:t>.</a:t>
            </a:r>
            <a:r>
              <a:rPr sz="2200" spc="15" dirty="0">
                <a:latin typeface="Calibri"/>
                <a:cs typeface="Calibri"/>
              </a:rPr>
              <a:t> </a:t>
            </a:r>
            <a:r>
              <a:rPr sz="2200" spc="-20" dirty="0">
                <a:latin typeface="Calibri"/>
                <a:cs typeface="Calibri"/>
              </a:rPr>
              <a:t>He</a:t>
            </a:r>
            <a:r>
              <a:rPr sz="2200" spc="-35" dirty="0">
                <a:latin typeface="Calibri"/>
                <a:cs typeface="Calibri"/>
              </a:rPr>
              <a:t>r</a:t>
            </a:r>
            <a:r>
              <a:rPr sz="2200" spc="-15" dirty="0">
                <a:latin typeface="Calibri"/>
                <a:cs typeface="Calibri"/>
              </a:rPr>
              <a:t>e</a:t>
            </a:r>
            <a:r>
              <a:rPr sz="2200" spc="15" dirty="0">
                <a:latin typeface="Calibri"/>
                <a:cs typeface="Calibri"/>
              </a:rPr>
              <a:t> </a:t>
            </a:r>
            <a:r>
              <a:rPr sz="2200" spc="-45" dirty="0">
                <a:latin typeface="Calibri"/>
                <a:cs typeface="Calibri"/>
              </a:rPr>
              <a:t>w</a:t>
            </a:r>
            <a:r>
              <a:rPr sz="2200" spc="-15" dirty="0">
                <a:latin typeface="Calibri"/>
                <a:cs typeface="Calibri"/>
              </a:rPr>
              <a:t>e</a:t>
            </a:r>
            <a:r>
              <a:rPr sz="2200" spc="5" dirty="0">
                <a:latin typeface="Calibri"/>
                <a:cs typeface="Calibri"/>
              </a:rPr>
              <a:t> </a:t>
            </a:r>
            <a:r>
              <a:rPr sz="2200" spc="-40" dirty="0">
                <a:latin typeface="Calibri"/>
                <a:cs typeface="Calibri"/>
              </a:rPr>
              <a:t>c</a:t>
            </a:r>
            <a:r>
              <a:rPr sz="2200" spc="-10" dirty="0">
                <a:latin typeface="Calibri"/>
                <a:cs typeface="Calibri"/>
              </a:rPr>
              <a:t>o</a:t>
            </a:r>
            <a:r>
              <a:rPr sz="2200" spc="-20" dirty="0">
                <a:latin typeface="Calibri"/>
                <a:cs typeface="Calibri"/>
              </a:rPr>
              <a:t>n</a:t>
            </a:r>
            <a:r>
              <a:rPr sz="2200" spc="-5" dirty="0">
                <a:latin typeface="Calibri"/>
                <a:cs typeface="Calibri"/>
              </a:rPr>
              <a:t>s</a:t>
            </a:r>
            <a:r>
              <a:rPr sz="2200" spc="-15" dirty="0">
                <a:latin typeface="Calibri"/>
                <a:cs typeface="Calibri"/>
              </a:rPr>
              <a:t>ide</a:t>
            </a:r>
            <a:r>
              <a:rPr sz="2200" spc="-10" dirty="0">
                <a:latin typeface="Calibri"/>
                <a:cs typeface="Calibri"/>
              </a:rPr>
              <a:t>r:</a:t>
            </a:r>
            <a:endParaRPr sz="2200" dirty="0">
              <a:latin typeface="Calibri"/>
              <a:cs typeface="Calibri"/>
            </a:endParaRPr>
          </a:p>
        </p:txBody>
      </p:sp>
      <p:sp>
        <p:nvSpPr>
          <p:cNvPr id="4" name="object 4"/>
          <p:cNvSpPr txBox="1"/>
          <p:nvPr/>
        </p:nvSpPr>
        <p:spPr>
          <a:xfrm>
            <a:off x="993139" y="4304300"/>
            <a:ext cx="3507740" cy="1793824"/>
          </a:xfrm>
          <a:prstGeom prst="rect">
            <a:avLst/>
          </a:prstGeom>
        </p:spPr>
        <p:txBody>
          <a:bodyPr vert="horz" wrap="square" lIns="0" tIns="0" rIns="0" bIns="0" rtlCol="0">
            <a:spAutoFit/>
          </a:bodyPr>
          <a:lstStyle/>
          <a:p>
            <a:pPr marL="299085" indent="-286385" algn="l">
              <a:lnSpc>
                <a:spcPct val="100000"/>
              </a:lnSpc>
              <a:buFont typeface="Arial"/>
              <a:buChar char="–"/>
              <a:tabLst>
                <a:tab pos="299720" algn="l"/>
              </a:tabLst>
            </a:pPr>
            <a:r>
              <a:rPr sz="2000" spc="-35" dirty="0">
                <a:latin typeface="Calibri"/>
                <a:cs typeface="Calibri"/>
              </a:rPr>
              <a:t>R</a:t>
            </a:r>
            <a:r>
              <a:rPr sz="2000" spc="-15" dirty="0">
                <a:latin typeface="Calibri"/>
                <a:cs typeface="Calibri"/>
              </a:rPr>
              <a:t>e</a:t>
            </a:r>
            <a:r>
              <a:rPr sz="2000" spc="-50" dirty="0">
                <a:latin typeface="Calibri"/>
                <a:cs typeface="Calibri"/>
              </a:rPr>
              <a:t>f</a:t>
            </a:r>
            <a:r>
              <a:rPr sz="2000" spc="-5" dirty="0">
                <a:latin typeface="Calibri"/>
                <a:cs typeface="Calibri"/>
              </a:rPr>
              <a:t>e</a:t>
            </a:r>
            <a:r>
              <a:rPr sz="2000" spc="-30" dirty="0">
                <a:latin typeface="Calibri"/>
                <a:cs typeface="Calibri"/>
              </a:rPr>
              <a:t>r</a:t>
            </a:r>
            <a:r>
              <a:rPr sz="2000" spc="-5" dirty="0">
                <a:latin typeface="Calibri"/>
                <a:cs typeface="Calibri"/>
              </a:rPr>
              <a:t>e</a:t>
            </a:r>
            <a:r>
              <a:rPr sz="2000" dirty="0">
                <a:latin typeface="Calibri"/>
                <a:cs typeface="Calibri"/>
              </a:rPr>
              <a:t>nce</a:t>
            </a:r>
            <a:r>
              <a:rPr sz="2000" spc="-10" dirty="0">
                <a:latin typeface="Calibri"/>
                <a:cs typeface="Calibri"/>
              </a:rPr>
              <a:t> </a:t>
            </a:r>
            <a:r>
              <a:rPr sz="2000" dirty="0">
                <a:latin typeface="Calibri"/>
                <a:cs typeface="Calibri"/>
              </a:rPr>
              <a:t>A</a:t>
            </a:r>
            <a:r>
              <a:rPr sz="2000" spc="-30" dirty="0">
                <a:latin typeface="Calibri"/>
                <a:cs typeface="Calibri"/>
              </a:rPr>
              <a:t>r</a:t>
            </a:r>
            <a:r>
              <a:rPr sz="2000" dirty="0">
                <a:latin typeface="Calibri"/>
                <a:cs typeface="Calibri"/>
              </a:rPr>
              <a:t>ch</a:t>
            </a:r>
            <a:r>
              <a:rPr sz="2000" spc="-5" dirty="0">
                <a:latin typeface="Calibri"/>
                <a:cs typeface="Calibri"/>
              </a:rPr>
              <a:t>i</a:t>
            </a:r>
            <a:r>
              <a:rPr sz="2000" spc="-25" dirty="0">
                <a:latin typeface="Calibri"/>
                <a:cs typeface="Calibri"/>
              </a:rPr>
              <a:t>t</a:t>
            </a:r>
            <a:r>
              <a:rPr sz="2000" spc="-5" dirty="0">
                <a:latin typeface="Calibri"/>
                <a:cs typeface="Calibri"/>
              </a:rPr>
              <a:t>e</a:t>
            </a:r>
            <a:r>
              <a:rPr sz="2000" dirty="0">
                <a:latin typeface="Calibri"/>
                <a:cs typeface="Calibri"/>
              </a:rPr>
              <a:t>ctu</a:t>
            </a:r>
            <a:r>
              <a:rPr sz="2000" spc="-30" dirty="0">
                <a:latin typeface="Calibri"/>
                <a:cs typeface="Calibri"/>
              </a:rPr>
              <a:t>r</a:t>
            </a:r>
            <a:r>
              <a:rPr sz="2000" spc="-5" dirty="0">
                <a:latin typeface="Calibri"/>
                <a:cs typeface="Calibri"/>
              </a:rPr>
              <a:t>e</a:t>
            </a:r>
            <a:r>
              <a:rPr sz="2000" dirty="0">
                <a:latin typeface="Calibri"/>
                <a:cs typeface="Calibri"/>
              </a:rPr>
              <a:t>s</a:t>
            </a:r>
          </a:p>
          <a:p>
            <a:pPr marL="299085" indent="-286385" algn="l">
              <a:lnSpc>
                <a:spcPct val="100000"/>
              </a:lnSpc>
              <a:buFont typeface="Arial"/>
              <a:buChar char="–"/>
              <a:tabLst>
                <a:tab pos="299720" algn="l"/>
              </a:tabLst>
            </a:pPr>
            <a:r>
              <a:rPr sz="2000" dirty="0">
                <a:latin typeface="Calibri"/>
                <a:cs typeface="Calibri"/>
              </a:rPr>
              <a:t>D</a:t>
            </a:r>
            <a:r>
              <a:rPr sz="2000" spc="-5" dirty="0">
                <a:latin typeface="Calibri"/>
                <a:cs typeface="Calibri"/>
              </a:rPr>
              <a:t>e</a:t>
            </a:r>
            <a:r>
              <a:rPr sz="2000" dirty="0">
                <a:latin typeface="Calibri"/>
                <a:cs typeface="Calibri"/>
              </a:rPr>
              <a:t>p</a:t>
            </a:r>
            <a:r>
              <a:rPr sz="2000" spc="-5" dirty="0">
                <a:latin typeface="Calibri"/>
                <a:cs typeface="Calibri"/>
              </a:rPr>
              <a:t>l</a:t>
            </a:r>
            <a:r>
              <a:rPr sz="2000" spc="-15" dirty="0">
                <a:latin typeface="Calibri"/>
                <a:cs typeface="Calibri"/>
              </a:rPr>
              <a:t>o</a:t>
            </a:r>
            <a:r>
              <a:rPr sz="2000" dirty="0">
                <a:latin typeface="Calibri"/>
                <a:cs typeface="Calibri"/>
              </a:rPr>
              <a:t>y</a:t>
            </a:r>
            <a:r>
              <a:rPr sz="2000" spc="-5" dirty="0">
                <a:latin typeface="Calibri"/>
                <a:cs typeface="Calibri"/>
              </a:rPr>
              <a:t>me</a:t>
            </a:r>
            <a:r>
              <a:rPr sz="2000" spc="-25" dirty="0">
                <a:latin typeface="Calibri"/>
                <a:cs typeface="Calibri"/>
              </a:rPr>
              <a:t>n</a:t>
            </a:r>
            <a:r>
              <a:rPr sz="2000" dirty="0">
                <a:latin typeface="Calibri"/>
                <a:cs typeface="Calibri"/>
              </a:rPr>
              <a:t>t</a:t>
            </a:r>
            <a:r>
              <a:rPr sz="2000" spc="-20" dirty="0">
                <a:latin typeface="Calibri"/>
                <a:cs typeface="Calibri"/>
              </a:rPr>
              <a:t> </a:t>
            </a:r>
            <a:r>
              <a:rPr sz="2000" spc="-55" dirty="0">
                <a:latin typeface="Calibri"/>
                <a:cs typeface="Calibri"/>
              </a:rPr>
              <a:t>P</a:t>
            </a:r>
            <a:r>
              <a:rPr sz="2000" spc="-25" dirty="0">
                <a:latin typeface="Calibri"/>
                <a:cs typeface="Calibri"/>
              </a:rPr>
              <a:t>att</a:t>
            </a:r>
            <a:r>
              <a:rPr sz="2000" spc="-5" dirty="0">
                <a:latin typeface="Calibri"/>
                <a:cs typeface="Calibri"/>
              </a:rPr>
              <a:t>er</a:t>
            </a:r>
            <a:r>
              <a:rPr sz="2000" dirty="0">
                <a:latin typeface="Calibri"/>
                <a:cs typeface="Calibri"/>
              </a:rPr>
              <a:t>ns</a:t>
            </a:r>
          </a:p>
          <a:p>
            <a:pPr marL="299085" indent="-286385" algn="l">
              <a:lnSpc>
                <a:spcPct val="100000"/>
              </a:lnSpc>
              <a:buFont typeface="Arial"/>
              <a:buChar char="–"/>
              <a:tabLst>
                <a:tab pos="299720" algn="l"/>
              </a:tabLst>
            </a:pPr>
            <a:r>
              <a:rPr sz="2000" dirty="0">
                <a:latin typeface="Calibri"/>
                <a:cs typeface="Calibri"/>
              </a:rPr>
              <a:t>A</a:t>
            </a:r>
            <a:r>
              <a:rPr sz="2000" spc="-30" dirty="0">
                <a:latin typeface="Calibri"/>
                <a:cs typeface="Calibri"/>
              </a:rPr>
              <a:t>r</a:t>
            </a:r>
            <a:r>
              <a:rPr sz="2000" dirty="0">
                <a:latin typeface="Calibri"/>
                <a:cs typeface="Calibri"/>
              </a:rPr>
              <a:t>ch</a:t>
            </a:r>
            <a:r>
              <a:rPr sz="2000" spc="-5" dirty="0">
                <a:latin typeface="Calibri"/>
                <a:cs typeface="Calibri"/>
              </a:rPr>
              <a:t>i</a:t>
            </a:r>
            <a:r>
              <a:rPr sz="2000" spc="-25" dirty="0">
                <a:latin typeface="Calibri"/>
                <a:cs typeface="Calibri"/>
              </a:rPr>
              <a:t>t</a:t>
            </a:r>
            <a:r>
              <a:rPr sz="2000" spc="-5" dirty="0">
                <a:latin typeface="Calibri"/>
                <a:cs typeface="Calibri"/>
              </a:rPr>
              <a:t>e</a:t>
            </a:r>
            <a:r>
              <a:rPr sz="2000" dirty="0">
                <a:latin typeface="Calibri"/>
                <a:cs typeface="Calibri"/>
              </a:rPr>
              <a:t>ctu</a:t>
            </a:r>
            <a:r>
              <a:rPr sz="2000" spc="-40" dirty="0">
                <a:latin typeface="Calibri"/>
                <a:cs typeface="Calibri"/>
              </a:rPr>
              <a:t>r</a:t>
            </a:r>
            <a:r>
              <a:rPr sz="2000" dirty="0">
                <a:latin typeface="Calibri"/>
                <a:cs typeface="Calibri"/>
              </a:rPr>
              <a:t>al /</a:t>
            </a:r>
            <a:r>
              <a:rPr sz="2000" spc="-5" dirty="0">
                <a:latin typeface="Calibri"/>
                <a:cs typeface="Calibri"/>
              </a:rPr>
              <a:t> </a:t>
            </a:r>
            <a:r>
              <a:rPr sz="2000" dirty="0">
                <a:latin typeface="Calibri"/>
                <a:cs typeface="Calibri"/>
              </a:rPr>
              <a:t>D</a:t>
            </a:r>
            <a:r>
              <a:rPr sz="2000" spc="-5" dirty="0">
                <a:latin typeface="Calibri"/>
                <a:cs typeface="Calibri"/>
              </a:rPr>
              <a:t>esi</a:t>
            </a:r>
            <a:r>
              <a:rPr sz="2000" spc="5" dirty="0">
                <a:latin typeface="Calibri"/>
                <a:cs typeface="Calibri"/>
              </a:rPr>
              <a:t>g</a:t>
            </a:r>
            <a:r>
              <a:rPr sz="2000" dirty="0">
                <a:latin typeface="Calibri"/>
                <a:cs typeface="Calibri"/>
              </a:rPr>
              <a:t>n</a:t>
            </a:r>
            <a:r>
              <a:rPr sz="2000" spc="-5" dirty="0">
                <a:latin typeface="Calibri"/>
                <a:cs typeface="Calibri"/>
              </a:rPr>
              <a:t> </a:t>
            </a:r>
            <a:r>
              <a:rPr sz="2000" spc="-55" dirty="0">
                <a:latin typeface="Calibri"/>
                <a:cs typeface="Calibri"/>
              </a:rPr>
              <a:t>P</a:t>
            </a:r>
            <a:r>
              <a:rPr sz="2000" spc="-25" dirty="0">
                <a:latin typeface="Calibri"/>
                <a:cs typeface="Calibri"/>
              </a:rPr>
              <a:t>att</a:t>
            </a:r>
            <a:r>
              <a:rPr sz="2000" spc="-5" dirty="0">
                <a:latin typeface="Calibri"/>
                <a:cs typeface="Calibri"/>
              </a:rPr>
              <a:t>er</a:t>
            </a:r>
            <a:r>
              <a:rPr sz="2000" dirty="0">
                <a:latin typeface="Calibri"/>
                <a:cs typeface="Calibri"/>
              </a:rPr>
              <a:t>ns</a:t>
            </a:r>
          </a:p>
          <a:p>
            <a:pPr marL="299085" indent="-286385" algn="l">
              <a:lnSpc>
                <a:spcPct val="100000"/>
              </a:lnSpc>
              <a:buFont typeface="Arial"/>
              <a:buChar char="–"/>
              <a:tabLst>
                <a:tab pos="299720" algn="l"/>
              </a:tabLst>
            </a:pPr>
            <a:r>
              <a:rPr sz="2000" spc="-165" dirty="0">
                <a:latin typeface="Calibri"/>
                <a:cs typeface="Calibri"/>
              </a:rPr>
              <a:t>T</a:t>
            </a:r>
            <a:r>
              <a:rPr sz="2000" dirty="0">
                <a:latin typeface="Calibri"/>
                <a:cs typeface="Calibri"/>
              </a:rPr>
              <a:t>act</a:t>
            </a:r>
            <a:r>
              <a:rPr sz="2000" spc="-5" dirty="0">
                <a:latin typeface="Calibri"/>
                <a:cs typeface="Calibri"/>
              </a:rPr>
              <a:t>i</a:t>
            </a:r>
            <a:r>
              <a:rPr sz="2000" dirty="0">
                <a:latin typeface="Calibri"/>
                <a:cs typeface="Calibri"/>
              </a:rPr>
              <a:t>cs</a:t>
            </a:r>
          </a:p>
          <a:p>
            <a:pPr marL="299085" marR="5080" indent="-286385" algn="l">
              <a:lnSpc>
                <a:spcPct val="80000"/>
              </a:lnSpc>
              <a:spcBef>
                <a:spcPts val="480"/>
              </a:spcBef>
              <a:buFont typeface="Arial"/>
              <a:buChar char="–"/>
              <a:tabLst>
                <a:tab pos="299720" algn="l"/>
              </a:tabLst>
            </a:pPr>
            <a:r>
              <a:rPr sz="2000" spc="5" dirty="0">
                <a:latin typeface="Calibri"/>
                <a:cs typeface="Calibri"/>
              </a:rPr>
              <a:t>E</a:t>
            </a:r>
            <a:r>
              <a:rPr sz="2000" spc="-5" dirty="0">
                <a:latin typeface="Calibri"/>
                <a:cs typeface="Calibri"/>
              </a:rPr>
              <a:t>x</a:t>
            </a:r>
            <a:r>
              <a:rPr sz="2000" spc="-25" dirty="0">
                <a:latin typeface="Calibri"/>
                <a:cs typeface="Calibri"/>
              </a:rPr>
              <a:t>t</a:t>
            </a:r>
            <a:r>
              <a:rPr sz="2000" spc="-5" dirty="0">
                <a:latin typeface="Calibri"/>
                <a:cs typeface="Calibri"/>
              </a:rPr>
              <a:t>er</a:t>
            </a:r>
            <a:r>
              <a:rPr sz="2000" dirty="0">
                <a:latin typeface="Calibri"/>
                <a:cs typeface="Calibri"/>
              </a:rPr>
              <a:t>na</a:t>
            </a:r>
            <a:r>
              <a:rPr sz="2000" spc="-5" dirty="0">
                <a:latin typeface="Calibri"/>
                <a:cs typeface="Calibri"/>
              </a:rPr>
              <a:t>ll</a:t>
            </a:r>
            <a:r>
              <a:rPr sz="2000" dirty="0">
                <a:latin typeface="Calibri"/>
                <a:cs typeface="Calibri"/>
              </a:rPr>
              <a:t>y</a:t>
            </a:r>
            <a:r>
              <a:rPr sz="2000" spc="5" dirty="0">
                <a:latin typeface="Calibri"/>
                <a:cs typeface="Calibri"/>
              </a:rPr>
              <a:t> </a:t>
            </a:r>
            <a:r>
              <a:rPr sz="2000" dirty="0">
                <a:latin typeface="Calibri"/>
                <a:cs typeface="Calibri"/>
              </a:rPr>
              <a:t>d</a:t>
            </a:r>
            <a:r>
              <a:rPr sz="2000" spc="-15" dirty="0">
                <a:latin typeface="Calibri"/>
                <a:cs typeface="Calibri"/>
              </a:rPr>
              <a:t>e</a:t>
            </a:r>
            <a:r>
              <a:rPr sz="2000" spc="-30" dirty="0">
                <a:latin typeface="Calibri"/>
                <a:cs typeface="Calibri"/>
              </a:rPr>
              <a:t>v</a:t>
            </a:r>
            <a:r>
              <a:rPr sz="2000" spc="-5" dirty="0">
                <a:latin typeface="Calibri"/>
                <a:cs typeface="Calibri"/>
              </a:rPr>
              <a:t>elo</a:t>
            </a:r>
            <a:r>
              <a:rPr sz="2000" dirty="0">
                <a:latin typeface="Calibri"/>
                <a:cs typeface="Calibri"/>
              </a:rPr>
              <a:t>p</a:t>
            </a:r>
            <a:r>
              <a:rPr sz="2000" spc="-5" dirty="0">
                <a:latin typeface="Calibri"/>
                <a:cs typeface="Calibri"/>
              </a:rPr>
              <a:t>e</a:t>
            </a:r>
            <a:r>
              <a:rPr sz="2000" dirty="0">
                <a:latin typeface="Calibri"/>
                <a:cs typeface="Calibri"/>
              </a:rPr>
              <a:t>d </a:t>
            </a:r>
            <a:r>
              <a:rPr sz="2000" spc="-10" dirty="0">
                <a:latin typeface="Calibri"/>
                <a:cs typeface="Calibri"/>
              </a:rPr>
              <a:t>c</a:t>
            </a:r>
            <a:r>
              <a:rPr sz="2000" spc="-5" dirty="0">
                <a:latin typeface="Calibri"/>
                <a:cs typeface="Calibri"/>
              </a:rPr>
              <a:t>om</a:t>
            </a:r>
            <a:r>
              <a:rPr sz="2000" dirty="0">
                <a:latin typeface="Calibri"/>
                <a:cs typeface="Calibri"/>
              </a:rPr>
              <a:t>p</a:t>
            </a:r>
            <a:r>
              <a:rPr sz="2000" spc="-5" dirty="0">
                <a:latin typeface="Calibri"/>
                <a:cs typeface="Calibri"/>
              </a:rPr>
              <a:t>o</a:t>
            </a:r>
            <a:r>
              <a:rPr sz="2000" dirty="0">
                <a:latin typeface="Calibri"/>
                <a:cs typeface="Calibri"/>
              </a:rPr>
              <a:t>n</a:t>
            </a:r>
            <a:r>
              <a:rPr sz="2000" spc="-5" dirty="0">
                <a:latin typeface="Calibri"/>
                <a:cs typeface="Calibri"/>
              </a:rPr>
              <a:t>e</a:t>
            </a:r>
            <a:r>
              <a:rPr sz="2000" spc="-25" dirty="0">
                <a:latin typeface="Calibri"/>
                <a:cs typeface="Calibri"/>
              </a:rPr>
              <a:t>n</a:t>
            </a:r>
            <a:r>
              <a:rPr sz="2000" dirty="0">
                <a:latin typeface="Calibri"/>
                <a:cs typeface="Calibri"/>
              </a:rPr>
              <a:t>ts</a:t>
            </a:r>
            <a:r>
              <a:rPr sz="2000" spc="-25" dirty="0">
                <a:latin typeface="Calibri"/>
                <a:cs typeface="Calibri"/>
              </a:rPr>
              <a:t> </a:t>
            </a:r>
            <a:r>
              <a:rPr sz="2000" dirty="0">
                <a:latin typeface="Calibri"/>
                <a:cs typeface="Calibri"/>
              </a:rPr>
              <a:t>(</a:t>
            </a:r>
            <a:r>
              <a:rPr sz="2000" spc="-5" dirty="0">
                <a:latin typeface="Calibri"/>
                <a:cs typeface="Calibri"/>
              </a:rPr>
              <a:t>e</a:t>
            </a:r>
            <a:r>
              <a:rPr sz="2000" spc="20" dirty="0">
                <a:latin typeface="Calibri"/>
                <a:cs typeface="Calibri"/>
              </a:rPr>
              <a:t>.</a:t>
            </a:r>
            <a:r>
              <a:rPr sz="2000" dirty="0">
                <a:latin typeface="Calibri"/>
                <a:cs typeface="Calibri"/>
              </a:rPr>
              <a:t>g.</a:t>
            </a:r>
            <a:r>
              <a:rPr sz="2000" spc="-10" dirty="0">
                <a:latin typeface="Calibri"/>
                <a:cs typeface="Calibri"/>
              </a:rPr>
              <a:t> </a:t>
            </a:r>
            <a:r>
              <a:rPr sz="2000" dirty="0">
                <a:latin typeface="Calibri"/>
                <a:cs typeface="Calibri"/>
              </a:rPr>
              <a:t>F</a:t>
            </a:r>
            <a:r>
              <a:rPr sz="2000" spc="-40" dirty="0">
                <a:latin typeface="Calibri"/>
                <a:cs typeface="Calibri"/>
              </a:rPr>
              <a:t>r</a:t>
            </a:r>
            <a:r>
              <a:rPr sz="2000" dirty="0">
                <a:latin typeface="Calibri"/>
                <a:cs typeface="Calibri"/>
              </a:rPr>
              <a:t>a</a:t>
            </a:r>
            <a:r>
              <a:rPr sz="2000" spc="-5" dirty="0">
                <a:latin typeface="Calibri"/>
                <a:cs typeface="Calibri"/>
              </a:rPr>
              <a:t>m</a:t>
            </a:r>
            <a:r>
              <a:rPr sz="2000" spc="-15" dirty="0">
                <a:latin typeface="Calibri"/>
                <a:cs typeface="Calibri"/>
              </a:rPr>
              <a:t>e</a:t>
            </a:r>
            <a:r>
              <a:rPr sz="2000" spc="-30" dirty="0">
                <a:latin typeface="Calibri"/>
                <a:cs typeface="Calibri"/>
              </a:rPr>
              <a:t>w</a:t>
            </a:r>
            <a:r>
              <a:rPr sz="2000" spc="-5" dirty="0">
                <a:latin typeface="Calibri"/>
                <a:cs typeface="Calibri"/>
              </a:rPr>
              <a:t>or</a:t>
            </a:r>
            <a:r>
              <a:rPr sz="2000" spc="-25" dirty="0">
                <a:latin typeface="Calibri"/>
                <a:cs typeface="Calibri"/>
              </a:rPr>
              <a:t>k</a:t>
            </a:r>
            <a:r>
              <a:rPr sz="2000" spc="-5" dirty="0">
                <a:latin typeface="Calibri"/>
                <a:cs typeface="Calibri"/>
              </a:rPr>
              <a:t>s</a:t>
            </a:r>
            <a:r>
              <a:rPr sz="2000" dirty="0">
                <a:latin typeface="Calibri"/>
                <a:cs typeface="Calibri"/>
              </a:rPr>
              <a:t>)</a:t>
            </a:r>
          </a:p>
        </p:txBody>
      </p:sp>
      <p:sp>
        <p:nvSpPr>
          <p:cNvPr id="5" name="object 5"/>
          <p:cNvSpPr txBox="1"/>
          <p:nvPr/>
        </p:nvSpPr>
        <p:spPr>
          <a:xfrm>
            <a:off x="5986379" y="5136011"/>
            <a:ext cx="3943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VS.</a:t>
            </a:r>
            <a:endParaRPr sz="1800">
              <a:latin typeface="Arial"/>
              <a:cs typeface="Arial"/>
            </a:endParaRPr>
          </a:p>
        </p:txBody>
      </p:sp>
      <p:sp>
        <p:nvSpPr>
          <p:cNvPr id="6" name="object 6"/>
          <p:cNvSpPr/>
          <p:nvPr/>
        </p:nvSpPr>
        <p:spPr>
          <a:xfrm>
            <a:off x="5362955" y="4302251"/>
            <a:ext cx="600455" cy="193700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404865" y="4338065"/>
            <a:ext cx="502920" cy="1826260"/>
          </a:xfrm>
          <a:custGeom>
            <a:avLst/>
            <a:gdLst/>
            <a:ahLst/>
            <a:cxnLst/>
            <a:rect l="l" t="t" r="r" b="b"/>
            <a:pathLst>
              <a:path w="502920" h="1826260">
                <a:moveTo>
                  <a:pt x="0" y="0"/>
                </a:moveTo>
                <a:lnTo>
                  <a:pt x="40787" y="548"/>
                </a:lnTo>
                <a:lnTo>
                  <a:pt x="79479" y="2136"/>
                </a:lnTo>
                <a:lnTo>
                  <a:pt x="132457" y="6277"/>
                </a:lnTo>
                <a:lnTo>
                  <a:pt x="177807" y="12272"/>
                </a:lnTo>
                <a:lnTo>
                  <a:pt x="223391" y="22647"/>
                </a:lnTo>
                <a:lnTo>
                  <a:pt x="251460" y="41909"/>
                </a:lnTo>
                <a:lnTo>
                  <a:pt x="251460" y="870965"/>
                </a:lnTo>
                <a:lnTo>
                  <a:pt x="252293" y="874404"/>
                </a:lnTo>
                <a:lnTo>
                  <a:pt x="289135" y="893044"/>
                </a:lnTo>
                <a:lnTo>
                  <a:pt x="339273" y="902789"/>
                </a:lnTo>
                <a:lnTo>
                  <a:pt x="387360" y="908199"/>
                </a:lnTo>
                <a:lnTo>
                  <a:pt x="442492" y="911658"/>
                </a:lnTo>
                <a:lnTo>
                  <a:pt x="482296" y="912737"/>
                </a:lnTo>
                <a:lnTo>
                  <a:pt x="502920" y="912875"/>
                </a:lnTo>
                <a:lnTo>
                  <a:pt x="482296" y="913014"/>
                </a:lnTo>
                <a:lnTo>
                  <a:pt x="442492" y="914093"/>
                </a:lnTo>
                <a:lnTo>
                  <a:pt x="387360" y="917552"/>
                </a:lnTo>
                <a:lnTo>
                  <a:pt x="339273" y="922962"/>
                </a:lnTo>
                <a:lnTo>
                  <a:pt x="299978" y="930031"/>
                </a:lnTo>
                <a:lnTo>
                  <a:pt x="258768" y="944712"/>
                </a:lnTo>
                <a:lnTo>
                  <a:pt x="251460" y="954785"/>
                </a:lnTo>
                <a:lnTo>
                  <a:pt x="251460" y="1783841"/>
                </a:lnTo>
                <a:lnTo>
                  <a:pt x="250626" y="1787280"/>
                </a:lnTo>
                <a:lnTo>
                  <a:pt x="213784" y="1805920"/>
                </a:lnTo>
                <a:lnTo>
                  <a:pt x="163646" y="1815665"/>
                </a:lnTo>
                <a:lnTo>
                  <a:pt x="115559" y="1821075"/>
                </a:lnTo>
                <a:lnTo>
                  <a:pt x="60427" y="1824534"/>
                </a:lnTo>
                <a:lnTo>
                  <a:pt x="20623" y="1825613"/>
                </a:lnTo>
                <a:lnTo>
                  <a:pt x="0" y="1825751"/>
                </a:lnTo>
              </a:path>
            </a:pathLst>
          </a:custGeom>
          <a:ln w="25908">
            <a:solidFill>
              <a:srgbClr val="4F81BD"/>
            </a:solidFill>
          </a:ln>
        </p:spPr>
        <p:txBody>
          <a:bodyPr wrap="square" lIns="0" tIns="0" rIns="0" bIns="0" rtlCol="0"/>
          <a:lstStyle/>
          <a:p>
            <a:endParaRPr/>
          </a:p>
        </p:txBody>
      </p:sp>
      <p:sp>
        <p:nvSpPr>
          <p:cNvPr id="8" name="object 8"/>
          <p:cNvSpPr/>
          <p:nvPr/>
        </p:nvSpPr>
        <p:spPr>
          <a:xfrm>
            <a:off x="6513576" y="4683252"/>
            <a:ext cx="2361958" cy="136397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372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1315720" algn="l">
              <a:lnSpc>
                <a:spcPct val="100000"/>
              </a:lnSpc>
            </a:pPr>
            <a:r>
              <a:rPr spc="-80" dirty="0"/>
              <a:t>R</a:t>
            </a:r>
            <a:r>
              <a:rPr spc="-35" dirty="0"/>
              <a:t>e</a:t>
            </a:r>
            <a:r>
              <a:rPr spc="-110" dirty="0"/>
              <a:t>f</a:t>
            </a:r>
            <a:r>
              <a:rPr spc="-20" dirty="0"/>
              <a:t>e</a:t>
            </a:r>
            <a:r>
              <a:rPr spc="-80" dirty="0"/>
              <a:t>r</a:t>
            </a:r>
            <a:r>
              <a:rPr spc="5" dirty="0"/>
              <a:t>en</a:t>
            </a:r>
            <a:r>
              <a:rPr spc="-10" dirty="0"/>
              <a:t>c</a:t>
            </a:r>
            <a:r>
              <a:rPr dirty="0"/>
              <a:t>e</a:t>
            </a:r>
            <a:r>
              <a:rPr spc="-45" dirty="0"/>
              <a:t> </a:t>
            </a:r>
            <a:r>
              <a:rPr spc="-5" dirty="0"/>
              <a:t>A</a:t>
            </a:r>
            <a:r>
              <a:rPr spc="-80" dirty="0"/>
              <a:t>r</a:t>
            </a:r>
            <a:r>
              <a:rPr spc="-5" dirty="0"/>
              <a:t>c</a:t>
            </a:r>
            <a:r>
              <a:rPr dirty="0"/>
              <a:t>h</a:t>
            </a:r>
            <a:r>
              <a:rPr spc="-5" dirty="0"/>
              <a:t>i</a:t>
            </a:r>
            <a:r>
              <a:rPr spc="-50" dirty="0"/>
              <a:t>t</a:t>
            </a:r>
            <a:r>
              <a:rPr spc="5" dirty="0"/>
              <a:t>e</a:t>
            </a:r>
            <a:r>
              <a:rPr spc="-5" dirty="0"/>
              <a:t>c</a:t>
            </a:r>
            <a:r>
              <a:rPr dirty="0"/>
              <a:t>tu</a:t>
            </a:r>
            <a:r>
              <a:rPr spc="-60" dirty="0"/>
              <a:t>r</a:t>
            </a:r>
            <a:r>
              <a:rPr spc="5" dirty="0"/>
              <a:t>es</a:t>
            </a:r>
          </a:p>
        </p:txBody>
      </p:sp>
      <p:sp>
        <p:nvSpPr>
          <p:cNvPr id="3" name="object 3"/>
          <p:cNvSpPr txBox="1"/>
          <p:nvPr/>
        </p:nvSpPr>
        <p:spPr>
          <a:xfrm>
            <a:off x="421758" y="1371600"/>
            <a:ext cx="6925309" cy="3116580"/>
          </a:xfrm>
          <a:prstGeom prst="rect">
            <a:avLst/>
          </a:prstGeom>
        </p:spPr>
        <p:txBody>
          <a:bodyPr vert="horz" wrap="square" lIns="0" tIns="0" rIns="0" bIns="0" rtlCol="0">
            <a:spAutoFit/>
          </a:bodyPr>
          <a:lstStyle/>
          <a:p>
            <a:pPr marL="355600" marR="5080" indent="-342900" algn="l">
              <a:lnSpc>
                <a:spcPts val="2880"/>
              </a:lnSpc>
              <a:buFont typeface="Arial"/>
              <a:buChar char="•"/>
              <a:tabLst>
                <a:tab pos="355600" algn="l"/>
              </a:tabLst>
            </a:pPr>
            <a:r>
              <a:rPr sz="3000" dirty="0">
                <a:latin typeface="Calibri"/>
                <a:cs typeface="Calibri"/>
              </a:rPr>
              <a:t>T</a:t>
            </a:r>
            <a:r>
              <a:rPr sz="3000" spc="-25" dirty="0">
                <a:latin typeface="Calibri"/>
                <a:cs typeface="Calibri"/>
              </a:rPr>
              <a:t>h</a:t>
            </a:r>
            <a:r>
              <a:rPr sz="3000" spc="-45" dirty="0">
                <a:latin typeface="Calibri"/>
                <a:cs typeface="Calibri"/>
              </a:rPr>
              <a:t>e</a:t>
            </a:r>
            <a:r>
              <a:rPr sz="3000" spc="-15" dirty="0">
                <a:latin typeface="Calibri"/>
                <a:cs typeface="Calibri"/>
              </a:rPr>
              <a:t>y</a:t>
            </a:r>
            <a:r>
              <a:rPr sz="3000" dirty="0">
                <a:latin typeface="Calibri"/>
                <a:cs typeface="Calibri"/>
              </a:rPr>
              <a:t> </a:t>
            </a:r>
            <a:r>
              <a:rPr sz="3000" spc="-5" dirty="0">
                <a:latin typeface="Calibri"/>
                <a:cs typeface="Calibri"/>
              </a:rPr>
              <a:t>p</a:t>
            </a:r>
            <a:r>
              <a:rPr sz="3000" spc="-50" dirty="0">
                <a:latin typeface="Calibri"/>
                <a:cs typeface="Calibri"/>
              </a:rPr>
              <a:t>r</a:t>
            </a:r>
            <a:r>
              <a:rPr sz="3000" spc="-10" dirty="0">
                <a:latin typeface="Calibri"/>
                <a:cs typeface="Calibri"/>
              </a:rPr>
              <a:t>o</a:t>
            </a:r>
            <a:r>
              <a:rPr sz="3000" spc="-15" dirty="0">
                <a:latin typeface="Calibri"/>
                <a:cs typeface="Calibri"/>
              </a:rPr>
              <a:t>v</a:t>
            </a:r>
            <a:r>
              <a:rPr sz="3000" spc="-5" dirty="0">
                <a:latin typeface="Calibri"/>
                <a:cs typeface="Calibri"/>
              </a:rPr>
              <a:t>id</a:t>
            </a:r>
            <a:r>
              <a:rPr sz="3000" dirty="0">
                <a:latin typeface="Calibri"/>
                <a:cs typeface="Calibri"/>
              </a:rPr>
              <a:t>e a</a:t>
            </a:r>
            <a:r>
              <a:rPr sz="3000" spc="5" dirty="0">
                <a:latin typeface="Calibri"/>
                <a:cs typeface="Calibri"/>
              </a:rPr>
              <a:t> </a:t>
            </a:r>
            <a:r>
              <a:rPr sz="3000" spc="-5" dirty="0">
                <a:latin typeface="Calibri"/>
                <a:cs typeface="Calibri"/>
              </a:rPr>
              <a:t>bluepri</a:t>
            </a:r>
            <a:r>
              <a:rPr sz="3000" spc="-30" dirty="0">
                <a:latin typeface="Calibri"/>
                <a:cs typeface="Calibri"/>
              </a:rPr>
              <a:t>n</a:t>
            </a:r>
            <a:r>
              <a:rPr sz="3000" spc="-10" dirty="0">
                <a:latin typeface="Calibri"/>
                <a:cs typeface="Calibri"/>
              </a:rPr>
              <a:t>t</a:t>
            </a:r>
            <a:r>
              <a:rPr sz="3000" spc="5" dirty="0">
                <a:latin typeface="Calibri"/>
                <a:cs typeface="Calibri"/>
              </a:rPr>
              <a:t> </a:t>
            </a:r>
            <a:r>
              <a:rPr sz="3000" spc="-65" dirty="0">
                <a:latin typeface="Calibri"/>
                <a:cs typeface="Calibri"/>
              </a:rPr>
              <a:t>f</a:t>
            </a:r>
            <a:r>
              <a:rPr sz="3000" dirty="0">
                <a:latin typeface="Calibri"/>
                <a:cs typeface="Calibri"/>
              </a:rPr>
              <a:t>o</a:t>
            </a:r>
            <a:r>
              <a:rPr sz="3000" spc="-15" dirty="0">
                <a:latin typeface="Calibri"/>
                <a:cs typeface="Calibri"/>
              </a:rPr>
              <a:t>r</a:t>
            </a:r>
            <a:r>
              <a:rPr sz="3000" dirty="0">
                <a:latin typeface="Calibri"/>
                <a:cs typeface="Calibri"/>
              </a:rPr>
              <a:t> </a:t>
            </a:r>
            <a:r>
              <a:rPr sz="3000" spc="-35" dirty="0">
                <a:latin typeface="Calibri"/>
                <a:cs typeface="Calibri"/>
              </a:rPr>
              <a:t>s</a:t>
            </a:r>
            <a:r>
              <a:rPr sz="3000" spc="-10" dirty="0">
                <a:latin typeface="Calibri"/>
                <a:cs typeface="Calibri"/>
              </a:rPr>
              <a:t>t</a:t>
            </a:r>
            <a:r>
              <a:rPr sz="3000" spc="-20" dirty="0">
                <a:latin typeface="Calibri"/>
                <a:cs typeface="Calibri"/>
              </a:rPr>
              <a:t>ru</a:t>
            </a:r>
            <a:r>
              <a:rPr sz="3000" spc="-15" dirty="0">
                <a:latin typeface="Calibri"/>
                <a:cs typeface="Calibri"/>
              </a:rPr>
              <a:t>ct</a:t>
            </a:r>
            <a:r>
              <a:rPr sz="3000" spc="-5" dirty="0">
                <a:latin typeface="Calibri"/>
                <a:cs typeface="Calibri"/>
              </a:rPr>
              <a:t>urin</a:t>
            </a:r>
            <a:r>
              <a:rPr sz="3000" dirty="0">
                <a:latin typeface="Calibri"/>
                <a:cs typeface="Calibri"/>
              </a:rPr>
              <a:t>g an a</a:t>
            </a:r>
            <a:r>
              <a:rPr sz="3000" spc="-5" dirty="0">
                <a:latin typeface="Calibri"/>
                <a:cs typeface="Calibri"/>
              </a:rPr>
              <a:t>ppli</a:t>
            </a:r>
            <a:r>
              <a:rPr sz="3000" spc="-25" dirty="0">
                <a:latin typeface="Calibri"/>
                <a:cs typeface="Calibri"/>
              </a:rPr>
              <a:t>ca</a:t>
            </a:r>
            <a:r>
              <a:rPr sz="3000" spc="-10" dirty="0">
                <a:latin typeface="Calibri"/>
                <a:cs typeface="Calibri"/>
              </a:rPr>
              <a:t>t</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a:t>
            </a:r>
            <a:r>
              <a:rPr sz="3000" spc="-10" dirty="0">
                <a:latin typeface="Calibri"/>
                <a:cs typeface="Calibri"/>
              </a:rPr>
              <a:t> </a:t>
            </a:r>
            <a:r>
              <a:rPr sz="3000" spc="-5" dirty="0">
                <a:latin typeface="Calibri"/>
                <a:cs typeface="Calibri"/>
              </a:rPr>
              <a:t>E</a:t>
            </a:r>
            <a:r>
              <a:rPr sz="3000" spc="-55" dirty="0">
                <a:latin typeface="Calibri"/>
                <a:cs typeface="Calibri"/>
              </a:rPr>
              <a:t>x</a:t>
            </a:r>
            <a:r>
              <a:rPr sz="3000" dirty="0">
                <a:latin typeface="Calibri"/>
                <a:cs typeface="Calibri"/>
              </a:rPr>
              <a:t>a</a:t>
            </a:r>
            <a:r>
              <a:rPr sz="3000" spc="-25" dirty="0">
                <a:latin typeface="Calibri"/>
                <a:cs typeface="Calibri"/>
              </a:rPr>
              <a:t>m</a:t>
            </a:r>
            <a:r>
              <a:rPr sz="3000" spc="-5" dirty="0">
                <a:latin typeface="Calibri"/>
                <a:cs typeface="Calibri"/>
              </a:rPr>
              <a:t>ple</a:t>
            </a:r>
            <a:r>
              <a:rPr sz="3000" dirty="0">
                <a:latin typeface="Calibri"/>
                <a:cs typeface="Calibri"/>
              </a:rPr>
              <a:t>s</a:t>
            </a:r>
            <a:r>
              <a:rPr sz="3000" spc="5" dirty="0">
                <a:latin typeface="Calibri"/>
                <a:cs typeface="Calibri"/>
              </a:rPr>
              <a:t> </a:t>
            </a:r>
            <a:r>
              <a:rPr sz="3000" spc="-65" dirty="0">
                <a:latin typeface="Calibri"/>
                <a:cs typeface="Calibri"/>
              </a:rPr>
              <a:t>f</a:t>
            </a:r>
            <a:r>
              <a:rPr sz="3000" dirty="0">
                <a:latin typeface="Calibri"/>
                <a:cs typeface="Calibri"/>
              </a:rPr>
              <a:t>o</a:t>
            </a:r>
            <a:r>
              <a:rPr sz="3000" spc="-15" dirty="0">
                <a:latin typeface="Calibri"/>
                <a:cs typeface="Calibri"/>
              </a:rPr>
              <a:t>r</a:t>
            </a:r>
            <a:r>
              <a:rPr sz="3000" spc="-10" dirty="0">
                <a:latin typeface="Calibri"/>
                <a:cs typeface="Calibri"/>
              </a:rPr>
              <a:t> t</a:t>
            </a:r>
            <a:r>
              <a:rPr sz="3000" spc="-25" dirty="0">
                <a:latin typeface="Calibri"/>
                <a:cs typeface="Calibri"/>
              </a:rPr>
              <a:t>h</a:t>
            </a:r>
            <a:r>
              <a:rPr sz="3000" spc="-15" dirty="0">
                <a:latin typeface="Calibri"/>
                <a:cs typeface="Calibri"/>
              </a:rPr>
              <a:t>e </a:t>
            </a:r>
            <a:r>
              <a:rPr sz="3000" spc="-20" dirty="0">
                <a:latin typeface="Calibri"/>
                <a:cs typeface="Calibri"/>
              </a:rPr>
              <a:t>e</a:t>
            </a:r>
            <a:r>
              <a:rPr sz="3000" spc="-30" dirty="0">
                <a:latin typeface="Calibri"/>
                <a:cs typeface="Calibri"/>
              </a:rPr>
              <a:t>n</a:t>
            </a:r>
            <a:r>
              <a:rPr sz="3000" spc="-45" dirty="0">
                <a:latin typeface="Calibri"/>
                <a:cs typeface="Calibri"/>
              </a:rPr>
              <a:t>t</a:t>
            </a:r>
            <a:r>
              <a:rPr sz="3000" spc="-20" dirty="0">
                <a:latin typeface="Calibri"/>
                <a:cs typeface="Calibri"/>
              </a:rPr>
              <a:t>e</a:t>
            </a:r>
            <a:r>
              <a:rPr sz="3000" spc="-5" dirty="0">
                <a:latin typeface="Calibri"/>
                <a:cs typeface="Calibri"/>
              </a:rPr>
              <a:t>rpris</a:t>
            </a:r>
            <a:r>
              <a:rPr sz="3000" spc="-15" dirty="0">
                <a:latin typeface="Calibri"/>
                <a:cs typeface="Calibri"/>
              </a:rPr>
              <a:t>e</a:t>
            </a:r>
            <a:r>
              <a:rPr sz="3000" spc="-10" dirty="0">
                <a:latin typeface="Calibri"/>
                <a:cs typeface="Calibri"/>
              </a:rPr>
              <a:t> </a:t>
            </a:r>
            <a:r>
              <a:rPr sz="3000" dirty="0">
                <a:latin typeface="Calibri"/>
                <a:cs typeface="Calibri"/>
              </a:rPr>
              <a:t>a</a:t>
            </a:r>
            <a:r>
              <a:rPr sz="3000" spc="-5" dirty="0">
                <a:latin typeface="Calibri"/>
                <a:cs typeface="Calibri"/>
              </a:rPr>
              <a:t>ppli</a:t>
            </a:r>
            <a:r>
              <a:rPr sz="3000" spc="-25" dirty="0">
                <a:latin typeface="Calibri"/>
                <a:cs typeface="Calibri"/>
              </a:rPr>
              <a:t>ca</a:t>
            </a:r>
            <a:r>
              <a:rPr sz="3000" spc="-10" dirty="0">
                <a:latin typeface="Calibri"/>
                <a:cs typeface="Calibri"/>
              </a:rPr>
              <a:t>t</a:t>
            </a:r>
            <a:r>
              <a:rPr sz="3000" spc="-5" dirty="0">
                <a:latin typeface="Calibri"/>
                <a:cs typeface="Calibri"/>
              </a:rPr>
              <a:t>i</a:t>
            </a:r>
            <a:r>
              <a:rPr sz="3000" dirty="0">
                <a:latin typeface="Calibri"/>
                <a:cs typeface="Calibri"/>
              </a:rPr>
              <a:t>on</a:t>
            </a:r>
            <a:r>
              <a:rPr sz="3000" spc="-15" dirty="0">
                <a:latin typeface="Calibri"/>
                <a:cs typeface="Calibri"/>
              </a:rPr>
              <a:t> </a:t>
            </a:r>
            <a:r>
              <a:rPr sz="3000" spc="-5" dirty="0">
                <a:latin typeface="Calibri"/>
                <a:cs typeface="Calibri"/>
              </a:rPr>
              <a:t>d</a:t>
            </a:r>
            <a:r>
              <a:rPr sz="3000" dirty="0">
                <a:latin typeface="Calibri"/>
                <a:cs typeface="Calibri"/>
              </a:rPr>
              <a:t>o</a:t>
            </a:r>
            <a:r>
              <a:rPr sz="3000" spc="-25" dirty="0">
                <a:latin typeface="Calibri"/>
                <a:cs typeface="Calibri"/>
              </a:rPr>
              <a:t>m</a:t>
            </a:r>
            <a:r>
              <a:rPr sz="3000" dirty="0">
                <a:latin typeface="Calibri"/>
                <a:cs typeface="Calibri"/>
              </a:rPr>
              <a:t>a</a:t>
            </a:r>
            <a:r>
              <a:rPr sz="3000" spc="-10" dirty="0">
                <a:latin typeface="Calibri"/>
                <a:cs typeface="Calibri"/>
              </a:rPr>
              <a:t>i</a:t>
            </a:r>
            <a:r>
              <a:rPr sz="3000" dirty="0">
                <a:latin typeface="Calibri"/>
                <a:cs typeface="Calibri"/>
              </a:rPr>
              <a:t>n </a:t>
            </a:r>
            <a:r>
              <a:rPr sz="3000" spc="-5" dirty="0">
                <a:latin typeface="Calibri"/>
                <a:cs typeface="Calibri"/>
              </a:rPr>
              <a:t>in</a:t>
            </a:r>
            <a:r>
              <a:rPr sz="3000" dirty="0">
                <a:latin typeface="Calibri"/>
                <a:cs typeface="Calibri"/>
              </a:rPr>
              <a:t>c</a:t>
            </a:r>
            <a:r>
              <a:rPr sz="3000" spc="-5" dirty="0">
                <a:latin typeface="Calibri"/>
                <a:cs typeface="Calibri"/>
              </a:rPr>
              <a:t>lude</a:t>
            </a:r>
            <a:endParaRPr sz="3000" dirty="0">
              <a:latin typeface="Calibri"/>
              <a:cs typeface="Calibri"/>
            </a:endParaRPr>
          </a:p>
          <a:p>
            <a:pPr marL="756285" lvl="1" indent="-286385" algn="l">
              <a:lnSpc>
                <a:spcPct val="100000"/>
              </a:lnSpc>
              <a:spcBef>
                <a:spcPts val="40"/>
              </a:spcBef>
              <a:buFont typeface="Arial"/>
              <a:buChar char="–"/>
              <a:tabLst>
                <a:tab pos="756920" algn="l"/>
              </a:tabLst>
            </a:pPr>
            <a:r>
              <a:rPr sz="2600" spc="5" dirty="0">
                <a:latin typeface="Calibri"/>
                <a:cs typeface="Calibri"/>
              </a:rPr>
              <a:t>M</a:t>
            </a:r>
            <a:r>
              <a:rPr sz="2600" spc="-5" dirty="0">
                <a:latin typeface="Calibri"/>
                <a:cs typeface="Calibri"/>
              </a:rPr>
              <a:t>ob</a:t>
            </a:r>
            <a:r>
              <a:rPr sz="2600" dirty="0">
                <a:latin typeface="Calibri"/>
                <a:cs typeface="Calibri"/>
              </a:rPr>
              <a:t>ile</a:t>
            </a:r>
            <a:r>
              <a:rPr sz="2600" spc="-15" dirty="0">
                <a:latin typeface="Calibri"/>
                <a:cs typeface="Calibri"/>
              </a:rPr>
              <a:t> </a:t>
            </a:r>
            <a:r>
              <a:rPr sz="2600" dirty="0">
                <a:latin typeface="Calibri"/>
                <a:cs typeface="Calibri"/>
              </a:rPr>
              <a:t>appli</a:t>
            </a:r>
            <a:r>
              <a:rPr sz="2600" spc="-25" dirty="0">
                <a:latin typeface="Calibri"/>
                <a:cs typeface="Calibri"/>
              </a:rPr>
              <a:t>ca</a:t>
            </a:r>
            <a:r>
              <a:rPr sz="2600" dirty="0">
                <a:latin typeface="Calibri"/>
                <a:cs typeface="Calibri"/>
              </a:rPr>
              <a:t>ti</a:t>
            </a:r>
            <a:r>
              <a:rPr sz="2600" spc="-10" dirty="0">
                <a:latin typeface="Calibri"/>
                <a:cs typeface="Calibri"/>
              </a:rPr>
              <a:t>o</a:t>
            </a:r>
            <a:r>
              <a:rPr sz="2600" spc="-5" dirty="0">
                <a:latin typeface="Calibri"/>
                <a:cs typeface="Calibri"/>
              </a:rPr>
              <a:t>ns</a:t>
            </a:r>
            <a:endParaRPr sz="2600" dirty="0">
              <a:latin typeface="Calibri"/>
              <a:cs typeface="Calibri"/>
            </a:endParaRPr>
          </a:p>
          <a:p>
            <a:pPr marL="756285" lvl="1" indent="-286385" algn="l">
              <a:lnSpc>
                <a:spcPct val="100000"/>
              </a:lnSpc>
              <a:buFont typeface="Arial"/>
              <a:buChar char="–"/>
              <a:tabLst>
                <a:tab pos="756920" algn="l"/>
              </a:tabLst>
            </a:pPr>
            <a:r>
              <a:rPr sz="2600" dirty="0">
                <a:latin typeface="Calibri"/>
                <a:cs typeface="Calibri"/>
              </a:rPr>
              <a:t>Rich</a:t>
            </a:r>
            <a:r>
              <a:rPr sz="2600" spc="-15" dirty="0">
                <a:latin typeface="Calibri"/>
                <a:cs typeface="Calibri"/>
              </a:rPr>
              <a:t> </a:t>
            </a:r>
            <a:r>
              <a:rPr sz="2600" dirty="0">
                <a:latin typeface="Calibri"/>
                <a:cs typeface="Calibri"/>
              </a:rPr>
              <a:t>cli</a:t>
            </a:r>
            <a:r>
              <a:rPr sz="2600" spc="-5" dirty="0">
                <a:latin typeface="Calibri"/>
                <a:cs typeface="Calibri"/>
              </a:rPr>
              <a:t>e</a:t>
            </a:r>
            <a:r>
              <a:rPr sz="2600" spc="-25" dirty="0">
                <a:latin typeface="Calibri"/>
                <a:cs typeface="Calibri"/>
              </a:rPr>
              <a:t>n</a:t>
            </a:r>
            <a:r>
              <a:rPr sz="2600" dirty="0">
                <a:latin typeface="Calibri"/>
                <a:cs typeface="Calibri"/>
              </a:rPr>
              <a:t>t</a:t>
            </a:r>
            <a:r>
              <a:rPr sz="2600" spc="-20" dirty="0">
                <a:latin typeface="Calibri"/>
                <a:cs typeface="Calibri"/>
              </a:rPr>
              <a:t> </a:t>
            </a:r>
            <a:r>
              <a:rPr sz="2600" dirty="0">
                <a:latin typeface="Calibri"/>
                <a:cs typeface="Calibri"/>
              </a:rPr>
              <a:t>a</a:t>
            </a:r>
            <a:r>
              <a:rPr sz="2600" spc="-5" dirty="0">
                <a:latin typeface="Calibri"/>
                <a:cs typeface="Calibri"/>
              </a:rPr>
              <a:t>pp</a:t>
            </a:r>
            <a:r>
              <a:rPr sz="2600" dirty="0">
                <a:latin typeface="Calibri"/>
                <a:cs typeface="Calibri"/>
              </a:rPr>
              <a:t>li</a:t>
            </a:r>
            <a:r>
              <a:rPr sz="2600" spc="-25" dirty="0">
                <a:latin typeface="Calibri"/>
                <a:cs typeface="Calibri"/>
              </a:rPr>
              <a:t>ca</a:t>
            </a:r>
            <a:r>
              <a:rPr sz="2600" dirty="0">
                <a:latin typeface="Calibri"/>
                <a:cs typeface="Calibri"/>
              </a:rPr>
              <a:t>ti</a:t>
            </a:r>
            <a:r>
              <a:rPr sz="2600" spc="-10" dirty="0">
                <a:latin typeface="Calibri"/>
                <a:cs typeface="Calibri"/>
              </a:rPr>
              <a:t>o</a:t>
            </a:r>
            <a:r>
              <a:rPr sz="2600" spc="-5" dirty="0">
                <a:latin typeface="Calibri"/>
                <a:cs typeface="Calibri"/>
              </a:rPr>
              <a:t>n</a:t>
            </a:r>
            <a:r>
              <a:rPr sz="2600" dirty="0">
                <a:latin typeface="Calibri"/>
                <a:cs typeface="Calibri"/>
              </a:rPr>
              <a:t>s</a:t>
            </a:r>
          </a:p>
          <a:p>
            <a:pPr marL="756285" lvl="1" indent="-286385" algn="l">
              <a:lnSpc>
                <a:spcPct val="100000"/>
              </a:lnSpc>
              <a:buFont typeface="Arial"/>
              <a:buChar char="–"/>
              <a:tabLst>
                <a:tab pos="756920" algn="l"/>
              </a:tabLst>
            </a:pPr>
            <a:r>
              <a:rPr sz="2600" dirty="0">
                <a:latin typeface="Calibri"/>
                <a:cs typeface="Calibri"/>
              </a:rPr>
              <a:t>Rich</a:t>
            </a:r>
            <a:r>
              <a:rPr sz="2600" spc="-15" dirty="0">
                <a:latin typeface="Calibri"/>
                <a:cs typeface="Calibri"/>
              </a:rPr>
              <a:t> </a:t>
            </a:r>
            <a:r>
              <a:rPr sz="2600" dirty="0">
                <a:latin typeface="Calibri"/>
                <a:cs typeface="Calibri"/>
              </a:rPr>
              <a:t>i</a:t>
            </a:r>
            <a:r>
              <a:rPr sz="2600" spc="-25" dirty="0">
                <a:latin typeface="Calibri"/>
                <a:cs typeface="Calibri"/>
              </a:rPr>
              <a:t>nt</a:t>
            </a:r>
            <a:r>
              <a:rPr sz="2600" dirty="0">
                <a:latin typeface="Calibri"/>
                <a:cs typeface="Calibri"/>
              </a:rPr>
              <a:t>er</a:t>
            </a:r>
            <a:r>
              <a:rPr sz="2600" spc="-5" dirty="0">
                <a:latin typeface="Calibri"/>
                <a:cs typeface="Calibri"/>
              </a:rPr>
              <a:t>n</a:t>
            </a:r>
            <a:r>
              <a:rPr sz="2600" spc="-15" dirty="0">
                <a:latin typeface="Calibri"/>
                <a:cs typeface="Calibri"/>
              </a:rPr>
              <a:t>e</a:t>
            </a:r>
            <a:r>
              <a:rPr sz="2600" dirty="0">
                <a:latin typeface="Calibri"/>
                <a:cs typeface="Calibri"/>
              </a:rPr>
              <a:t>t</a:t>
            </a:r>
            <a:r>
              <a:rPr sz="2600" spc="-35" dirty="0">
                <a:latin typeface="Calibri"/>
                <a:cs typeface="Calibri"/>
              </a:rPr>
              <a:t> </a:t>
            </a:r>
            <a:r>
              <a:rPr sz="2600" dirty="0">
                <a:latin typeface="Calibri"/>
                <a:cs typeface="Calibri"/>
              </a:rPr>
              <a:t>ap</a:t>
            </a:r>
            <a:r>
              <a:rPr sz="2600" spc="-5" dirty="0">
                <a:latin typeface="Calibri"/>
                <a:cs typeface="Calibri"/>
              </a:rPr>
              <a:t>p</a:t>
            </a:r>
            <a:r>
              <a:rPr sz="2600" dirty="0">
                <a:latin typeface="Calibri"/>
                <a:cs typeface="Calibri"/>
              </a:rPr>
              <a:t>li</a:t>
            </a:r>
            <a:r>
              <a:rPr sz="2600" spc="-25" dirty="0">
                <a:latin typeface="Calibri"/>
                <a:cs typeface="Calibri"/>
              </a:rPr>
              <a:t>ca</a:t>
            </a:r>
            <a:r>
              <a:rPr sz="2600" dirty="0">
                <a:latin typeface="Calibri"/>
                <a:cs typeface="Calibri"/>
              </a:rPr>
              <a:t>ti</a:t>
            </a:r>
            <a:r>
              <a:rPr sz="2600" spc="-10" dirty="0">
                <a:latin typeface="Calibri"/>
                <a:cs typeface="Calibri"/>
              </a:rPr>
              <a:t>o</a:t>
            </a:r>
            <a:r>
              <a:rPr sz="2600" dirty="0">
                <a:latin typeface="Calibri"/>
                <a:cs typeface="Calibri"/>
              </a:rPr>
              <a:t>ns</a:t>
            </a:r>
          </a:p>
          <a:p>
            <a:pPr marL="756285" lvl="1" indent="-286385" algn="l">
              <a:lnSpc>
                <a:spcPct val="100000"/>
              </a:lnSpc>
              <a:buFont typeface="Arial"/>
              <a:buChar char="–"/>
              <a:tabLst>
                <a:tab pos="756920" algn="l"/>
              </a:tabLst>
            </a:pPr>
            <a:r>
              <a:rPr sz="2600" dirty="0">
                <a:latin typeface="Calibri"/>
                <a:cs typeface="Calibri"/>
              </a:rPr>
              <a:t>Se</a:t>
            </a:r>
            <a:r>
              <a:rPr sz="2600" spc="25" dirty="0">
                <a:latin typeface="Calibri"/>
                <a:cs typeface="Calibri"/>
              </a:rPr>
              <a:t>r</a:t>
            </a:r>
            <a:r>
              <a:rPr sz="2600" spc="-5" dirty="0">
                <a:latin typeface="Calibri"/>
                <a:cs typeface="Calibri"/>
              </a:rPr>
              <a:t>v</a:t>
            </a:r>
            <a:r>
              <a:rPr sz="2600" dirty="0">
                <a:latin typeface="Calibri"/>
                <a:cs typeface="Calibri"/>
              </a:rPr>
              <a:t>ice</a:t>
            </a:r>
            <a:r>
              <a:rPr sz="2600" spc="-25" dirty="0">
                <a:latin typeface="Calibri"/>
                <a:cs typeface="Calibri"/>
              </a:rPr>
              <a:t> </a:t>
            </a:r>
            <a:r>
              <a:rPr sz="2600" spc="5" dirty="0">
                <a:latin typeface="Calibri"/>
                <a:cs typeface="Calibri"/>
              </a:rPr>
              <a:t>A</a:t>
            </a:r>
            <a:r>
              <a:rPr sz="2600" dirty="0">
                <a:latin typeface="Calibri"/>
                <a:cs typeface="Calibri"/>
              </a:rPr>
              <a:t>p</a:t>
            </a:r>
            <a:r>
              <a:rPr sz="2600" spc="-5" dirty="0">
                <a:latin typeface="Calibri"/>
                <a:cs typeface="Calibri"/>
              </a:rPr>
              <a:t>p</a:t>
            </a:r>
            <a:r>
              <a:rPr sz="2600" dirty="0">
                <a:latin typeface="Calibri"/>
                <a:cs typeface="Calibri"/>
              </a:rPr>
              <a:t>li</a:t>
            </a:r>
            <a:r>
              <a:rPr sz="2600" spc="-25" dirty="0">
                <a:latin typeface="Calibri"/>
                <a:cs typeface="Calibri"/>
              </a:rPr>
              <a:t>ca</a:t>
            </a:r>
            <a:r>
              <a:rPr sz="2600" dirty="0">
                <a:latin typeface="Calibri"/>
                <a:cs typeface="Calibri"/>
              </a:rPr>
              <a:t>ti</a:t>
            </a:r>
            <a:r>
              <a:rPr sz="2600" spc="-10" dirty="0">
                <a:latin typeface="Calibri"/>
                <a:cs typeface="Calibri"/>
              </a:rPr>
              <a:t>o</a:t>
            </a:r>
            <a:r>
              <a:rPr sz="2600" dirty="0">
                <a:latin typeface="Calibri"/>
                <a:cs typeface="Calibri"/>
              </a:rPr>
              <a:t>ns</a:t>
            </a:r>
          </a:p>
          <a:p>
            <a:pPr marL="756285" lvl="1" indent="-286385" algn="l">
              <a:lnSpc>
                <a:spcPct val="100000"/>
              </a:lnSpc>
              <a:buFont typeface="Arial"/>
              <a:buChar char="–"/>
              <a:tabLst>
                <a:tab pos="756920" algn="l"/>
              </a:tabLst>
            </a:pPr>
            <a:r>
              <a:rPr sz="2600" spc="-100" dirty="0">
                <a:latin typeface="Calibri"/>
                <a:cs typeface="Calibri"/>
              </a:rPr>
              <a:t>W</a:t>
            </a:r>
            <a:r>
              <a:rPr sz="2600" dirty="0">
                <a:latin typeface="Calibri"/>
                <a:cs typeface="Calibri"/>
              </a:rPr>
              <a:t>eb</a:t>
            </a:r>
            <a:r>
              <a:rPr sz="2600" spc="-15" dirty="0">
                <a:latin typeface="Calibri"/>
                <a:cs typeface="Calibri"/>
              </a:rPr>
              <a:t> </a:t>
            </a:r>
            <a:r>
              <a:rPr sz="2600" dirty="0">
                <a:latin typeface="Calibri"/>
                <a:cs typeface="Calibri"/>
              </a:rPr>
              <a:t>appli</a:t>
            </a:r>
            <a:r>
              <a:rPr sz="2600" spc="-25" dirty="0">
                <a:latin typeface="Calibri"/>
                <a:cs typeface="Calibri"/>
              </a:rPr>
              <a:t>ca</a:t>
            </a:r>
            <a:r>
              <a:rPr sz="2600" dirty="0">
                <a:latin typeface="Calibri"/>
                <a:cs typeface="Calibri"/>
              </a:rPr>
              <a:t>ti</a:t>
            </a:r>
            <a:r>
              <a:rPr sz="2600" spc="-10" dirty="0">
                <a:latin typeface="Calibri"/>
                <a:cs typeface="Calibri"/>
              </a:rPr>
              <a:t>o</a:t>
            </a:r>
            <a:r>
              <a:rPr sz="2600" spc="-5" dirty="0">
                <a:latin typeface="Calibri"/>
                <a:cs typeface="Calibri"/>
              </a:rPr>
              <a:t>ns</a:t>
            </a:r>
            <a:endParaRPr sz="2600" dirty="0">
              <a:latin typeface="Calibri"/>
              <a:cs typeface="Calibri"/>
            </a:endParaRPr>
          </a:p>
        </p:txBody>
      </p:sp>
      <p:sp>
        <p:nvSpPr>
          <p:cNvPr id="4" name="object 4"/>
          <p:cNvSpPr txBox="1"/>
          <p:nvPr/>
        </p:nvSpPr>
        <p:spPr>
          <a:xfrm>
            <a:off x="733289" y="6336268"/>
            <a:ext cx="3619500" cy="369332"/>
          </a:xfrm>
          <a:prstGeom prst="rect">
            <a:avLst/>
          </a:prstGeom>
        </p:spPr>
        <p:txBody>
          <a:bodyPr vert="horz" wrap="square" lIns="0" tIns="0" rIns="0" bIns="0" rtlCol="0">
            <a:spAutoFit/>
          </a:bodyPr>
          <a:lstStyle/>
          <a:p>
            <a:pPr marL="12700">
              <a:lnSpc>
                <a:spcPct val="100000"/>
              </a:lnSpc>
            </a:pPr>
            <a:r>
              <a:rPr lang="en-CA" sz="1200" spc="-10" dirty="0">
                <a:latin typeface="Calibri"/>
                <a:cs typeface="Calibri"/>
              </a:rPr>
              <a:t>https://docs.microsoft.com/en-us/previous-versions/msp-n-p/ff650706(v%3dpandp.10)</a:t>
            </a:r>
            <a:endParaRPr sz="1200" dirty="0">
              <a:latin typeface="Calibri"/>
              <a:cs typeface="Calibri"/>
            </a:endParaRPr>
          </a:p>
        </p:txBody>
      </p:sp>
      <p:sp>
        <p:nvSpPr>
          <p:cNvPr id="5" name="object 5"/>
          <p:cNvSpPr/>
          <p:nvPr/>
        </p:nvSpPr>
        <p:spPr>
          <a:xfrm>
            <a:off x="2004060" y="4659003"/>
            <a:ext cx="1307591" cy="16154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724400" y="2590141"/>
            <a:ext cx="4224527" cy="399135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0345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1629410" algn="l">
              <a:lnSpc>
                <a:spcPct val="100000"/>
              </a:lnSpc>
            </a:pPr>
            <a:r>
              <a:rPr dirty="0"/>
              <a:t>Dep</a:t>
            </a:r>
            <a:r>
              <a:rPr spc="-5" dirty="0"/>
              <a:t>l</a:t>
            </a:r>
            <a:r>
              <a:rPr spc="-20" dirty="0"/>
              <a:t>o</a:t>
            </a:r>
            <a:r>
              <a:rPr spc="-5" dirty="0"/>
              <a:t>ym</a:t>
            </a:r>
            <a:r>
              <a:rPr spc="5" dirty="0"/>
              <a:t>e</a:t>
            </a:r>
            <a:r>
              <a:rPr spc="-35" dirty="0"/>
              <a:t>n</a:t>
            </a:r>
            <a:r>
              <a:rPr dirty="0"/>
              <a:t>t</a:t>
            </a:r>
            <a:r>
              <a:rPr spc="-35" dirty="0"/>
              <a:t> </a:t>
            </a:r>
            <a:r>
              <a:rPr spc="-95" dirty="0"/>
              <a:t>P</a:t>
            </a:r>
            <a:r>
              <a:rPr spc="-35" dirty="0"/>
              <a:t>a</a:t>
            </a:r>
            <a:r>
              <a:rPr spc="-60" dirty="0"/>
              <a:t>t</a:t>
            </a:r>
            <a:r>
              <a:rPr spc="-50" dirty="0"/>
              <a:t>t</a:t>
            </a:r>
            <a:r>
              <a:rPr spc="-20" dirty="0"/>
              <a:t>er</a:t>
            </a:r>
            <a:r>
              <a:rPr dirty="0"/>
              <a:t>ns</a:t>
            </a:r>
          </a:p>
        </p:txBody>
      </p:sp>
      <p:sp>
        <p:nvSpPr>
          <p:cNvPr id="3" name="object 3"/>
          <p:cNvSpPr txBox="1"/>
          <p:nvPr/>
        </p:nvSpPr>
        <p:spPr>
          <a:xfrm>
            <a:off x="535940" y="1614951"/>
            <a:ext cx="7882255" cy="4344670"/>
          </a:xfrm>
          <a:prstGeom prst="rect">
            <a:avLst/>
          </a:prstGeom>
        </p:spPr>
        <p:txBody>
          <a:bodyPr vert="horz" wrap="square" lIns="0" tIns="0" rIns="0" bIns="0" rtlCol="0">
            <a:spAutoFit/>
          </a:bodyPr>
          <a:lstStyle/>
          <a:p>
            <a:pPr marL="355600" marR="5080" indent="-342900" algn="l">
              <a:lnSpc>
                <a:spcPct val="80000"/>
              </a:lnSpc>
              <a:buFont typeface="Arial"/>
              <a:buChar char="•"/>
              <a:tabLst>
                <a:tab pos="355600" algn="l"/>
              </a:tabLst>
            </a:pPr>
            <a:r>
              <a:rPr sz="2700" spc="-10" dirty="0">
                <a:latin typeface="Calibri"/>
                <a:cs typeface="Calibri"/>
              </a:rPr>
              <a:t>D</a:t>
            </a:r>
            <a:r>
              <a:rPr sz="2700" spc="-15" dirty="0">
                <a:latin typeface="Calibri"/>
                <a:cs typeface="Calibri"/>
              </a:rPr>
              <a:t>e</a:t>
            </a:r>
            <a:r>
              <a:rPr sz="2700" spc="-5" dirty="0">
                <a:latin typeface="Calibri"/>
                <a:cs typeface="Calibri"/>
              </a:rPr>
              <a:t>p</a:t>
            </a:r>
            <a:r>
              <a:rPr sz="2700" dirty="0">
                <a:latin typeface="Calibri"/>
                <a:cs typeface="Calibri"/>
              </a:rPr>
              <a:t>l</a:t>
            </a:r>
            <a:r>
              <a:rPr sz="2700" spc="-10" dirty="0">
                <a:latin typeface="Calibri"/>
                <a:cs typeface="Calibri"/>
              </a:rPr>
              <a:t>o</a:t>
            </a:r>
            <a:r>
              <a:rPr sz="2700" spc="-20" dirty="0">
                <a:latin typeface="Calibri"/>
                <a:cs typeface="Calibri"/>
              </a:rPr>
              <a:t>yme</a:t>
            </a:r>
            <a:r>
              <a:rPr sz="2700" spc="-30" dirty="0">
                <a:latin typeface="Calibri"/>
                <a:cs typeface="Calibri"/>
              </a:rPr>
              <a:t>n</a:t>
            </a:r>
            <a:r>
              <a:rPr sz="2700" spc="-10" dirty="0">
                <a:latin typeface="Calibri"/>
                <a:cs typeface="Calibri"/>
              </a:rPr>
              <a:t>t</a:t>
            </a:r>
            <a:r>
              <a:rPr sz="2700" spc="-15" dirty="0">
                <a:latin typeface="Calibri"/>
                <a:cs typeface="Calibri"/>
              </a:rPr>
              <a:t> </a:t>
            </a:r>
            <a:r>
              <a:rPr sz="2700" spc="-5" dirty="0">
                <a:latin typeface="Calibri"/>
                <a:cs typeface="Calibri"/>
              </a:rPr>
              <a:t>p</a:t>
            </a:r>
            <a:r>
              <a:rPr sz="2700" spc="-25" dirty="0">
                <a:latin typeface="Calibri"/>
                <a:cs typeface="Calibri"/>
              </a:rPr>
              <a:t>a</a:t>
            </a:r>
            <a:r>
              <a:rPr sz="2700" spc="-55" dirty="0">
                <a:latin typeface="Calibri"/>
                <a:cs typeface="Calibri"/>
              </a:rPr>
              <a:t>t</a:t>
            </a:r>
            <a:r>
              <a:rPr sz="2700" spc="-40" dirty="0">
                <a:latin typeface="Calibri"/>
                <a:cs typeface="Calibri"/>
              </a:rPr>
              <a:t>t</a:t>
            </a:r>
            <a:r>
              <a:rPr sz="2700" spc="-15" dirty="0">
                <a:latin typeface="Calibri"/>
                <a:cs typeface="Calibri"/>
              </a:rPr>
              <a:t>e</a:t>
            </a:r>
            <a:r>
              <a:rPr sz="2700" spc="-20" dirty="0">
                <a:latin typeface="Calibri"/>
                <a:cs typeface="Calibri"/>
              </a:rPr>
              <a:t>r</a:t>
            </a:r>
            <a:r>
              <a:rPr sz="2700" spc="-5" dirty="0">
                <a:latin typeface="Calibri"/>
                <a:cs typeface="Calibri"/>
              </a:rPr>
              <a:t>n</a:t>
            </a:r>
            <a:r>
              <a:rPr sz="2700" dirty="0">
                <a:latin typeface="Calibri"/>
                <a:cs typeface="Calibri"/>
              </a:rPr>
              <a:t>s</a:t>
            </a:r>
            <a:r>
              <a:rPr sz="2700" spc="-35" dirty="0">
                <a:latin typeface="Calibri"/>
                <a:cs typeface="Calibri"/>
              </a:rPr>
              <a:t> </a:t>
            </a:r>
            <a:r>
              <a:rPr sz="2700" spc="-5" dirty="0">
                <a:latin typeface="Calibri"/>
                <a:cs typeface="Calibri"/>
              </a:rPr>
              <a:t>p</a:t>
            </a:r>
            <a:r>
              <a:rPr sz="2700" spc="-55" dirty="0">
                <a:latin typeface="Calibri"/>
                <a:cs typeface="Calibri"/>
              </a:rPr>
              <a:t>r</a:t>
            </a:r>
            <a:r>
              <a:rPr sz="2700" spc="-10" dirty="0">
                <a:latin typeface="Calibri"/>
                <a:cs typeface="Calibri"/>
              </a:rPr>
              <a:t>o</a:t>
            </a:r>
            <a:r>
              <a:rPr sz="2700" spc="-15" dirty="0">
                <a:latin typeface="Calibri"/>
                <a:cs typeface="Calibri"/>
              </a:rPr>
              <a:t>v</a:t>
            </a:r>
            <a:r>
              <a:rPr sz="2700" dirty="0">
                <a:latin typeface="Calibri"/>
                <a:cs typeface="Calibri"/>
              </a:rPr>
              <a:t>i</a:t>
            </a:r>
            <a:r>
              <a:rPr sz="2700" spc="-20" dirty="0">
                <a:latin typeface="Calibri"/>
                <a:cs typeface="Calibri"/>
              </a:rPr>
              <a:t>d</a:t>
            </a:r>
            <a:r>
              <a:rPr sz="2700" spc="-15" dirty="0">
                <a:latin typeface="Calibri"/>
                <a:cs typeface="Calibri"/>
              </a:rPr>
              <a:t>e g</a:t>
            </a:r>
            <a:r>
              <a:rPr sz="2700" spc="-5" dirty="0">
                <a:latin typeface="Calibri"/>
                <a:cs typeface="Calibri"/>
              </a:rPr>
              <a:t>u</a:t>
            </a:r>
            <a:r>
              <a:rPr sz="2700" dirty="0">
                <a:latin typeface="Calibri"/>
                <a:cs typeface="Calibri"/>
              </a:rPr>
              <a:t>i</a:t>
            </a:r>
            <a:r>
              <a:rPr sz="2700" spc="-5" dirty="0">
                <a:latin typeface="Calibri"/>
                <a:cs typeface="Calibri"/>
              </a:rPr>
              <a:t>d</a:t>
            </a:r>
            <a:r>
              <a:rPr sz="2700" dirty="0">
                <a:latin typeface="Calibri"/>
                <a:cs typeface="Calibri"/>
              </a:rPr>
              <a:t>a</a:t>
            </a:r>
            <a:r>
              <a:rPr sz="2700" spc="-20" dirty="0">
                <a:latin typeface="Calibri"/>
                <a:cs typeface="Calibri"/>
              </a:rPr>
              <a:t>nc</a:t>
            </a:r>
            <a:r>
              <a:rPr sz="2700" spc="-15" dirty="0">
                <a:latin typeface="Calibri"/>
                <a:cs typeface="Calibri"/>
              </a:rPr>
              <a:t>e</a:t>
            </a:r>
            <a:r>
              <a:rPr sz="2700" spc="-20" dirty="0">
                <a:latin typeface="Calibri"/>
                <a:cs typeface="Calibri"/>
              </a:rPr>
              <a:t> </a:t>
            </a:r>
            <a:r>
              <a:rPr sz="2700" dirty="0">
                <a:latin typeface="Calibri"/>
                <a:cs typeface="Calibri"/>
              </a:rPr>
              <a:t>on</a:t>
            </a:r>
            <a:r>
              <a:rPr sz="2700" spc="-5" dirty="0">
                <a:latin typeface="Calibri"/>
                <a:cs typeface="Calibri"/>
              </a:rPr>
              <a:t> h</a:t>
            </a:r>
            <a:r>
              <a:rPr sz="2700" spc="-10" dirty="0">
                <a:latin typeface="Calibri"/>
                <a:cs typeface="Calibri"/>
              </a:rPr>
              <a:t>o</a:t>
            </a:r>
            <a:r>
              <a:rPr sz="2700" spc="-20" dirty="0">
                <a:latin typeface="Calibri"/>
                <a:cs typeface="Calibri"/>
              </a:rPr>
              <a:t>w</a:t>
            </a:r>
            <a:r>
              <a:rPr sz="2700" spc="-10" dirty="0">
                <a:latin typeface="Calibri"/>
                <a:cs typeface="Calibri"/>
              </a:rPr>
              <a:t> </a:t>
            </a:r>
            <a:r>
              <a:rPr sz="2700" spc="-40" dirty="0">
                <a:latin typeface="Calibri"/>
                <a:cs typeface="Calibri"/>
              </a:rPr>
              <a:t>t</a:t>
            </a:r>
            <a:r>
              <a:rPr sz="2700" dirty="0">
                <a:latin typeface="Calibri"/>
                <a:cs typeface="Calibri"/>
              </a:rPr>
              <a:t>o </a:t>
            </a:r>
            <a:r>
              <a:rPr sz="2700" spc="-40" dirty="0">
                <a:latin typeface="Calibri"/>
                <a:cs typeface="Calibri"/>
              </a:rPr>
              <a:t>s</a:t>
            </a:r>
            <a:r>
              <a:rPr sz="2700" spc="-15" dirty="0">
                <a:latin typeface="Calibri"/>
                <a:cs typeface="Calibri"/>
              </a:rPr>
              <a:t>t</a:t>
            </a:r>
            <a:r>
              <a:rPr sz="2700" spc="-20" dirty="0">
                <a:latin typeface="Calibri"/>
                <a:cs typeface="Calibri"/>
              </a:rPr>
              <a:t>r</a:t>
            </a:r>
            <a:r>
              <a:rPr sz="2700" spc="-5" dirty="0">
                <a:latin typeface="Calibri"/>
                <a:cs typeface="Calibri"/>
              </a:rPr>
              <a:t>uctu</a:t>
            </a:r>
            <a:r>
              <a:rPr sz="2700" spc="-45" dirty="0">
                <a:latin typeface="Calibri"/>
                <a:cs typeface="Calibri"/>
              </a:rPr>
              <a:t>r</a:t>
            </a:r>
            <a:r>
              <a:rPr sz="2700" spc="-15" dirty="0">
                <a:latin typeface="Calibri"/>
                <a:cs typeface="Calibri"/>
              </a:rPr>
              <a:t>e </a:t>
            </a:r>
            <a:r>
              <a:rPr sz="2700" spc="-20" dirty="0">
                <a:latin typeface="Calibri"/>
                <a:cs typeface="Calibri"/>
              </a:rPr>
              <a:t>th</a:t>
            </a:r>
            <a:r>
              <a:rPr sz="2700" spc="-15" dirty="0">
                <a:latin typeface="Calibri"/>
                <a:cs typeface="Calibri"/>
              </a:rPr>
              <a:t>e </a:t>
            </a:r>
            <a:r>
              <a:rPr sz="2700" spc="-50" dirty="0">
                <a:latin typeface="Calibri"/>
                <a:cs typeface="Calibri"/>
              </a:rPr>
              <a:t>s</a:t>
            </a:r>
            <a:r>
              <a:rPr sz="2700" spc="-40" dirty="0">
                <a:latin typeface="Calibri"/>
                <a:cs typeface="Calibri"/>
              </a:rPr>
              <a:t>yst</a:t>
            </a:r>
            <a:r>
              <a:rPr sz="2700" spc="-20" dirty="0">
                <a:latin typeface="Calibri"/>
                <a:cs typeface="Calibri"/>
              </a:rPr>
              <a:t>em</a:t>
            </a:r>
            <a:r>
              <a:rPr sz="2700" spc="-10" dirty="0">
                <a:latin typeface="Calibri"/>
                <a:cs typeface="Calibri"/>
              </a:rPr>
              <a:t> </a:t>
            </a:r>
            <a:r>
              <a:rPr sz="2700" dirty="0">
                <a:latin typeface="Calibri"/>
                <a:cs typeface="Calibri"/>
              </a:rPr>
              <a:t>f</a:t>
            </a:r>
            <a:r>
              <a:rPr sz="2700" spc="-65" dirty="0">
                <a:latin typeface="Calibri"/>
                <a:cs typeface="Calibri"/>
              </a:rPr>
              <a:t>r</a:t>
            </a:r>
            <a:r>
              <a:rPr sz="2700" dirty="0">
                <a:latin typeface="Calibri"/>
                <a:cs typeface="Calibri"/>
              </a:rPr>
              <a:t>o</a:t>
            </a:r>
            <a:r>
              <a:rPr sz="2700" spc="-25" dirty="0">
                <a:latin typeface="Calibri"/>
                <a:cs typeface="Calibri"/>
              </a:rPr>
              <a:t>m</a:t>
            </a:r>
            <a:r>
              <a:rPr sz="2700" dirty="0">
                <a:latin typeface="Calibri"/>
                <a:cs typeface="Calibri"/>
              </a:rPr>
              <a:t> a</a:t>
            </a:r>
            <a:r>
              <a:rPr sz="2700" spc="-10" dirty="0">
                <a:latin typeface="Calibri"/>
                <a:cs typeface="Calibri"/>
              </a:rPr>
              <a:t> </a:t>
            </a:r>
            <a:r>
              <a:rPr sz="2700" spc="-5" dirty="0">
                <a:latin typeface="Calibri"/>
                <a:cs typeface="Calibri"/>
              </a:rPr>
              <a:t>p</a:t>
            </a:r>
            <a:r>
              <a:rPr sz="2700" spc="-55" dirty="0">
                <a:latin typeface="Calibri"/>
                <a:cs typeface="Calibri"/>
              </a:rPr>
              <a:t>h</a:t>
            </a:r>
            <a:r>
              <a:rPr sz="2700" spc="-40" dirty="0">
                <a:latin typeface="Calibri"/>
                <a:cs typeface="Calibri"/>
              </a:rPr>
              <a:t>y</a:t>
            </a:r>
            <a:r>
              <a:rPr sz="2700" dirty="0">
                <a:latin typeface="Calibri"/>
                <a:cs typeface="Calibri"/>
              </a:rPr>
              <a:t>si</a:t>
            </a:r>
            <a:r>
              <a:rPr sz="2700" spc="-45" dirty="0">
                <a:latin typeface="Calibri"/>
                <a:cs typeface="Calibri"/>
              </a:rPr>
              <a:t>c</a:t>
            </a:r>
            <a:r>
              <a:rPr sz="2700" dirty="0">
                <a:latin typeface="Calibri"/>
                <a:cs typeface="Calibri"/>
              </a:rPr>
              <a:t>al</a:t>
            </a:r>
            <a:r>
              <a:rPr sz="2700" spc="-10" dirty="0">
                <a:latin typeface="Calibri"/>
                <a:cs typeface="Calibri"/>
              </a:rPr>
              <a:t> </a:t>
            </a:r>
            <a:r>
              <a:rPr sz="2700" spc="-40" dirty="0">
                <a:latin typeface="Calibri"/>
                <a:cs typeface="Calibri"/>
              </a:rPr>
              <a:t>s</a:t>
            </a:r>
            <a:r>
              <a:rPr sz="2700" spc="-55" dirty="0">
                <a:latin typeface="Calibri"/>
                <a:cs typeface="Calibri"/>
              </a:rPr>
              <a:t>t</a:t>
            </a:r>
            <a:r>
              <a:rPr sz="2700" dirty="0">
                <a:latin typeface="Calibri"/>
                <a:cs typeface="Calibri"/>
              </a:rPr>
              <a:t>a</a:t>
            </a:r>
            <a:r>
              <a:rPr sz="2700" spc="-5" dirty="0">
                <a:latin typeface="Calibri"/>
                <a:cs typeface="Calibri"/>
              </a:rPr>
              <a:t>ndp</a:t>
            </a:r>
            <a:r>
              <a:rPr sz="2700" dirty="0">
                <a:latin typeface="Calibri"/>
                <a:cs typeface="Calibri"/>
              </a:rPr>
              <a:t>oi</a:t>
            </a:r>
            <a:r>
              <a:rPr sz="2700" spc="-30" dirty="0">
                <a:latin typeface="Calibri"/>
                <a:cs typeface="Calibri"/>
              </a:rPr>
              <a:t>n</a:t>
            </a:r>
            <a:r>
              <a:rPr sz="2700" spc="-15" dirty="0">
                <a:latin typeface="Calibri"/>
                <a:cs typeface="Calibri"/>
              </a:rPr>
              <a:t>t</a:t>
            </a:r>
            <a:r>
              <a:rPr sz="2700" dirty="0">
                <a:latin typeface="Calibri"/>
                <a:cs typeface="Calibri"/>
              </a:rPr>
              <a:t>.</a:t>
            </a:r>
            <a:r>
              <a:rPr sz="2700" spc="-20" dirty="0">
                <a:latin typeface="Calibri"/>
                <a:cs typeface="Calibri"/>
              </a:rPr>
              <a:t> G</a:t>
            </a:r>
            <a:r>
              <a:rPr sz="2700" dirty="0">
                <a:latin typeface="Calibri"/>
                <a:cs typeface="Calibri"/>
              </a:rPr>
              <a:t>ood </a:t>
            </a:r>
            <a:r>
              <a:rPr sz="2700" spc="-20" dirty="0">
                <a:latin typeface="Calibri"/>
                <a:cs typeface="Calibri"/>
              </a:rPr>
              <a:t>d</a:t>
            </a:r>
            <a:r>
              <a:rPr sz="2700" spc="-15" dirty="0">
                <a:latin typeface="Calibri"/>
                <a:cs typeface="Calibri"/>
              </a:rPr>
              <a:t>e</a:t>
            </a:r>
            <a:r>
              <a:rPr sz="2700" spc="-5" dirty="0">
                <a:latin typeface="Calibri"/>
                <a:cs typeface="Calibri"/>
              </a:rPr>
              <a:t>c</a:t>
            </a:r>
            <a:r>
              <a:rPr sz="2700" dirty="0">
                <a:latin typeface="Calibri"/>
                <a:cs typeface="Calibri"/>
              </a:rPr>
              <a:t>isio</a:t>
            </a:r>
            <a:r>
              <a:rPr sz="2700" spc="-5" dirty="0">
                <a:latin typeface="Calibri"/>
                <a:cs typeface="Calibri"/>
              </a:rPr>
              <a:t>n</a:t>
            </a:r>
            <a:r>
              <a:rPr sz="2700" dirty="0">
                <a:latin typeface="Calibri"/>
                <a:cs typeface="Calibri"/>
              </a:rPr>
              <a:t>s</a:t>
            </a:r>
            <a:r>
              <a:rPr sz="2700" spc="-20" dirty="0">
                <a:latin typeface="Calibri"/>
                <a:cs typeface="Calibri"/>
              </a:rPr>
              <a:t> w</a:t>
            </a:r>
            <a:r>
              <a:rPr sz="2700" dirty="0">
                <a:latin typeface="Calibri"/>
                <a:cs typeface="Calibri"/>
              </a:rPr>
              <a:t>i</a:t>
            </a:r>
            <a:r>
              <a:rPr sz="2700" spc="-15" dirty="0">
                <a:latin typeface="Calibri"/>
                <a:cs typeface="Calibri"/>
              </a:rPr>
              <a:t>t</a:t>
            </a:r>
            <a:r>
              <a:rPr sz="2700" dirty="0">
                <a:latin typeface="Calibri"/>
                <a:cs typeface="Calibri"/>
              </a:rPr>
              <a:t>h</a:t>
            </a:r>
            <a:r>
              <a:rPr sz="2700" spc="-15" dirty="0">
                <a:latin typeface="Calibri"/>
                <a:cs typeface="Calibri"/>
              </a:rPr>
              <a:t> </a:t>
            </a:r>
            <a:r>
              <a:rPr sz="2700" spc="-55" dirty="0">
                <a:latin typeface="Calibri"/>
                <a:cs typeface="Calibri"/>
              </a:rPr>
              <a:t>r</a:t>
            </a:r>
            <a:r>
              <a:rPr sz="2700" spc="-15" dirty="0">
                <a:latin typeface="Calibri"/>
                <a:cs typeface="Calibri"/>
              </a:rPr>
              <a:t>e</a:t>
            </a:r>
            <a:r>
              <a:rPr sz="2700" dirty="0">
                <a:latin typeface="Calibri"/>
                <a:cs typeface="Calibri"/>
              </a:rPr>
              <a:t>s</a:t>
            </a:r>
            <a:r>
              <a:rPr sz="2700" spc="-20" dirty="0">
                <a:latin typeface="Calibri"/>
                <a:cs typeface="Calibri"/>
              </a:rPr>
              <a:t>p</a:t>
            </a:r>
            <a:r>
              <a:rPr sz="2700" spc="-15" dirty="0">
                <a:latin typeface="Calibri"/>
                <a:cs typeface="Calibri"/>
              </a:rPr>
              <a:t>e</a:t>
            </a:r>
            <a:r>
              <a:rPr sz="2700" spc="-20" dirty="0">
                <a:latin typeface="Calibri"/>
                <a:cs typeface="Calibri"/>
              </a:rPr>
              <a:t>c</a:t>
            </a:r>
            <a:r>
              <a:rPr sz="2700" spc="-10" dirty="0">
                <a:latin typeface="Calibri"/>
                <a:cs typeface="Calibri"/>
              </a:rPr>
              <a:t>t</a:t>
            </a:r>
            <a:r>
              <a:rPr sz="2700" spc="-30" dirty="0">
                <a:latin typeface="Calibri"/>
                <a:cs typeface="Calibri"/>
              </a:rPr>
              <a:t> </a:t>
            </a:r>
            <a:r>
              <a:rPr sz="2700" spc="-40" dirty="0">
                <a:latin typeface="Calibri"/>
                <a:cs typeface="Calibri"/>
              </a:rPr>
              <a:t>t</a:t>
            </a:r>
            <a:r>
              <a:rPr sz="2700" dirty="0">
                <a:latin typeface="Calibri"/>
                <a:cs typeface="Calibri"/>
              </a:rPr>
              <a:t>o</a:t>
            </a:r>
            <a:r>
              <a:rPr sz="2700" spc="5" dirty="0">
                <a:latin typeface="Calibri"/>
                <a:cs typeface="Calibri"/>
              </a:rPr>
              <a:t> </a:t>
            </a:r>
            <a:r>
              <a:rPr sz="2700" spc="-20" dirty="0">
                <a:latin typeface="Calibri"/>
                <a:cs typeface="Calibri"/>
              </a:rPr>
              <a:t>th</a:t>
            </a:r>
            <a:r>
              <a:rPr sz="2700" spc="-15" dirty="0">
                <a:latin typeface="Calibri"/>
                <a:cs typeface="Calibri"/>
              </a:rPr>
              <a:t>e </a:t>
            </a:r>
            <a:r>
              <a:rPr sz="2700" spc="-20" dirty="0">
                <a:latin typeface="Calibri"/>
                <a:cs typeface="Calibri"/>
              </a:rPr>
              <a:t>d</a:t>
            </a:r>
            <a:r>
              <a:rPr sz="2700" spc="-15" dirty="0">
                <a:latin typeface="Calibri"/>
                <a:cs typeface="Calibri"/>
              </a:rPr>
              <a:t>e</a:t>
            </a:r>
            <a:r>
              <a:rPr sz="2700" spc="-5" dirty="0">
                <a:latin typeface="Calibri"/>
                <a:cs typeface="Calibri"/>
              </a:rPr>
              <a:t>p</a:t>
            </a:r>
            <a:r>
              <a:rPr sz="2700" dirty="0">
                <a:latin typeface="Calibri"/>
                <a:cs typeface="Calibri"/>
              </a:rPr>
              <a:t>l</a:t>
            </a:r>
            <a:r>
              <a:rPr sz="2700" spc="-10" dirty="0">
                <a:latin typeface="Calibri"/>
                <a:cs typeface="Calibri"/>
              </a:rPr>
              <a:t>o</a:t>
            </a:r>
            <a:r>
              <a:rPr sz="2700" spc="-20" dirty="0">
                <a:latin typeface="Calibri"/>
                <a:cs typeface="Calibri"/>
              </a:rPr>
              <a:t>yme</a:t>
            </a:r>
            <a:r>
              <a:rPr sz="2700" spc="-30" dirty="0">
                <a:latin typeface="Calibri"/>
                <a:cs typeface="Calibri"/>
              </a:rPr>
              <a:t>n</a:t>
            </a:r>
            <a:r>
              <a:rPr sz="2700" spc="-10" dirty="0">
                <a:latin typeface="Calibri"/>
                <a:cs typeface="Calibri"/>
              </a:rPr>
              <a:t>t</a:t>
            </a:r>
            <a:r>
              <a:rPr sz="2700" spc="-30" dirty="0">
                <a:latin typeface="Calibri"/>
                <a:cs typeface="Calibri"/>
              </a:rPr>
              <a:t> </a:t>
            </a:r>
            <a:r>
              <a:rPr sz="2700" dirty="0">
                <a:latin typeface="Calibri"/>
                <a:cs typeface="Calibri"/>
              </a:rPr>
              <a:t>of</a:t>
            </a:r>
            <a:r>
              <a:rPr sz="2700" spc="-10" dirty="0">
                <a:latin typeface="Calibri"/>
                <a:cs typeface="Calibri"/>
              </a:rPr>
              <a:t> </a:t>
            </a:r>
            <a:r>
              <a:rPr sz="2700" spc="-20" dirty="0">
                <a:latin typeface="Calibri"/>
                <a:cs typeface="Calibri"/>
              </a:rPr>
              <a:t>the</a:t>
            </a:r>
            <a:r>
              <a:rPr sz="2700" spc="-15" dirty="0">
                <a:latin typeface="Calibri"/>
                <a:cs typeface="Calibri"/>
              </a:rPr>
              <a:t> </a:t>
            </a:r>
            <a:r>
              <a:rPr sz="2700" spc="-5" dirty="0">
                <a:latin typeface="Calibri"/>
                <a:cs typeface="Calibri"/>
              </a:rPr>
              <a:t>s</a:t>
            </a:r>
            <a:r>
              <a:rPr sz="2700" dirty="0">
                <a:latin typeface="Calibri"/>
                <a:cs typeface="Calibri"/>
              </a:rPr>
              <a:t>of</a:t>
            </a:r>
            <a:r>
              <a:rPr sz="2700" spc="-15" dirty="0">
                <a:latin typeface="Calibri"/>
                <a:cs typeface="Calibri"/>
              </a:rPr>
              <a:t>t</a:t>
            </a:r>
            <a:r>
              <a:rPr sz="2700" spc="-55" dirty="0">
                <a:latin typeface="Calibri"/>
                <a:cs typeface="Calibri"/>
              </a:rPr>
              <a:t>w</a:t>
            </a:r>
            <a:r>
              <a:rPr sz="2700" dirty="0">
                <a:latin typeface="Calibri"/>
                <a:cs typeface="Calibri"/>
              </a:rPr>
              <a:t>a</a:t>
            </a:r>
            <a:r>
              <a:rPr sz="2700" spc="-55" dirty="0">
                <a:latin typeface="Calibri"/>
                <a:cs typeface="Calibri"/>
              </a:rPr>
              <a:t>r</a:t>
            </a:r>
            <a:r>
              <a:rPr sz="2700" spc="-15" dirty="0">
                <a:latin typeface="Calibri"/>
                <a:cs typeface="Calibri"/>
              </a:rPr>
              <a:t>e</a:t>
            </a:r>
            <a:r>
              <a:rPr sz="2700" spc="-25" dirty="0">
                <a:latin typeface="Calibri"/>
                <a:cs typeface="Calibri"/>
              </a:rPr>
              <a:t> </a:t>
            </a:r>
            <a:r>
              <a:rPr sz="2700" spc="-50" dirty="0">
                <a:latin typeface="Calibri"/>
                <a:cs typeface="Calibri"/>
              </a:rPr>
              <a:t>s</a:t>
            </a:r>
            <a:r>
              <a:rPr sz="2700" spc="-40" dirty="0">
                <a:latin typeface="Calibri"/>
                <a:cs typeface="Calibri"/>
              </a:rPr>
              <a:t>yst</a:t>
            </a:r>
            <a:r>
              <a:rPr sz="2700" spc="-20" dirty="0">
                <a:latin typeface="Calibri"/>
                <a:cs typeface="Calibri"/>
              </a:rPr>
              <a:t>em</a:t>
            </a:r>
            <a:r>
              <a:rPr sz="2700" spc="-10" dirty="0">
                <a:latin typeface="Calibri"/>
                <a:cs typeface="Calibri"/>
              </a:rPr>
              <a:t> </a:t>
            </a:r>
            <a:r>
              <a:rPr sz="2700" dirty="0">
                <a:latin typeface="Calibri"/>
                <a:cs typeface="Calibri"/>
              </a:rPr>
              <a:t>a</a:t>
            </a:r>
            <a:r>
              <a:rPr sz="2700" spc="-55" dirty="0">
                <a:latin typeface="Calibri"/>
                <a:cs typeface="Calibri"/>
              </a:rPr>
              <a:t>r</a:t>
            </a:r>
            <a:r>
              <a:rPr sz="2700" spc="-15" dirty="0">
                <a:latin typeface="Calibri"/>
                <a:cs typeface="Calibri"/>
              </a:rPr>
              <a:t>e</a:t>
            </a:r>
            <a:r>
              <a:rPr sz="2700" spc="-25" dirty="0">
                <a:latin typeface="Calibri"/>
                <a:cs typeface="Calibri"/>
              </a:rPr>
              <a:t> </a:t>
            </a:r>
            <a:r>
              <a:rPr sz="2700" spc="-15" dirty="0">
                <a:latin typeface="Calibri"/>
                <a:cs typeface="Calibri"/>
              </a:rPr>
              <a:t>esse</a:t>
            </a:r>
            <a:r>
              <a:rPr sz="2700" spc="-45" dirty="0">
                <a:latin typeface="Calibri"/>
                <a:cs typeface="Calibri"/>
              </a:rPr>
              <a:t>n</a:t>
            </a:r>
            <a:r>
              <a:rPr sz="2700" spc="-15" dirty="0">
                <a:latin typeface="Calibri"/>
                <a:cs typeface="Calibri"/>
              </a:rPr>
              <a:t>t</a:t>
            </a:r>
            <a:r>
              <a:rPr sz="2700" dirty="0">
                <a:latin typeface="Calibri"/>
                <a:cs typeface="Calibri"/>
              </a:rPr>
              <a:t>ial</a:t>
            </a:r>
            <a:r>
              <a:rPr sz="2700" spc="-20" dirty="0">
                <a:latin typeface="Calibri"/>
                <a:cs typeface="Calibri"/>
              </a:rPr>
              <a:t> </a:t>
            </a:r>
            <a:r>
              <a:rPr sz="2700" spc="-40" dirty="0">
                <a:latin typeface="Calibri"/>
                <a:cs typeface="Calibri"/>
              </a:rPr>
              <a:t>t</a:t>
            </a:r>
            <a:r>
              <a:rPr sz="2700" dirty="0">
                <a:latin typeface="Calibri"/>
                <a:cs typeface="Calibri"/>
              </a:rPr>
              <a:t>o</a:t>
            </a:r>
            <a:r>
              <a:rPr sz="2700" spc="-10" dirty="0">
                <a:latin typeface="Calibri"/>
                <a:cs typeface="Calibri"/>
              </a:rPr>
              <a:t> </a:t>
            </a:r>
            <a:r>
              <a:rPr sz="2700" dirty="0">
                <a:latin typeface="Calibri"/>
                <a:cs typeface="Calibri"/>
              </a:rPr>
              <a:t>a</a:t>
            </a:r>
            <a:r>
              <a:rPr sz="2700" spc="-20" dirty="0">
                <a:latin typeface="Calibri"/>
                <a:cs typeface="Calibri"/>
              </a:rPr>
              <a:t>c</a:t>
            </a:r>
            <a:r>
              <a:rPr sz="2700" spc="-5" dirty="0">
                <a:latin typeface="Calibri"/>
                <a:cs typeface="Calibri"/>
              </a:rPr>
              <a:t>h</a:t>
            </a:r>
            <a:r>
              <a:rPr sz="2700" dirty="0">
                <a:latin typeface="Calibri"/>
                <a:cs typeface="Calibri"/>
              </a:rPr>
              <a:t>i</a:t>
            </a:r>
            <a:r>
              <a:rPr sz="2700" spc="-30" dirty="0">
                <a:latin typeface="Calibri"/>
                <a:cs typeface="Calibri"/>
              </a:rPr>
              <a:t>e</a:t>
            </a:r>
            <a:r>
              <a:rPr sz="2700" spc="-35" dirty="0">
                <a:latin typeface="Calibri"/>
                <a:cs typeface="Calibri"/>
              </a:rPr>
              <a:t>v</a:t>
            </a:r>
            <a:r>
              <a:rPr sz="2700" spc="-15" dirty="0">
                <a:latin typeface="Calibri"/>
                <a:cs typeface="Calibri"/>
              </a:rPr>
              <a:t>e</a:t>
            </a:r>
            <a:r>
              <a:rPr sz="2700" spc="-25" dirty="0">
                <a:latin typeface="Calibri"/>
                <a:cs typeface="Calibri"/>
              </a:rPr>
              <a:t> </a:t>
            </a:r>
            <a:r>
              <a:rPr sz="2700" spc="-5" dirty="0">
                <a:latin typeface="Calibri"/>
                <a:cs typeface="Calibri"/>
              </a:rPr>
              <a:t>qu</a:t>
            </a:r>
            <a:r>
              <a:rPr sz="2700" dirty="0">
                <a:latin typeface="Calibri"/>
                <a:cs typeface="Calibri"/>
              </a:rPr>
              <a:t>ali</a:t>
            </a:r>
            <a:r>
              <a:rPr sz="2700" spc="-15" dirty="0">
                <a:latin typeface="Calibri"/>
                <a:cs typeface="Calibri"/>
              </a:rPr>
              <a:t>ty</a:t>
            </a:r>
            <a:r>
              <a:rPr sz="2700" spc="-10" dirty="0">
                <a:latin typeface="Calibri"/>
                <a:cs typeface="Calibri"/>
              </a:rPr>
              <a:t> </a:t>
            </a:r>
            <a:r>
              <a:rPr sz="2700" spc="-25" dirty="0">
                <a:latin typeface="Calibri"/>
                <a:cs typeface="Calibri"/>
              </a:rPr>
              <a:t>a</a:t>
            </a:r>
            <a:r>
              <a:rPr sz="2700" spc="-55" dirty="0">
                <a:latin typeface="Calibri"/>
                <a:cs typeface="Calibri"/>
              </a:rPr>
              <a:t>t</a:t>
            </a:r>
            <a:r>
              <a:rPr sz="2700" spc="-15" dirty="0">
                <a:latin typeface="Calibri"/>
                <a:cs typeface="Calibri"/>
              </a:rPr>
              <a:t>t</a:t>
            </a:r>
            <a:r>
              <a:rPr sz="2700" spc="-20" dirty="0">
                <a:latin typeface="Calibri"/>
                <a:cs typeface="Calibri"/>
              </a:rPr>
              <a:t>r</a:t>
            </a:r>
            <a:r>
              <a:rPr sz="2700" dirty="0">
                <a:latin typeface="Calibri"/>
                <a:cs typeface="Calibri"/>
              </a:rPr>
              <a:t>i</a:t>
            </a:r>
            <a:r>
              <a:rPr sz="2700" spc="-5" dirty="0">
                <a:latin typeface="Calibri"/>
                <a:cs typeface="Calibri"/>
              </a:rPr>
              <a:t>bu</a:t>
            </a:r>
            <a:r>
              <a:rPr sz="2700" spc="-30" dirty="0">
                <a:latin typeface="Calibri"/>
                <a:cs typeface="Calibri"/>
              </a:rPr>
              <a:t>t</a:t>
            </a:r>
            <a:r>
              <a:rPr sz="2700" spc="-15" dirty="0">
                <a:latin typeface="Calibri"/>
                <a:cs typeface="Calibri"/>
              </a:rPr>
              <a:t>e</a:t>
            </a:r>
            <a:r>
              <a:rPr sz="2700" dirty="0">
                <a:latin typeface="Calibri"/>
                <a:cs typeface="Calibri"/>
              </a:rPr>
              <a:t>s</a:t>
            </a:r>
            <a:r>
              <a:rPr sz="2700" spc="-35" dirty="0">
                <a:latin typeface="Calibri"/>
                <a:cs typeface="Calibri"/>
              </a:rPr>
              <a:t> </a:t>
            </a:r>
            <a:r>
              <a:rPr sz="2700" dirty="0">
                <a:latin typeface="Calibri"/>
                <a:cs typeface="Calibri"/>
              </a:rPr>
              <a:t>s</a:t>
            </a:r>
            <a:r>
              <a:rPr sz="2700" spc="-5" dirty="0">
                <a:latin typeface="Calibri"/>
                <a:cs typeface="Calibri"/>
              </a:rPr>
              <a:t>uc</a:t>
            </a:r>
            <a:r>
              <a:rPr sz="2700" dirty="0">
                <a:latin typeface="Calibri"/>
                <a:cs typeface="Calibri"/>
              </a:rPr>
              <a:t>h</a:t>
            </a:r>
            <a:r>
              <a:rPr sz="2700" spc="-15" dirty="0">
                <a:latin typeface="Calibri"/>
                <a:cs typeface="Calibri"/>
              </a:rPr>
              <a:t> </a:t>
            </a:r>
            <a:r>
              <a:rPr sz="2700" dirty="0">
                <a:latin typeface="Calibri"/>
                <a:cs typeface="Calibri"/>
              </a:rPr>
              <a:t>as</a:t>
            </a:r>
            <a:r>
              <a:rPr sz="2700" spc="-15" dirty="0">
                <a:latin typeface="Calibri"/>
                <a:cs typeface="Calibri"/>
              </a:rPr>
              <a:t> </a:t>
            </a:r>
            <a:r>
              <a:rPr sz="2700" spc="-50" dirty="0">
                <a:latin typeface="Calibri"/>
                <a:cs typeface="Calibri"/>
              </a:rPr>
              <a:t>av</a:t>
            </a:r>
            <a:r>
              <a:rPr sz="2700" dirty="0">
                <a:latin typeface="Calibri"/>
                <a:cs typeface="Calibri"/>
              </a:rPr>
              <a:t>aila</a:t>
            </a:r>
            <a:r>
              <a:rPr sz="2700" spc="-5" dirty="0">
                <a:latin typeface="Calibri"/>
                <a:cs typeface="Calibri"/>
              </a:rPr>
              <a:t>b</a:t>
            </a:r>
            <a:r>
              <a:rPr sz="2700" dirty="0">
                <a:latin typeface="Calibri"/>
                <a:cs typeface="Calibri"/>
              </a:rPr>
              <a:t>ili</a:t>
            </a:r>
            <a:r>
              <a:rPr sz="2700" spc="-15" dirty="0">
                <a:latin typeface="Calibri"/>
                <a:cs typeface="Calibri"/>
              </a:rPr>
              <a:t>t</a:t>
            </a:r>
            <a:r>
              <a:rPr sz="2700" spc="-195" dirty="0">
                <a:latin typeface="Calibri"/>
                <a:cs typeface="Calibri"/>
              </a:rPr>
              <a:t>y</a:t>
            </a:r>
            <a:r>
              <a:rPr sz="2700" dirty="0">
                <a:latin typeface="Calibri"/>
                <a:cs typeface="Calibri"/>
              </a:rPr>
              <a:t>.</a:t>
            </a:r>
          </a:p>
          <a:p>
            <a:pPr algn="l">
              <a:lnSpc>
                <a:spcPct val="100000"/>
              </a:lnSpc>
              <a:spcBef>
                <a:spcPts val="20"/>
              </a:spcBef>
              <a:buFont typeface="Arial"/>
              <a:buChar char="•"/>
            </a:pPr>
            <a:endParaRPr sz="2800" dirty="0">
              <a:latin typeface="Times New Roman"/>
              <a:cs typeface="Times New Roman"/>
            </a:endParaRPr>
          </a:p>
          <a:p>
            <a:pPr marL="355600" indent="-342900" algn="l">
              <a:lnSpc>
                <a:spcPct val="100000"/>
              </a:lnSpc>
              <a:buFont typeface="Arial"/>
              <a:buChar char="•"/>
              <a:tabLst>
                <a:tab pos="355600" algn="l"/>
              </a:tabLst>
            </a:pPr>
            <a:r>
              <a:rPr sz="2700" dirty="0">
                <a:latin typeface="Calibri"/>
                <a:cs typeface="Calibri"/>
              </a:rPr>
              <a:t>E</a:t>
            </a:r>
            <a:r>
              <a:rPr sz="2700" spc="-55" dirty="0">
                <a:latin typeface="Calibri"/>
                <a:cs typeface="Calibri"/>
              </a:rPr>
              <a:t>x</a:t>
            </a:r>
            <a:r>
              <a:rPr sz="2700" dirty="0">
                <a:latin typeface="Calibri"/>
                <a:cs typeface="Calibri"/>
              </a:rPr>
              <a:t>am</a:t>
            </a:r>
            <a:r>
              <a:rPr sz="2700" spc="-5" dirty="0">
                <a:latin typeface="Calibri"/>
                <a:cs typeface="Calibri"/>
              </a:rPr>
              <a:t>p</a:t>
            </a:r>
            <a:r>
              <a:rPr sz="2700" dirty="0">
                <a:latin typeface="Calibri"/>
                <a:cs typeface="Calibri"/>
              </a:rPr>
              <a:t>l</a:t>
            </a:r>
            <a:r>
              <a:rPr sz="2700" spc="-15" dirty="0">
                <a:latin typeface="Calibri"/>
                <a:cs typeface="Calibri"/>
              </a:rPr>
              <a:t>e</a:t>
            </a:r>
            <a:r>
              <a:rPr sz="2700" dirty="0">
                <a:latin typeface="Calibri"/>
                <a:cs typeface="Calibri"/>
              </a:rPr>
              <a:t>s</a:t>
            </a:r>
          </a:p>
          <a:p>
            <a:pPr marL="756285" lvl="1" indent="-286385" algn="l">
              <a:lnSpc>
                <a:spcPct val="100000"/>
              </a:lnSpc>
              <a:spcBef>
                <a:spcPts val="10"/>
              </a:spcBef>
              <a:buFont typeface="Arial"/>
              <a:buChar char="–"/>
              <a:tabLst>
                <a:tab pos="756920" algn="l"/>
              </a:tabLst>
            </a:pPr>
            <a:r>
              <a:rPr sz="2400" spc="-20" dirty="0">
                <a:latin typeface="Calibri"/>
                <a:cs typeface="Calibri"/>
              </a:rPr>
              <a:t>2</a:t>
            </a:r>
            <a:r>
              <a:rPr sz="2400" spc="-10" dirty="0">
                <a:latin typeface="Calibri"/>
                <a:cs typeface="Calibri"/>
              </a:rPr>
              <a:t>,</a:t>
            </a:r>
            <a:r>
              <a:rPr sz="2400" spc="-5" dirty="0">
                <a:latin typeface="Calibri"/>
                <a:cs typeface="Calibri"/>
              </a:rPr>
              <a:t> </a:t>
            </a:r>
            <a:r>
              <a:rPr sz="2400" spc="-20" dirty="0">
                <a:latin typeface="Calibri"/>
                <a:cs typeface="Calibri"/>
              </a:rPr>
              <a:t>3</a:t>
            </a:r>
            <a:r>
              <a:rPr sz="2400" spc="-10" dirty="0">
                <a:latin typeface="Calibri"/>
                <a:cs typeface="Calibri"/>
              </a:rPr>
              <a:t>,</a:t>
            </a:r>
            <a:r>
              <a:rPr sz="2400" spc="-5" dirty="0">
                <a:latin typeface="Calibri"/>
                <a:cs typeface="Calibri"/>
              </a:rPr>
              <a:t> </a:t>
            </a:r>
            <a:r>
              <a:rPr sz="2400" spc="-15" dirty="0">
                <a:latin typeface="Calibri"/>
                <a:cs typeface="Calibri"/>
              </a:rPr>
              <a:t>4</a:t>
            </a:r>
            <a:r>
              <a:rPr sz="2400" spc="-20" dirty="0">
                <a:latin typeface="Calibri"/>
                <a:cs typeface="Calibri"/>
              </a:rPr>
              <a:t> </a:t>
            </a:r>
            <a:r>
              <a:rPr sz="2400" dirty="0">
                <a:latin typeface="Calibri"/>
                <a:cs typeface="Calibri"/>
              </a:rPr>
              <a:t>a</a:t>
            </a:r>
            <a:r>
              <a:rPr sz="2400" spc="-5" dirty="0">
                <a:latin typeface="Calibri"/>
                <a:cs typeface="Calibri"/>
              </a:rPr>
              <a:t>n</a:t>
            </a:r>
            <a:r>
              <a:rPr sz="2400" dirty="0">
                <a:latin typeface="Calibri"/>
                <a:cs typeface="Calibri"/>
              </a:rPr>
              <a:t>d</a:t>
            </a:r>
            <a:r>
              <a:rPr sz="2400" spc="5" dirty="0">
                <a:latin typeface="Calibri"/>
                <a:cs typeface="Calibri"/>
              </a:rPr>
              <a:t> </a:t>
            </a:r>
            <a:r>
              <a:rPr sz="2400" i="1" dirty="0">
                <a:latin typeface="Calibri"/>
                <a:cs typeface="Calibri"/>
              </a:rPr>
              <a:t>n</a:t>
            </a:r>
            <a:r>
              <a:rPr sz="2400" spc="-5" dirty="0">
                <a:latin typeface="Calibri"/>
                <a:cs typeface="Calibri"/>
              </a:rPr>
              <a:t>-</a:t>
            </a:r>
            <a:r>
              <a:rPr sz="2400" spc="-10" dirty="0">
                <a:latin typeface="Calibri"/>
                <a:cs typeface="Calibri"/>
              </a:rPr>
              <a:t>t</a:t>
            </a:r>
            <a:r>
              <a:rPr sz="2400" dirty="0">
                <a:latin typeface="Calibri"/>
                <a:cs typeface="Calibri"/>
              </a:rPr>
              <a:t>i</a:t>
            </a:r>
            <a:r>
              <a:rPr sz="2400" spc="5" dirty="0">
                <a:latin typeface="Calibri"/>
                <a:cs typeface="Calibri"/>
              </a:rPr>
              <a:t>e</a:t>
            </a:r>
            <a:r>
              <a:rPr sz="2400" spc="-10" dirty="0">
                <a:latin typeface="Calibri"/>
                <a:cs typeface="Calibri"/>
              </a:rPr>
              <a:t>r</a:t>
            </a:r>
            <a:r>
              <a:rPr sz="2400" spc="-15" dirty="0">
                <a:latin typeface="Calibri"/>
                <a:cs typeface="Calibri"/>
              </a:rPr>
              <a:t> </a:t>
            </a:r>
            <a:r>
              <a:rPr sz="2400" spc="-5" dirty="0">
                <a:latin typeface="Calibri"/>
                <a:cs typeface="Calibri"/>
              </a:rPr>
              <a:t>d</a:t>
            </a:r>
            <a:r>
              <a:rPr sz="2400" spc="-10" dirty="0">
                <a:latin typeface="Calibri"/>
                <a:cs typeface="Calibri"/>
              </a:rPr>
              <a:t>e</a:t>
            </a:r>
            <a:r>
              <a:rPr sz="2400" spc="-5" dirty="0">
                <a:latin typeface="Calibri"/>
                <a:cs typeface="Calibri"/>
              </a:rPr>
              <a:t>p</a:t>
            </a:r>
            <a:r>
              <a:rPr sz="2400" dirty="0">
                <a:latin typeface="Calibri"/>
                <a:cs typeface="Calibri"/>
              </a:rPr>
              <a:t>l</a:t>
            </a:r>
            <a:r>
              <a:rPr sz="2400" spc="-20" dirty="0">
                <a:latin typeface="Calibri"/>
                <a:cs typeface="Calibri"/>
              </a:rPr>
              <a:t>o</a:t>
            </a:r>
            <a:r>
              <a:rPr sz="2400" spc="-10" dirty="0">
                <a:latin typeface="Calibri"/>
                <a:cs typeface="Calibri"/>
              </a:rPr>
              <a:t>y</a:t>
            </a:r>
            <a:r>
              <a:rPr sz="2400" spc="-20" dirty="0">
                <a:latin typeface="Calibri"/>
                <a:cs typeface="Calibri"/>
              </a:rPr>
              <a:t>m</a:t>
            </a:r>
            <a:r>
              <a:rPr sz="2400" spc="-10" dirty="0">
                <a:latin typeface="Calibri"/>
                <a:cs typeface="Calibri"/>
              </a:rPr>
              <a:t>e</a:t>
            </a:r>
            <a:r>
              <a:rPr sz="2400" spc="-25" dirty="0">
                <a:latin typeface="Calibri"/>
                <a:cs typeface="Calibri"/>
              </a:rPr>
              <a:t>n</a:t>
            </a:r>
            <a:r>
              <a:rPr sz="2400" spc="-10" dirty="0">
                <a:latin typeface="Calibri"/>
                <a:cs typeface="Calibri"/>
              </a:rPr>
              <a:t>t</a:t>
            </a:r>
            <a:endParaRPr sz="2400" dirty="0">
              <a:latin typeface="Calibri"/>
              <a:cs typeface="Calibri"/>
            </a:endParaRPr>
          </a:p>
          <a:p>
            <a:pPr marL="756285" lvl="1" indent="-286385" algn="l">
              <a:lnSpc>
                <a:spcPct val="100000"/>
              </a:lnSpc>
              <a:buFont typeface="Arial"/>
              <a:buChar char="–"/>
              <a:tabLst>
                <a:tab pos="756920" algn="l"/>
              </a:tabLst>
            </a:pPr>
            <a:r>
              <a:rPr sz="2400" spc="-5" dirty="0">
                <a:latin typeface="Calibri"/>
                <a:cs typeface="Calibri"/>
              </a:rPr>
              <a:t>L</a:t>
            </a:r>
            <a:r>
              <a:rPr sz="2400" spc="-10" dirty="0">
                <a:latin typeface="Calibri"/>
                <a:cs typeface="Calibri"/>
              </a:rPr>
              <a:t>o</a:t>
            </a:r>
            <a:r>
              <a:rPr sz="2400" dirty="0">
                <a:latin typeface="Calibri"/>
                <a:cs typeface="Calibri"/>
              </a:rPr>
              <a:t>ad</a:t>
            </a:r>
            <a:r>
              <a:rPr sz="2400" spc="-5" dirty="0">
                <a:latin typeface="Calibri"/>
                <a:cs typeface="Calibri"/>
              </a:rPr>
              <a:t> b</a:t>
            </a:r>
            <a:r>
              <a:rPr sz="2400" dirty="0">
                <a:latin typeface="Calibri"/>
                <a:cs typeface="Calibri"/>
              </a:rPr>
              <a:t>ala</a:t>
            </a:r>
            <a:r>
              <a:rPr sz="2400" spc="-5" dirty="0">
                <a:latin typeface="Calibri"/>
                <a:cs typeface="Calibri"/>
              </a:rPr>
              <a:t>n</a:t>
            </a:r>
            <a:r>
              <a:rPr sz="2400" spc="5" dirty="0">
                <a:latin typeface="Calibri"/>
                <a:cs typeface="Calibri"/>
              </a:rPr>
              <a:t>c</a:t>
            </a:r>
            <a:r>
              <a:rPr sz="2400" spc="-10" dirty="0">
                <a:latin typeface="Calibri"/>
                <a:cs typeface="Calibri"/>
              </a:rPr>
              <a:t>e</a:t>
            </a:r>
            <a:r>
              <a:rPr sz="2400" dirty="0">
                <a:latin typeface="Calibri"/>
                <a:cs typeface="Calibri"/>
              </a:rPr>
              <a:t>d</a:t>
            </a:r>
            <a:r>
              <a:rPr sz="2400" spc="-5" dirty="0">
                <a:latin typeface="Calibri"/>
                <a:cs typeface="Calibri"/>
              </a:rPr>
              <a:t> </a:t>
            </a:r>
            <a:r>
              <a:rPr sz="2400" spc="-10" dirty="0">
                <a:latin typeface="Calibri"/>
                <a:cs typeface="Calibri"/>
              </a:rPr>
              <a:t>c</a:t>
            </a:r>
            <a:r>
              <a:rPr sz="2400" dirty="0">
                <a:latin typeface="Calibri"/>
                <a:cs typeface="Calibri"/>
              </a:rPr>
              <a:t>l</a:t>
            </a:r>
            <a:r>
              <a:rPr sz="2400" spc="-5" dirty="0">
                <a:latin typeface="Calibri"/>
                <a:cs typeface="Calibri"/>
              </a:rPr>
              <a:t>u</a:t>
            </a:r>
            <a:r>
              <a:rPr sz="2400" spc="-30" dirty="0">
                <a:latin typeface="Calibri"/>
                <a:cs typeface="Calibri"/>
              </a:rPr>
              <a:t>s</a:t>
            </a:r>
            <a:r>
              <a:rPr sz="2400" spc="-35" dirty="0">
                <a:latin typeface="Calibri"/>
                <a:cs typeface="Calibri"/>
              </a:rPr>
              <a:t>t</a:t>
            </a:r>
            <a:r>
              <a:rPr sz="2400" spc="-10" dirty="0">
                <a:latin typeface="Calibri"/>
                <a:cs typeface="Calibri"/>
              </a:rPr>
              <a:t>er</a:t>
            </a:r>
            <a:endParaRPr sz="2400" dirty="0">
              <a:latin typeface="Calibri"/>
              <a:cs typeface="Calibri"/>
            </a:endParaRPr>
          </a:p>
          <a:p>
            <a:pPr marL="756285" lvl="1" indent="-286385" algn="l">
              <a:lnSpc>
                <a:spcPct val="100000"/>
              </a:lnSpc>
              <a:buFont typeface="Arial"/>
              <a:buChar char="–"/>
              <a:tabLst>
                <a:tab pos="756920" algn="l"/>
              </a:tabLst>
            </a:pPr>
            <a:r>
              <a:rPr sz="2400" spc="-60" dirty="0">
                <a:latin typeface="Calibri"/>
                <a:cs typeface="Calibri"/>
              </a:rPr>
              <a:t>F</a:t>
            </a:r>
            <a:r>
              <a:rPr sz="2400" dirty="0">
                <a:latin typeface="Calibri"/>
                <a:cs typeface="Calibri"/>
              </a:rPr>
              <a:t>ail</a:t>
            </a:r>
            <a:r>
              <a:rPr sz="2400" spc="-20" dirty="0">
                <a:latin typeface="Calibri"/>
                <a:cs typeface="Calibri"/>
              </a:rPr>
              <a:t>o</a:t>
            </a:r>
            <a:r>
              <a:rPr sz="2400" spc="-45" dirty="0">
                <a:latin typeface="Calibri"/>
                <a:cs typeface="Calibri"/>
              </a:rPr>
              <a:t>v</a:t>
            </a:r>
            <a:r>
              <a:rPr sz="2400" spc="-10" dirty="0">
                <a:latin typeface="Calibri"/>
                <a:cs typeface="Calibri"/>
              </a:rPr>
              <a:t>er</a:t>
            </a:r>
            <a:r>
              <a:rPr sz="2400" spc="-15" dirty="0">
                <a:latin typeface="Calibri"/>
                <a:cs typeface="Calibri"/>
              </a:rPr>
              <a:t> </a:t>
            </a:r>
            <a:r>
              <a:rPr sz="2400" spc="-10" dirty="0">
                <a:latin typeface="Calibri"/>
                <a:cs typeface="Calibri"/>
              </a:rPr>
              <a:t>c</a:t>
            </a:r>
            <a:r>
              <a:rPr sz="2400" dirty="0">
                <a:latin typeface="Calibri"/>
                <a:cs typeface="Calibri"/>
              </a:rPr>
              <a:t>l</a:t>
            </a:r>
            <a:r>
              <a:rPr sz="2400" spc="-5" dirty="0">
                <a:latin typeface="Calibri"/>
                <a:cs typeface="Calibri"/>
              </a:rPr>
              <a:t>u</a:t>
            </a:r>
            <a:r>
              <a:rPr sz="2400" spc="-30" dirty="0">
                <a:latin typeface="Calibri"/>
                <a:cs typeface="Calibri"/>
              </a:rPr>
              <a:t>s</a:t>
            </a:r>
            <a:r>
              <a:rPr sz="2400" spc="-35" dirty="0">
                <a:latin typeface="Calibri"/>
                <a:cs typeface="Calibri"/>
              </a:rPr>
              <a:t>t</a:t>
            </a:r>
            <a:r>
              <a:rPr sz="2400" spc="-10" dirty="0">
                <a:latin typeface="Calibri"/>
                <a:cs typeface="Calibri"/>
              </a:rPr>
              <a:t>er</a:t>
            </a:r>
            <a:endParaRPr sz="2400" dirty="0">
              <a:latin typeface="Calibri"/>
              <a:cs typeface="Calibri"/>
            </a:endParaRPr>
          </a:p>
          <a:p>
            <a:pPr marL="756285" lvl="1" indent="-286385" algn="l">
              <a:lnSpc>
                <a:spcPct val="100000"/>
              </a:lnSpc>
              <a:buFont typeface="Arial"/>
              <a:buChar char="–"/>
              <a:tabLst>
                <a:tab pos="756920" algn="l"/>
              </a:tabLst>
            </a:pPr>
            <a:r>
              <a:rPr sz="2400" spc="-20" dirty="0">
                <a:latin typeface="Calibri"/>
                <a:cs typeface="Calibri"/>
              </a:rPr>
              <a:t>P</a:t>
            </a:r>
            <a:r>
              <a:rPr sz="2400" spc="-10" dirty="0">
                <a:latin typeface="Calibri"/>
                <a:cs typeface="Calibri"/>
              </a:rPr>
              <a:t>ri</a:t>
            </a:r>
            <a:r>
              <a:rPr sz="2400" spc="-60" dirty="0">
                <a:latin typeface="Calibri"/>
                <a:cs typeface="Calibri"/>
              </a:rPr>
              <a:t>v</a:t>
            </a:r>
            <a:r>
              <a:rPr sz="2400" spc="-25" dirty="0">
                <a:latin typeface="Calibri"/>
                <a:cs typeface="Calibri"/>
              </a:rPr>
              <a:t>a</a:t>
            </a:r>
            <a:r>
              <a:rPr sz="2400" spc="-35" dirty="0">
                <a:latin typeface="Calibri"/>
                <a:cs typeface="Calibri"/>
              </a:rPr>
              <a:t>t</a:t>
            </a:r>
            <a:r>
              <a:rPr sz="2400" spc="-10" dirty="0">
                <a:latin typeface="Calibri"/>
                <a:cs typeface="Calibri"/>
              </a:rPr>
              <a:t>e</a:t>
            </a:r>
            <a:r>
              <a:rPr sz="2400" spc="-5" dirty="0">
                <a:latin typeface="Calibri"/>
                <a:cs typeface="Calibri"/>
              </a:rPr>
              <a:t>/pub</a:t>
            </a:r>
            <a:r>
              <a:rPr sz="2400" dirty="0">
                <a:latin typeface="Calibri"/>
                <a:cs typeface="Calibri"/>
              </a:rPr>
              <a:t>lic</a:t>
            </a:r>
            <a:r>
              <a:rPr sz="2400" spc="-10" dirty="0">
                <a:latin typeface="Calibri"/>
                <a:cs typeface="Calibri"/>
              </a:rPr>
              <a:t> c</a:t>
            </a:r>
            <a:r>
              <a:rPr sz="2400" dirty="0">
                <a:latin typeface="Calibri"/>
                <a:cs typeface="Calibri"/>
              </a:rPr>
              <a:t>l</a:t>
            </a:r>
            <a:r>
              <a:rPr sz="2400" spc="-10" dirty="0">
                <a:latin typeface="Calibri"/>
                <a:cs typeface="Calibri"/>
              </a:rPr>
              <a:t>o</a:t>
            </a:r>
            <a:r>
              <a:rPr sz="2400" spc="-5" dirty="0">
                <a:latin typeface="Calibri"/>
                <a:cs typeface="Calibri"/>
              </a:rPr>
              <a:t>u</a:t>
            </a:r>
            <a:r>
              <a:rPr sz="2400" dirty="0">
                <a:latin typeface="Calibri"/>
                <a:cs typeface="Calibri"/>
              </a:rPr>
              <a:t>d</a:t>
            </a:r>
          </a:p>
          <a:p>
            <a:pPr marL="756285" lvl="1" indent="-286385" algn="l">
              <a:lnSpc>
                <a:spcPct val="100000"/>
              </a:lnSpc>
              <a:buFont typeface="Arial"/>
              <a:buChar char="–"/>
              <a:tabLst>
                <a:tab pos="756920" algn="l"/>
              </a:tabLst>
            </a:pPr>
            <a:r>
              <a:rPr sz="2400" spc="-20" dirty="0">
                <a:latin typeface="Calibri"/>
                <a:cs typeface="Calibri"/>
              </a:rPr>
              <a:t>E</a:t>
            </a:r>
            <a:r>
              <a:rPr sz="2400" spc="-35" dirty="0">
                <a:latin typeface="Calibri"/>
                <a:cs typeface="Calibri"/>
              </a:rPr>
              <a:t>t</a:t>
            </a:r>
            <a:r>
              <a:rPr sz="2400" spc="-10" dirty="0">
                <a:latin typeface="Calibri"/>
                <a:cs typeface="Calibri"/>
              </a:rPr>
              <a:t>c</a:t>
            </a:r>
            <a:r>
              <a:rPr sz="2400" dirty="0">
                <a:latin typeface="Calibri"/>
                <a:cs typeface="Calibri"/>
              </a:rPr>
              <a:t>…</a:t>
            </a:r>
          </a:p>
        </p:txBody>
      </p:sp>
    </p:spTree>
    <p:extLst>
      <p:ext uri="{BB962C8B-B14F-4D97-AF65-F5344CB8AC3E}">
        <p14:creationId xmlns:p14="http://schemas.microsoft.com/office/powerpoint/2010/main" val="350429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p:nvPr/>
        </p:nvSpPr>
        <p:spPr>
          <a:xfrm>
            <a:off x="4719495" y="2290251"/>
            <a:ext cx="3815079" cy="4128135"/>
          </a:xfrm>
          <a:custGeom>
            <a:avLst/>
            <a:gdLst/>
            <a:ahLst/>
            <a:cxnLst/>
            <a:rect l="l" t="t" r="r" b="b"/>
            <a:pathLst>
              <a:path w="3815079" h="4128135">
                <a:moveTo>
                  <a:pt x="0" y="0"/>
                </a:moveTo>
                <a:lnTo>
                  <a:pt x="3814794" y="0"/>
                </a:lnTo>
                <a:lnTo>
                  <a:pt x="3814794" y="4127865"/>
                </a:lnTo>
                <a:lnTo>
                  <a:pt x="0" y="4127865"/>
                </a:lnTo>
                <a:lnTo>
                  <a:pt x="0" y="0"/>
                </a:lnTo>
                <a:close/>
              </a:path>
            </a:pathLst>
          </a:custGeom>
          <a:solidFill>
            <a:srgbClr val="E8EEF7"/>
          </a:solidFill>
        </p:spPr>
        <p:txBody>
          <a:bodyPr wrap="square" lIns="0" tIns="0" rIns="0" bIns="0" rtlCol="0"/>
          <a:lstStyle/>
          <a:p>
            <a:endParaRPr/>
          </a:p>
        </p:txBody>
      </p:sp>
      <p:sp>
        <p:nvSpPr>
          <p:cNvPr id="3" name="object 3"/>
          <p:cNvSpPr/>
          <p:nvPr/>
        </p:nvSpPr>
        <p:spPr>
          <a:xfrm>
            <a:off x="4719496" y="2290251"/>
            <a:ext cx="3815079" cy="4128135"/>
          </a:xfrm>
          <a:custGeom>
            <a:avLst/>
            <a:gdLst/>
            <a:ahLst/>
            <a:cxnLst/>
            <a:rect l="l" t="t" r="r" b="b"/>
            <a:pathLst>
              <a:path w="3815079" h="4128135">
                <a:moveTo>
                  <a:pt x="0" y="4127864"/>
                </a:moveTo>
                <a:lnTo>
                  <a:pt x="3814792" y="4127864"/>
                </a:lnTo>
                <a:lnTo>
                  <a:pt x="3814792" y="0"/>
                </a:lnTo>
                <a:lnTo>
                  <a:pt x="0" y="0"/>
                </a:lnTo>
                <a:lnTo>
                  <a:pt x="0" y="4127864"/>
                </a:lnTo>
                <a:close/>
              </a:path>
            </a:pathLst>
          </a:custGeom>
          <a:ln w="3256">
            <a:solidFill>
              <a:srgbClr val="000000"/>
            </a:solidFill>
          </a:ln>
        </p:spPr>
        <p:txBody>
          <a:bodyPr wrap="square" lIns="0" tIns="0" rIns="0" bIns="0" rtlCol="0"/>
          <a:lstStyle/>
          <a:p>
            <a:endParaRPr/>
          </a:p>
        </p:txBody>
      </p:sp>
      <p:sp>
        <p:nvSpPr>
          <p:cNvPr id="4" name="object 4"/>
          <p:cNvSpPr/>
          <p:nvPr/>
        </p:nvSpPr>
        <p:spPr>
          <a:xfrm>
            <a:off x="4790183" y="2356149"/>
            <a:ext cx="3613244" cy="20275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01283" y="4195468"/>
            <a:ext cx="74930" cy="66675"/>
          </a:xfrm>
          <a:custGeom>
            <a:avLst/>
            <a:gdLst/>
            <a:ahLst/>
            <a:cxnLst/>
            <a:rect l="l" t="t" r="r" b="b"/>
            <a:pathLst>
              <a:path w="74929" h="66675">
                <a:moveTo>
                  <a:pt x="10515" y="66243"/>
                </a:moveTo>
                <a:lnTo>
                  <a:pt x="0" y="66243"/>
                </a:lnTo>
                <a:lnTo>
                  <a:pt x="0" y="0"/>
                </a:lnTo>
                <a:lnTo>
                  <a:pt x="15189" y="0"/>
                </a:lnTo>
                <a:lnTo>
                  <a:pt x="19511" y="10875"/>
                </a:lnTo>
                <a:lnTo>
                  <a:pt x="9931" y="10875"/>
                </a:lnTo>
                <a:lnTo>
                  <a:pt x="9931" y="16808"/>
                </a:lnTo>
                <a:lnTo>
                  <a:pt x="10515" y="25212"/>
                </a:lnTo>
                <a:lnTo>
                  <a:pt x="10515" y="66243"/>
                </a:lnTo>
                <a:close/>
              </a:path>
              <a:path w="74929" h="66675">
                <a:moveTo>
                  <a:pt x="46771" y="55862"/>
                </a:moveTo>
                <a:lnTo>
                  <a:pt x="37388" y="55862"/>
                </a:lnTo>
                <a:lnTo>
                  <a:pt x="59587" y="0"/>
                </a:lnTo>
                <a:lnTo>
                  <a:pt x="74776" y="0"/>
                </a:lnTo>
                <a:lnTo>
                  <a:pt x="74776" y="10381"/>
                </a:lnTo>
                <a:lnTo>
                  <a:pt x="64845" y="10381"/>
                </a:lnTo>
                <a:lnTo>
                  <a:pt x="46771" y="55862"/>
                </a:lnTo>
                <a:close/>
              </a:path>
              <a:path w="74929" h="66675">
                <a:moveTo>
                  <a:pt x="74776" y="66243"/>
                </a:moveTo>
                <a:lnTo>
                  <a:pt x="64845" y="66243"/>
                </a:lnTo>
                <a:lnTo>
                  <a:pt x="64845" y="10381"/>
                </a:lnTo>
                <a:lnTo>
                  <a:pt x="74776" y="10381"/>
                </a:lnTo>
                <a:lnTo>
                  <a:pt x="74776" y="66243"/>
                </a:lnTo>
                <a:close/>
              </a:path>
              <a:path w="74929" h="66675">
                <a:moveTo>
                  <a:pt x="42646" y="66243"/>
                </a:moveTo>
                <a:lnTo>
                  <a:pt x="32130" y="66243"/>
                </a:lnTo>
                <a:lnTo>
                  <a:pt x="10515" y="10875"/>
                </a:lnTo>
                <a:lnTo>
                  <a:pt x="19511" y="10875"/>
                </a:lnTo>
                <a:lnTo>
                  <a:pt x="37388" y="55862"/>
                </a:lnTo>
                <a:lnTo>
                  <a:pt x="46771" y="55862"/>
                </a:lnTo>
                <a:lnTo>
                  <a:pt x="42646" y="66243"/>
                </a:lnTo>
                <a:close/>
              </a:path>
            </a:pathLst>
          </a:custGeom>
          <a:solidFill>
            <a:srgbClr val="000000"/>
          </a:solidFill>
        </p:spPr>
        <p:txBody>
          <a:bodyPr wrap="square" lIns="0" tIns="0" rIns="0" bIns="0" rtlCol="0"/>
          <a:lstStyle/>
          <a:p>
            <a:endParaRPr/>
          </a:p>
        </p:txBody>
      </p:sp>
      <p:sp>
        <p:nvSpPr>
          <p:cNvPr id="6" name="object 6"/>
          <p:cNvSpPr/>
          <p:nvPr/>
        </p:nvSpPr>
        <p:spPr>
          <a:xfrm>
            <a:off x="4888328" y="4212838"/>
            <a:ext cx="51435" cy="46990"/>
          </a:xfrm>
          <a:custGeom>
            <a:avLst/>
            <a:gdLst/>
            <a:ahLst/>
            <a:cxnLst/>
            <a:rect l="l" t="t" r="r" b="b"/>
            <a:pathLst>
              <a:path w="51435"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268" y="6358"/>
                </a:lnTo>
                <a:lnTo>
                  <a:pt x="9347" y="18222"/>
                </a:lnTo>
                <a:lnTo>
                  <a:pt x="9347" y="31075"/>
                </a:lnTo>
                <a:lnTo>
                  <a:pt x="12268" y="42940"/>
                </a:lnTo>
                <a:lnTo>
                  <a:pt x="40580" y="42940"/>
                </a:lnTo>
                <a:lnTo>
                  <a:pt x="32776" y="46223"/>
                </a:lnTo>
                <a:lnTo>
                  <a:pt x="12525" y="46699"/>
                </a:lnTo>
                <a:close/>
              </a:path>
              <a:path w="51435"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7" name="object 7"/>
          <p:cNvSpPr/>
          <p:nvPr/>
        </p:nvSpPr>
        <p:spPr>
          <a:xfrm>
            <a:off x="4952005" y="4212275"/>
            <a:ext cx="46355" cy="49530"/>
          </a:xfrm>
          <a:custGeom>
            <a:avLst/>
            <a:gdLst/>
            <a:ahLst/>
            <a:cxnLst/>
            <a:rect l="l" t="t" r="r" b="b"/>
            <a:pathLst>
              <a:path w="46354" h="49529">
                <a:moveTo>
                  <a:pt x="15967" y="7909"/>
                </a:moveTo>
                <a:lnTo>
                  <a:pt x="9347" y="7909"/>
                </a:lnTo>
                <a:lnTo>
                  <a:pt x="11099" y="5437"/>
                </a:lnTo>
                <a:lnTo>
                  <a:pt x="16357" y="0"/>
                </a:lnTo>
                <a:lnTo>
                  <a:pt x="26599" y="1"/>
                </a:lnTo>
                <a:lnTo>
                  <a:pt x="39642" y="3237"/>
                </a:lnTo>
                <a:lnTo>
                  <a:pt x="41476" y="6920"/>
                </a:lnTo>
                <a:lnTo>
                  <a:pt x="19278" y="6920"/>
                </a:lnTo>
                <a:lnTo>
                  <a:pt x="15967" y="7909"/>
                </a:lnTo>
                <a:close/>
              </a:path>
              <a:path w="46354" h="49529">
                <a:moveTo>
                  <a:pt x="9347" y="49435"/>
                </a:moveTo>
                <a:lnTo>
                  <a:pt x="0" y="49435"/>
                </a:lnTo>
                <a:lnTo>
                  <a:pt x="0" y="988"/>
                </a:lnTo>
                <a:lnTo>
                  <a:pt x="8762" y="988"/>
                </a:lnTo>
                <a:lnTo>
                  <a:pt x="8762" y="7909"/>
                </a:lnTo>
                <a:lnTo>
                  <a:pt x="15967" y="7909"/>
                </a:lnTo>
                <a:lnTo>
                  <a:pt x="9347" y="9887"/>
                </a:lnTo>
                <a:lnTo>
                  <a:pt x="9347" y="49435"/>
                </a:lnTo>
                <a:close/>
              </a:path>
              <a:path w="46354" h="49529">
                <a:moveTo>
                  <a:pt x="46151" y="49435"/>
                </a:moveTo>
                <a:lnTo>
                  <a:pt x="36804" y="49435"/>
                </a:lnTo>
                <a:lnTo>
                  <a:pt x="36804" y="11370"/>
                </a:lnTo>
                <a:lnTo>
                  <a:pt x="33883" y="6920"/>
                </a:lnTo>
                <a:lnTo>
                  <a:pt x="41476" y="6920"/>
                </a:lnTo>
                <a:lnTo>
                  <a:pt x="46151" y="16313"/>
                </a:lnTo>
                <a:lnTo>
                  <a:pt x="46151" y="49435"/>
                </a:lnTo>
                <a:close/>
              </a:path>
            </a:pathLst>
          </a:custGeom>
          <a:solidFill>
            <a:srgbClr val="000000"/>
          </a:solidFill>
        </p:spPr>
        <p:txBody>
          <a:bodyPr wrap="square" lIns="0" tIns="0" rIns="0" bIns="0" rtlCol="0"/>
          <a:lstStyle/>
          <a:p>
            <a:endParaRPr/>
          </a:p>
        </p:txBody>
      </p:sp>
      <p:sp>
        <p:nvSpPr>
          <p:cNvPr id="8" name="object 8"/>
          <p:cNvSpPr/>
          <p:nvPr/>
        </p:nvSpPr>
        <p:spPr>
          <a:xfrm>
            <a:off x="5012761" y="4195467"/>
            <a:ext cx="9525" cy="66675"/>
          </a:xfrm>
          <a:custGeom>
            <a:avLst/>
            <a:gdLst/>
            <a:ahLst/>
            <a:cxnLst/>
            <a:rect l="l" t="t" r="r" b="b"/>
            <a:pathLst>
              <a:path w="9525" h="66675">
                <a:moveTo>
                  <a:pt x="9347" y="66243"/>
                </a:moveTo>
                <a:lnTo>
                  <a:pt x="0" y="66243"/>
                </a:lnTo>
                <a:lnTo>
                  <a:pt x="0" y="17796"/>
                </a:lnTo>
                <a:lnTo>
                  <a:pt x="9347" y="17796"/>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9" name="object 9"/>
          <p:cNvSpPr/>
          <p:nvPr/>
        </p:nvSpPr>
        <p:spPr>
          <a:xfrm>
            <a:off x="5031456" y="4199916"/>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347" y="62288"/>
                </a:lnTo>
                <a:lnTo>
                  <a:pt x="7594" y="57839"/>
                </a:lnTo>
                <a:lnTo>
                  <a:pt x="7594" y="20268"/>
                </a:lnTo>
                <a:lnTo>
                  <a:pt x="16941" y="20268"/>
                </a:lnTo>
                <a:lnTo>
                  <a:pt x="16941" y="55367"/>
                </a:lnTo>
                <a:lnTo>
                  <a:pt x="26288" y="55367"/>
                </a:lnTo>
                <a:lnTo>
                  <a:pt x="26288" y="61794"/>
                </a:lnTo>
                <a:lnTo>
                  <a:pt x="22783" y="61794"/>
                </a:lnTo>
                <a:lnTo>
                  <a:pt x="19862" y="62288"/>
                </a:lnTo>
                <a:close/>
              </a:path>
            </a:pathLst>
          </a:custGeom>
          <a:solidFill>
            <a:srgbClr val="000000"/>
          </a:solidFill>
        </p:spPr>
        <p:txBody>
          <a:bodyPr wrap="square" lIns="0" tIns="0" rIns="0" bIns="0" rtlCol="0"/>
          <a:lstStyle/>
          <a:p>
            <a:endParaRPr/>
          </a:p>
        </p:txBody>
      </p:sp>
      <p:sp>
        <p:nvSpPr>
          <p:cNvPr id="10" name="object 10"/>
          <p:cNvSpPr/>
          <p:nvPr/>
        </p:nvSpPr>
        <p:spPr>
          <a:xfrm>
            <a:off x="5063586" y="4212884"/>
            <a:ext cx="52069" cy="46990"/>
          </a:xfrm>
          <a:custGeom>
            <a:avLst/>
            <a:gdLst/>
            <a:ahLst/>
            <a:cxnLst/>
            <a:rect l="l" t="t" r="r" b="b"/>
            <a:pathLst>
              <a:path w="52070" h="46989">
                <a:moveTo>
                  <a:pt x="12682" y="46492"/>
                </a:moveTo>
                <a:lnTo>
                  <a:pt x="3146" y="37010"/>
                </a:lnTo>
                <a:lnTo>
                  <a:pt x="0" y="24601"/>
                </a:lnTo>
                <a:lnTo>
                  <a:pt x="246" y="21056"/>
                </a:lnTo>
                <a:lnTo>
                  <a:pt x="4582" y="10520"/>
                </a:lnTo>
                <a:lnTo>
                  <a:pt x="15212" y="2736"/>
                </a:lnTo>
                <a:lnTo>
                  <a:pt x="33284" y="0"/>
                </a:lnTo>
                <a:lnTo>
                  <a:pt x="44392" y="5764"/>
                </a:lnTo>
                <a:lnTo>
                  <a:pt x="44689" y="6310"/>
                </a:lnTo>
                <a:lnTo>
                  <a:pt x="12852" y="6310"/>
                </a:lnTo>
                <a:lnTo>
                  <a:pt x="9931" y="18175"/>
                </a:lnTo>
                <a:lnTo>
                  <a:pt x="9931" y="31028"/>
                </a:lnTo>
                <a:lnTo>
                  <a:pt x="12852" y="42893"/>
                </a:lnTo>
                <a:lnTo>
                  <a:pt x="41044" y="42893"/>
                </a:lnTo>
                <a:lnTo>
                  <a:pt x="33041" y="46137"/>
                </a:lnTo>
                <a:lnTo>
                  <a:pt x="12682" y="46492"/>
                </a:lnTo>
                <a:close/>
              </a:path>
              <a:path w="52070" h="46989">
                <a:moveTo>
                  <a:pt x="41044" y="42893"/>
                </a:moveTo>
                <a:lnTo>
                  <a:pt x="40309" y="42893"/>
                </a:lnTo>
                <a:lnTo>
                  <a:pt x="43230" y="31028"/>
                </a:lnTo>
                <a:lnTo>
                  <a:pt x="43230" y="18175"/>
                </a:lnTo>
                <a:lnTo>
                  <a:pt x="40309" y="6310"/>
                </a:lnTo>
                <a:lnTo>
                  <a:pt x="44689" y="6310"/>
                </a:lnTo>
                <a:lnTo>
                  <a:pt x="50504" y="17016"/>
                </a:lnTo>
                <a:lnTo>
                  <a:pt x="51660" y="33029"/>
                </a:lnTo>
                <a:lnTo>
                  <a:pt x="45496" y="41088"/>
                </a:lnTo>
                <a:lnTo>
                  <a:pt x="41044" y="42893"/>
                </a:lnTo>
                <a:close/>
              </a:path>
            </a:pathLst>
          </a:custGeom>
          <a:solidFill>
            <a:srgbClr val="000000"/>
          </a:solidFill>
        </p:spPr>
        <p:txBody>
          <a:bodyPr wrap="square" lIns="0" tIns="0" rIns="0" bIns="0" rtlCol="0"/>
          <a:lstStyle/>
          <a:p>
            <a:endParaRPr/>
          </a:p>
        </p:txBody>
      </p:sp>
      <p:sp>
        <p:nvSpPr>
          <p:cNvPr id="11" name="object 11"/>
          <p:cNvSpPr/>
          <p:nvPr/>
        </p:nvSpPr>
        <p:spPr>
          <a:xfrm>
            <a:off x="5129016" y="4212274"/>
            <a:ext cx="27940" cy="49530"/>
          </a:xfrm>
          <a:custGeom>
            <a:avLst/>
            <a:gdLst/>
            <a:ahLst/>
            <a:cxnLst/>
            <a:rect l="l" t="t" r="r" b="b"/>
            <a:pathLst>
              <a:path w="27939" h="49529">
                <a:moveTo>
                  <a:pt x="14215" y="9392"/>
                </a:moveTo>
                <a:lnTo>
                  <a:pt x="9347" y="9392"/>
                </a:lnTo>
                <a:lnTo>
                  <a:pt x="12852" y="3460"/>
                </a:lnTo>
                <a:lnTo>
                  <a:pt x="18110" y="0"/>
                </a:lnTo>
                <a:lnTo>
                  <a:pt x="27457" y="0"/>
                </a:lnTo>
                <a:lnTo>
                  <a:pt x="27457" y="8404"/>
                </a:lnTo>
                <a:lnTo>
                  <a:pt x="15189" y="8404"/>
                </a:lnTo>
                <a:lnTo>
                  <a:pt x="14215" y="9392"/>
                </a:lnTo>
                <a:close/>
              </a:path>
              <a:path w="27939" h="49529">
                <a:moveTo>
                  <a:pt x="9347" y="49435"/>
                </a:moveTo>
                <a:lnTo>
                  <a:pt x="0" y="49435"/>
                </a:lnTo>
                <a:lnTo>
                  <a:pt x="0" y="988"/>
                </a:lnTo>
                <a:lnTo>
                  <a:pt x="8762" y="988"/>
                </a:lnTo>
                <a:lnTo>
                  <a:pt x="8762" y="9392"/>
                </a:lnTo>
                <a:lnTo>
                  <a:pt x="14215" y="9392"/>
                </a:lnTo>
                <a:lnTo>
                  <a:pt x="9347" y="14336"/>
                </a:lnTo>
                <a:lnTo>
                  <a:pt x="9347" y="49435"/>
                </a:lnTo>
                <a:close/>
              </a:path>
            </a:pathLst>
          </a:custGeom>
          <a:solidFill>
            <a:srgbClr val="000000"/>
          </a:solidFill>
        </p:spPr>
        <p:txBody>
          <a:bodyPr wrap="square" lIns="0" tIns="0" rIns="0" bIns="0" rtlCol="0"/>
          <a:lstStyle/>
          <a:p>
            <a:endParaRPr/>
          </a:p>
        </p:txBody>
      </p:sp>
      <p:sp>
        <p:nvSpPr>
          <p:cNvPr id="12" name="object 12"/>
          <p:cNvSpPr/>
          <p:nvPr/>
        </p:nvSpPr>
        <p:spPr>
          <a:xfrm>
            <a:off x="7667343" y="4290381"/>
            <a:ext cx="64135" cy="66675"/>
          </a:xfrm>
          <a:custGeom>
            <a:avLst/>
            <a:gdLst/>
            <a:ahLst/>
            <a:cxnLst/>
            <a:rect l="l" t="t" r="r" b="b"/>
            <a:pathLst>
              <a:path w="64134" h="66675">
                <a:moveTo>
                  <a:pt x="63676" y="7909"/>
                </a:moveTo>
                <a:lnTo>
                  <a:pt x="0" y="7909"/>
                </a:lnTo>
                <a:lnTo>
                  <a:pt x="0" y="0"/>
                </a:lnTo>
                <a:lnTo>
                  <a:pt x="63676" y="0"/>
                </a:lnTo>
                <a:lnTo>
                  <a:pt x="63676" y="7909"/>
                </a:lnTo>
                <a:close/>
              </a:path>
              <a:path w="64134" h="66675">
                <a:moveTo>
                  <a:pt x="37387" y="66243"/>
                </a:moveTo>
                <a:lnTo>
                  <a:pt x="26872" y="66243"/>
                </a:lnTo>
                <a:lnTo>
                  <a:pt x="26872" y="7909"/>
                </a:lnTo>
                <a:lnTo>
                  <a:pt x="37387" y="7909"/>
                </a:lnTo>
                <a:lnTo>
                  <a:pt x="37387" y="66243"/>
                </a:lnTo>
                <a:close/>
              </a:path>
            </a:pathLst>
          </a:custGeom>
          <a:solidFill>
            <a:srgbClr val="000000"/>
          </a:solidFill>
        </p:spPr>
        <p:txBody>
          <a:bodyPr wrap="square" lIns="0" tIns="0" rIns="0" bIns="0" rtlCol="0"/>
          <a:lstStyle/>
          <a:p>
            <a:endParaRPr/>
          </a:p>
        </p:txBody>
      </p:sp>
      <p:sp>
        <p:nvSpPr>
          <p:cNvPr id="13" name="object 13"/>
          <p:cNvSpPr/>
          <p:nvPr/>
        </p:nvSpPr>
        <p:spPr>
          <a:xfrm>
            <a:off x="7740951" y="4307189"/>
            <a:ext cx="28575" cy="49530"/>
          </a:xfrm>
          <a:custGeom>
            <a:avLst/>
            <a:gdLst/>
            <a:ahLst/>
            <a:cxnLst/>
            <a:rect l="l" t="t" r="r" b="b"/>
            <a:pathLst>
              <a:path w="28575" h="49529">
                <a:moveTo>
                  <a:pt x="14215" y="9392"/>
                </a:moveTo>
                <a:lnTo>
                  <a:pt x="9347" y="9392"/>
                </a:lnTo>
                <a:lnTo>
                  <a:pt x="12852" y="3460"/>
                </a:lnTo>
                <a:lnTo>
                  <a:pt x="18110" y="0"/>
                </a:lnTo>
                <a:lnTo>
                  <a:pt x="28041" y="0"/>
                </a:lnTo>
                <a:lnTo>
                  <a:pt x="28041" y="8404"/>
                </a:lnTo>
                <a:lnTo>
                  <a:pt x="15189" y="8404"/>
                </a:lnTo>
                <a:lnTo>
                  <a:pt x="14215" y="9392"/>
                </a:lnTo>
                <a:close/>
              </a:path>
              <a:path w="28575" h="49529">
                <a:moveTo>
                  <a:pt x="9347" y="49435"/>
                </a:moveTo>
                <a:lnTo>
                  <a:pt x="0" y="49435"/>
                </a:lnTo>
                <a:lnTo>
                  <a:pt x="0" y="988"/>
                </a:lnTo>
                <a:lnTo>
                  <a:pt x="9347" y="988"/>
                </a:lnTo>
                <a:lnTo>
                  <a:pt x="9347" y="9392"/>
                </a:lnTo>
                <a:lnTo>
                  <a:pt x="14215" y="9392"/>
                </a:lnTo>
                <a:lnTo>
                  <a:pt x="9347" y="14336"/>
                </a:lnTo>
                <a:lnTo>
                  <a:pt x="9347" y="49435"/>
                </a:lnTo>
                <a:close/>
              </a:path>
            </a:pathLst>
          </a:custGeom>
          <a:solidFill>
            <a:srgbClr val="000000"/>
          </a:solidFill>
        </p:spPr>
        <p:txBody>
          <a:bodyPr wrap="square" lIns="0" tIns="0" rIns="0" bIns="0" rtlCol="0"/>
          <a:lstStyle/>
          <a:p>
            <a:endParaRPr/>
          </a:p>
        </p:txBody>
      </p:sp>
      <p:sp>
        <p:nvSpPr>
          <p:cNvPr id="14" name="object 14"/>
          <p:cNvSpPr/>
          <p:nvPr/>
        </p:nvSpPr>
        <p:spPr>
          <a:xfrm>
            <a:off x="7773082" y="4307189"/>
            <a:ext cx="53975" cy="50800"/>
          </a:xfrm>
          <a:custGeom>
            <a:avLst/>
            <a:gdLst/>
            <a:ahLst/>
            <a:cxnLst/>
            <a:rect l="l" t="t" r="r" b="b"/>
            <a:pathLst>
              <a:path w="53975" h="50800">
                <a:moveTo>
                  <a:pt x="11683" y="15819"/>
                </a:moveTo>
                <a:lnTo>
                  <a:pt x="2880" y="12163"/>
                </a:lnTo>
                <a:lnTo>
                  <a:pt x="10777" y="2826"/>
                </a:lnTo>
                <a:lnTo>
                  <a:pt x="26288" y="0"/>
                </a:lnTo>
                <a:lnTo>
                  <a:pt x="30378" y="0"/>
                </a:lnTo>
                <a:lnTo>
                  <a:pt x="47319" y="988"/>
                </a:lnTo>
                <a:lnTo>
                  <a:pt x="47319" y="6426"/>
                </a:lnTo>
                <a:lnTo>
                  <a:pt x="13436" y="6426"/>
                </a:lnTo>
                <a:lnTo>
                  <a:pt x="12268" y="12358"/>
                </a:lnTo>
                <a:lnTo>
                  <a:pt x="11683" y="15819"/>
                </a:lnTo>
                <a:close/>
              </a:path>
              <a:path w="53975" h="50800">
                <a:moveTo>
                  <a:pt x="28625" y="50424"/>
                </a:moveTo>
                <a:lnTo>
                  <a:pt x="7010" y="50424"/>
                </a:lnTo>
                <a:lnTo>
                  <a:pt x="0" y="44986"/>
                </a:lnTo>
                <a:lnTo>
                  <a:pt x="0" y="32627"/>
                </a:lnTo>
                <a:lnTo>
                  <a:pt x="1168" y="23234"/>
                </a:lnTo>
                <a:lnTo>
                  <a:pt x="32714" y="20268"/>
                </a:lnTo>
                <a:lnTo>
                  <a:pt x="35051" y="19774"/>
                </a:lnTo>
                <a:lnTo>
                  <a:pt x="37972" y="19279"/>
                </a:lnTo>
                <a:lnTo>
                  <a:pt x="37972" y="9392"/>
                </a:lnTo>
                <a:lnTo>
                  <a:pt x="33299" y="6426"/>
                </a:lnTo>
                <a:lnTo>
                  <a:pt x="47319" y="6426"/>
                </a:lnTo>
                <a:lnTo>
                  <a:pt x="47319" y="24717"/>
                </a:lnTo>
                <a:lnTo>
                  <a:pt x="37388" y="24717"/>
                </a:lnTo>
                <a:lnTo>
                  <a:pt x="36220" y="25706"/>
                </a:lnTo>
                <a:lnTo>
                  <a:pt x="33883" y="26695"/>
                </a:lnTo>
                <a:lnTo>
                  <a:pt x="21615" y="27683"/>
                </a:lnTo>
                <a:lnTo>
                  <a:pt x="16941" y="28178"/>
                </a:lnTo>
                <a:lnTo>
                  <a:pt x="9931" y="29661"/>
                </a:lnTo>
                <a:lnTo>
                  <a:pt x="9931" y="41031"/>
                </a:lnTo>
                <a:lnTo>
                  <a:pt x="12852" y="43997"/>
                </a:lnTo>
                <a:lnTo>
                  <a:pt x="36971" y="43997"/>
                </a:lnTo>
                <a:lnTo>
                  <a:pt x="34467" y="46469"/>
                </a:lnTo>
                <a:lnTo>
                  <a:pt x="28625" y="50424"/>
                </a:lnTo>
                <a:close/>
              </a:path>
              <a:path w="53975" h="50800">
                <a:moveTo>
                  <a:pt x="36971" y="43997"/>
                </a:moveTo>
                <a:lnTo>
                  <a:pt x="29209" y="43997"/>
                </a:lnTo>
                <a:lnTo>
                  <a:pt x="37388" y="39054"/>
                </a:lnTo>
                <a:lnTo>
                  <a:pt x="37388" y="24717"/>
                </a:lnTo>
                <a:lnTo>
                  <a:pt x="47319" y="24717"/>
                </a:lnTo>
                <a:lnTo>
                  <a:pt x="47319" y="43008"/>
                </a:lnTo>
                <a:lnTo>
                  <a:pt x="37972" y="43008"/>
                </a:lnTo>
                <a:lnTo>
                  <a:pt x="36971" y="43997"/>
                </a:lnTo>
                <a:close/>
              </a:path>
              <a:path w="53975" h="50800">
                <a:moveTo>
                  <a:pt x="50240" y="50424"/>
                </a:moveTo>
                <a:lnTo>
                  <a:pt x="39725" y="50424"/>
                </a:lnTo>
                <a:lnTo>
                  <a:pt x="38556" y="46469"/>
                </a:lnTo>
                <a:lnTo>
                  <a:pt x="37972" y="43008"/>
                </a:lnTo>
                <a:lnTo>
                  <a:pt x="47319" y="43008"/>
                </a:lnTo>
                <a:lnTo>
                  <a:pt x="48488" y="43997"/>
                </a:lnTo>
                <a:lnTo>
                  <a:pt x="53745" y="43997"/>
                </a:lnTo>
                <a:lnTo>
                  <a:pt x="53745" y="49435"/>
                </a:lnTo>
                <a:lnTo>
                  <a:pt x="51993" y="49435"/>
                </a:lnTo>
                <a:lnTo>
                  <a:pt x="50240" y="50424"/>
                </a:lnTo>
                <a:close/>
              </a:path>
              <a:path w="53975" h="50800">
                <a:moveTo>
                  <a:pt x="53745" y="43997"/>
                </a:moveTo>
                <a:lnTo>
                  <a:pt x="51409" y="43997"/>
                </a:lnTo>
                <a:lnTo>
                  <a:pt x="52577" y="43503"/>
                </a:lnTo>
                <a:lnTo>
                  <a:pt x="53745" y="43503"/>
                </a:lnTo>
                <a:lnTo>
                  <a:pt x="53745" y="43997"/>
                </a:lnTo>
                <a:close/>
              </a:path>
            </a:pathLst>
          </a:custGeom>
          <a:solidFill>
            <a:srgbClr val="000000"/>
          </a:solidFill>
        </p:spPr>
        <p:txBody>
          <a:bodyPr wrap="square" lIns="0" tIns="0" rIns="0" bIns="0" rtlCol="0"/>
          <a:lstStyle/>
          <a:p>
            <a:endParaRPr/>
          </a:p>
        </p:txBody>
      </p:sp>
      <p:sp>
        <p:nvSpPr>
          <p:cNvPr id="15" name="object 15"/>
          <p:cNvSpPr/>
          <p:nvPr/>
        </p:nvSpPr>
        <p:spPr>
          <a:xfrm>
            <a:off x="7836759" y="4307188"/>
            <a:ext cx="46355" cy="49530"/>
          </a:xfrm>
          <a:custGeom>
            <a:avLst/>
            <a:gdLst/>
            <a:ahLst/>
            <a:cxnLst/>
            <a:rect l="l" t="t" r="r" b="b"/>
            <a:pathLst>
              <a:path w="46354" h="49529">
                <a:moveTo>
                  <a:pt x="15967" y="7909"/>
                </a:moveTo>
                <a:lnTo>
                  <a:pt x="9347" y="7909"/>
                </a:lnTo>
                <a:lnTo>
                  <a:pt x="11099" y="5437"/>
                </a:lnTo>
                <a:lnTo>
                  <a:pt x="16357" y="0"/>
                </a:lnTo>
                <a:lnTo>
                  <a:pt x="26600" y="1"/>
                </a:lnTo>
                <a:lnTo>
                  <a:pt x="39643" y="3237"/>
                </a:lnTo>
                <a:lnTo>
                  <a:pt x="41476" y="6920"/>
                </a:lnTo>
                <a:lnTo>
                  <a:pt x="19278" y="6920"/>
                </a:lnTo>
                <a:lnTo>
                  <a:pt x="15967" y="7909"/>
                </a:lnTo>
                <a:close/>
              </a:path>
              <a:path w="46354" h="49529">
                <a:moveTo>
                  <a:pt x="9347" y="49435"/>
                </a:moveTo>
                <a:lnTo>
                  <a:pt x="0" y="49435"/>
                </a:lnTo>
                <a:lnTo>
                  <a:pt x="0" y="988"/>
                </a:lnTo>
                <a:lnTo>
                  <a:pt x="8762" y="988"/>
                </a:lnTo>
                <a:lnTo>
                  <a:pt x="8762" y="7909"/>
                </a:lnTo>
                <a:lnTo>
                  <a:pt x="15967" y="7909"/>
                </a:lnTo>
                <a:lnTo>
                  <a:pt x="9347" y="9887"/>
                </a:lnTo>
                <a:lnTo>
                  <a:pt x="9347" y="49435"/>
                </a:lnTo>
                <a:close/>
              </a:path>
              <a:path w="46354" h="49529">
                <a:moveTo>
                  <a:pt x="46151" y="49435"/>
                </a:moveTo>
                <a:lnTo>
                  <a:pt x="36804" y="49435"/>
                </a:lnTo>
                <a:lnTo>
                  <a:pt x="36804" y="11370"/>
                </a:lnTo>
                <a:lnTo>
                  <a:pt x="33883" y="6920"/>
                </a:lnTo>
                <a:lnTo>
                  <a:pt x="41476" y="6920"/>
                </a:lnTo>
                <a:lnTo>
                  <a:pt x="46151" y="16313"/>
                </a:lnTo>
                <a:lnTo>
                  <a:pt x="46151" y="49435"/>
                </a:lnTo>
                <a:close/>
              </a:path>
            </a:pathLst>
          </a:custGeom>
          <a:solidFill>
            <a:srgbClr val="000000"/>
          </a:solidFill>
        </p:spPr>
        <p:txBody>
          <a:bodyPr wrap="square" lIns="0" tIns="0" rIns="0" bIns="0" rtlCol="0"/>
          <a:lstStyle/>
          <a:p>
            <a:endParaRPr/>
          </a:p>
        </p:txBody>
      </p:sp>
      <p:sp>
        <p:nvSpPr>
          <p:cNvPr id="16" name="object 16"/>
          <p:cNvSpPr/>
          <p:nvPr/>
        </p:nvSpPr>
        <p:spPr>
          <a:xfrm>
            <a:off x="7893426" y="4307273"/>
            <a:ext cx="45720" cy="50165"/>
          </a:xfrm>
          <a:custGeom>
            <a:avLst/>
            <a:gdLst/>
            <a:ahLst/>
            <a:cxnLst/>
            <a:rect l="l" t="t" r="r" b="b"/>
            <a:pathLst>
              <a:path w="45720" h="50164">
                <a:moveTo>
                  <a:pt x="42324" y="43418"/>
                </a:moveTo>
                <a:lnTo>
                  <a:pt x="31546" y="43418"/>
                </a:lnTo>
                <a:lnTo>
                  <a:pt x="37388" y="41440"/>
                </a:lnTo>
                <a:lnTo>
                  <a:pt x="37388" y="32048"/>
                </a:lnTo>
                <a:lnTo>
                  <a:pt x="34467" y="30564"/>
                </a:lnTo>
                <a:lnTo>
                  <a:pt x="26288" y="29081"/>
                </a:lnTo>
                <a:lnTo>
                  <a:pt x="15189" y="26610"/>
                </a:lnTo>
                <a:lnTo>
                  <a:pt x="7594" y="25127"/>
                </a:lnTo>
                <a:lnTo>
                  <a:pt x="2336" y="21666"/>
                </a:lnTo>
                <a:lnTo>
                  <a:pt x="2666" y="11986"/>
                </a:lnTo>
                <a:lnTo>
                  <a:pt x="10452" y="2770"/>
                </a:lnTo>
                <a:lnTo>
                  <a:pt x="26218" y="0"/>
                </a:lnTo>
                <a:lnTo>
                  <a:pt x="42400" y="6835"/>
                </a:lnTo>
                <a:lnTo>
                  <a:pt x="19862" y="6835"/>
                </a:lnTo>
                <a:lnTo>
                  <a:pt x="11099" y="7330"/>
                </a:lnTo>
                <a:lnTo>
                  <a:pt x="11099" y="17711"/>
                </a:lnTo>
                <a:lnTo>
                  <a:pt x="14020" y="18206"/>
                </a:lnTo>
                <a:lnTo>
                  <a:pt x="21615" y="20183"/>
                </a:lnTo>
                <a:lnTo>
                  <a:pt x="33281" y="22665"/>
                </a:lnTo>
                <a:lnTo>
                  <a:pt x="43865" y="28365"/>
                </a:lnTo>
                <a:lnTo>
                  <a:pt x="44933" y="41860"/>
                </a:lnTo>
                <a:lnTo>
                  <a:pt x="42324" y="43418"/>
                </a:lnTo>
                <a:close/>
              </a:path>
              <a:path w="45720" h="50164">
                <a:moveTo>
                  <a:pt x="45567" y="14745"/>
                </a:moveTo>
                <a:lnTo>
                  <a:pt x="36220" y="14745"/>
                </a:lnTo>
                <a:lnTo>
                  <a:pt x="36220" y="11779"/>
                </a:lnTo>
                <a:lnTo>
                  <a:pt x="34467" y="6835"/>
                </a:lnTo>
                <a:lnTo>
                  <a:pt x="42400" y="6835"/>
                </a:lnTo>
                <a:lnTo>
                  <a:pt x="42553" y="6900"/>
                </a:lnTo>
                <a:lnTo>
                  <a:pt x="45567" y="14745"/>
                </a:lnTo>
                <a:close/>
              </a:path>
              <a:path w="45720" h="50164">
                <a:moveTo>
                  <a:pt x="16062" y="49693"/>
                </a:moveTo>
                <a:lnTo>
                  <a:pt x="2888" y="42603"/>
                </a:lnTo>
                <a:lnTo>
                  <a:pt x="0" y="33531"/>
                </a:lnTo>
                <a:lnTo>
                  <a:pt x="9347" y="33531"/>
                </a:lnTo>
                <a:lnTo>
                  <a:pt x="9931" y="37485"/>
                </a:lnTo>
                <a:lnTo>
                  <a:pt x="11099" y="43418"/>
                </a:lnTo>
                <a:lnTo>
                  <a:pt x="42324" y="43418"/>
                </a:lnTo>
                <a:lnTo>
                  <a:pt x="34711" y="47961"/>
                </a:lnTo>
                <a:lnTo>
                  <a:pt x="16062" y="49693"/>
                </a:lnTo>
                <a:close/>
              </a:path>
            </a:pathLst>
          </a:custGeom>
          <a:solidFill>
            <a:srgbClr val="000000"/>
          </a:solidFill>
        </p:spPr>
        <p:txBody>
          <a:bodyPr wrap="square" lIns="0" tIns="0" rIns="0" bIns="0" rtlCol="0"/>
          <a:lstStyle/>
          <a:p>
            <a:endParaRPr/>
          </a:p>
        </p:txBody>
      </p:sp>
      <p:sp>
        <p:nvSpPr>
          <p:cNvPr id="17" name="object 17"/>
          <p:cNvSpPr/>
          <p:nvPr/>
        </p:nvSpPr>
        <p:spPr>
          <a:xfrm>
            <a:off x="7948925" y="4307187"/>
            <a:ext cx="53340" cy="50800"/>
          </a:xfrm>
          <a:custGeom>
            <a:avLst/>
            <a:gdLst/>
            <a:ahLst/>
            <a:cxnLst/>
            <a:rect l="l" t="t" r="r" b="b"/>
            <a:pathLst>
              <a:path w="53340" h="50800">
                <a:moveTo>
                  <a:pt x="11099" y="15819"/>
                </a:moveTo>
                <a:lnTo>
                  <a:pt x="2880" y="12163"/>
                </a:lnTo>
                <a:lnTo>
                  <a:pt x="10777" y="2826"/>
                </a:lnTo>
                <a:lnTo>
                  <a:pt x="26288" y="0"/>
                </a:lnTo>
                <a:lnTo>
                  <a:pt x="30378" y="0"/>
                </a:lnTo>
                <a:lnTo>
                  <a:pt x="47319" y="988"/>
                </a:lnTo>
                <a:lnTo>
                  <a:pt x="47319" y="6426"/>
                </a:lnTo>
                <a:lnTo>
                  <a:pt x="13436" y="6426"/>
                </a:lnTo>
                <a:lnTo>
                  <a:pt x="12268" y="12358"/>
                </a:lnTo>
                <a:lnTo>
                  <a:pt x="11099" y="15819"/>
                </a:lnTo>
                <a:close/>
              </a:path>
              <a:path w="53340" h="50800">
                <a:moveTo>
                  <a:pt x="28625" y="50424"/>
                </a:moveTo>
                <a:lnTo>
                  <a:pt x="7010" y="50424"/>
                </a:lnTo>
                <a:lnTo>
                  <a:pt x="0" y="44986"/>
                </a:lnTo>
                <a:lnTo>
                  <a:pt x="0" y="32627"/>
                </a:lnTo>
                <a:lnTo>
                  <a:pt x="1168" y="23234"/>
                </a:lnTo>
                <a:lnTo>
                  <a:pt x="32714" y="20268"/>
                </a:lnTo>
                <a:lnTo>
                  <a:pt x="35051" y="19774"/>
                </a:lnTo>
                <a:lnTo>
                  <a:pt x="37972" y="19279"/>
                </a:lnTo>
                <a:lnTo>
                  <a:pt x="37972" y="9392"/>
                </a:lnTo>
                <a:lnTo>
                  <a:pt x="33299" y="6426"/>
                </a:lnTo>
                <a:lnTo>
                  <a:pt x="47319" y="6426"/>
                </a:lnTo>
                <a:lnTo>
                  <a:pt x="47319" y="24717"/>
                </a:lnTo>
                <a:lnTo>
                  <a:pt x="37388" y="24717"/>
                </a:lnTo>
                <a:lnTo>
                  <a:pt x="36220" y="25706"/>
                </a:lnTo>
                <a:lnTo>
                  <a:pt x="33883" y="26695"/>
                </a:lnTo>
                <a:lnTo>
                  <a:pt x="21615" y="27683"/>
                </a:lnTo>
                <a:lnTo>
                  <a:pt x="16941" y="28178"/>
                </a:lnTo>
                <a:lnTo>
                  <a:pt x="9347" y="29661"/>
                </a:lnTo>
                <a:lnTo>
                  <a:pt x="9347" y="41031"/>
                </a:lnTo>
                <a:lnTo>
                  <a:pt x="12852" y="43997"/>
                </a:lnTo>
                <a:lnTo>
                  <a:pt x="36971" y="43997"/>
                </a:lnTo>
                <a:lnTo>
                  <a:pt x="34467" y="46469"/>
                </a:lnTo>
                <a:lnTo>
                  <a:pt x="28625" y="50424"/>
                </a:lnTo>
                <a:close/>
              </a:path>
              <a:path w="53340" h="50800">
                <a:moveTo>
                  <a:pt x="36971" y="43997"/>
                </a:moveTo>
                <a:lnTo>
                  <a:pt x="28625" y="43997"/>
                </a:lnTo>
                <a:lnTo>
                  <a:pt x="37388" y="39054"/>
                </a:lnTo>
                <a:lnTo>
                  <a:pt x="37388" y="24717"/>
                </a:lnTo>
                <a:lnTo>
                  <a:pt x="47319" y="24717"/>
                </a:lnTo>
                <a:lnTo>
                  <a:pt x="47319" y="43008"/>
                </a:lnTo>
                <a:lnTo>
                  <a:pt x="37972" y="43008"/>
                </a:lnTo>
                <a:lnTo>
                  <a:pt x="36971" y="43997"/>
                </a:lnTo>
                <a:close/>
              </a:path>
              <a:path w="53340" h="50800">
                <a:moveTo>
                  <a:pt x="50240" y="50424"/>
                </a:moveTo>
                <a:lnTo>
                  <a:pt x="39725" y="50424"/>
                </a:lnTo>
                <a:lnTo>
                  <a:pt x="38556" y="46469"/>
                </a:lnTo>
                <a:lnTo>
                  <a:pt x="37972" y="43008"/>
                </a:lnTo>
                <a:lnTo>
                  <a:pt x="47319" y="43008"/>
                </a:lnTo>
                <a:lnTo>
                  <a:pt x="48488" y="43997"/>
                </a:lnTo>
                <a:lnTo>
                  <a:pt x="53161" y="43997"/>
                </a:lnTo>
                <a:lnTo>
                  <a:pt x="53161" y="49435"/>
                </a:lnTo>
                <a:lnTo>
                  <a:pt x="51993" y="49435"/>
                </a:lnTo>
                <a:lnTo>
                  <a:pt x="50240" y="50424"/>
                </a:lnTo>
                <a:close/>
              </a:path>
              <a:path w="53340" h="50800">
                <a:moveTo>
                  <a:pt x="53161" y="43997"/>
                </a:moveTo>
                <a:lnTo>
                  <a:pt x="51409" y="43997"/>
                </a:lnTo>
                <a:lnTo>
                  <a:pt x="52577" y="43503"/>
                </a:lnTo>
                <a:lnTo>
                  <a:pt x="53161" y="43503"/>
                </a:lnTo>
                <a:lnTo>
                  <a:pt x="53161" y="43997"/>
                </a:lnTo>
                <a:close/>
              </a:path>
            </a:pathLst>
          </a:custGeom>
          <a:solidFill>
            <a:srgbClr val="000000"/>
          </a:solidFill>
        </p:spPr>
        <p:txBody>
          <a:bodyPr wrap="square" lIns="0" tIns="0" rIns="0" bIns="0" rtlCol="0"/>
          <a:lstStyle/>
          <a:p>
            <a:endParaRPr/>
          </a:p>
        </p:txBody>
      </p:sp>
      <p:sp>
        <p:nvSpPr>
          <p:cNvPr id="18" name="object 18"/>
          <p:cNvSpPr/>
          <p:nvPr/>
        </p:nvSpPr>
        <p:spPr>
          <a:xfrm>
            <a:off x="8008603" y="4307305"/>
            <a:ext cx="48895" cy="47625"/>
          </a:xfrm>
          <a:custGeom>
            <a:avLst/>
            <a:gdLst/>
            <a:ahLst/>
            <a:cxnLst/>
            <a:rect l="l" t="t" r="r" b="b"/>
            <a:pathLst>
              <a:path w="48895" h="47625">
                <a:moveTo>
                  <a:pt x="12485" y="47551"/>
                </a:moveTo>
                <a:lnTo>
                  <a:pt x="3174" y="38524"/>
                </a:lnTo>
                <a:lnTo>
                  <a:pt x="0" y="24021"/>
                </a:lnTo>
                <a:lnTo>
                  <a:pt x="3756" y="11718"/>
                </a:lnTo>
                <a:lnTo>
                  <a:pt x="13575" y="3152"/>
                </a:lnTo>
                <a:lnTo>
                  <a:pt x="30199" y="0"/>
                </a:lnTo>
                <a:lnTo>
                  <a:pt x="43795" y="6057"/>
                </a:lnTo>
                <a:lnTo>
                  <a:pt x="44104" y="6802"/>
                </a:lnTo>
                <a:lnTo>
                  <a:pt x="13930" y="6802"/>
                </a:lnTo>
                <a:lnTo>
                  <a:pt x="10425" y="16689"/>
                </a:lnTo>
                <a:lnTo>
                  <a:pt x="10425" y="33497"/>
                </a:lnTo>
                <a:lnTo>
                  <a:pt x="12762" y="43385"/>
                </a:lnTo>
                <a:lnTo>
                  <a:pt x="40366" y="43385"/>
                </a:lnTo>
                <a:lnTo>
                  <a:pt x="33394" y="46847"/>
                </a:lnTo>
                <a:lnTo>
                  <a:pt x="12485" y="47551"/>
                </a:lnTo>
                <a:close/>
              </a:path>
              <a:path w="48895" h="47625">
                <a:moveTo>
                  <a:pt x="48398" y="17184"/>
                </a:moveTo>
                <a:lnTo>
                  <a:pt x="39635" y="17184"/>
                </a:lnTo>
                <a:lnTo>
                  <a:pt x="38467" y="10757"/>
                </a:lnTo>
                <a:lnTo>
                  <a:pt x="33793" y="6802"/>
                </a:lnTo>
                <a:lnTo>
                  <a:pt x="44104" y="6802"/>
                </a:lnTo>
                <a:lnTo>
                  <a:pt x="48398" y="17184"/>
                </a:lnTo>
                <a:close/>
              </a:path>
              <a:path w="48895" h="47625">
                <a:moveTo>
                  <a:pt x="40366" y="43385"/>
                </a:moveTo>
                <a:lnTo>
                  <a:pt x="32041" y="43385"/>
                </a:lnTo>
                <a:lnTo>
                  <a:pt x="37882" y="39430"/>
                </a:lnTo>
                <a:lnTo>
                  <a:pt x="39635" y="32014"/>
                </a:lnTo>
                <a:lnTo>
                  <a:pt x="48125" y="34068"/>
                </a:lnTo>
                <a:lnTo>
                  <a:pt x="44229" y="41466"/>
                </a:lnTo>
                <a:lnTo>
                  <a:pt x="40366" y="43385"/>
                </a:lnTo>
                <a:close/>
              </a:path>
            </a:pathLst>
          </a:custGeom>
          <a:solidFill>
            <a:srgbClr val="000000"/>
          </a:solidFill>
        </p:spPr>
        <p:txBody>
          <a:bodyPr wrap="square" lIns="0" tIns="0" rIns="0" bIns="0" rtlCol="0"/>
          <a:lstStyle/>
          <a:p>
            <a:endParaRPr/>
          </a:p>
        </p:txBody>
      </p:sp>
      <p:sp>
        <p:nvSpPr>
          <p:cNvPr id="19" name="object 19"/>
          <p:cNvSpPr/>
          <p:nvPr/>
        </p:nvSpPr>
        <p:spPr>
          <a:xfrm>
            <a:off x="8061675" y="4294828"/>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347" y="62288"/>
                </a:lnTo>
                <a:lnTo>
                  <a:pt x="7594" y="57839"/>
                </a:lnTo>
                <a:lnTo>
                  <a:pt x="7594" y="20268"/>
                </a:lnTo>
                <a:lnTo>
                  <a:pt x="16941" y="20268"/>
                </a:lnTo>
                <a:lnTo>
                  <a:pt x="16941" y="55367"/>
                </a:lnTo>
                <a:lnTo>
                  <a:pt x="26288" y="55367"/>
                </a:lnTo>
                <a:lnTo>
                  <a:pt x="26288" y="61794"/>
                </a:lnTo>
                <a:lnTo>
                  <a:pt x="22783" y="61794"/>
                </a:lnTo>
                <a:lnTo>
                  <a:pt x="19862" y="62288"/>
                </a:lnTo>
                <a:close/>
              </a:path>
            </a:pathLst>
          </a:custGeom>
          <a:solidFill>
            <a:srgbClr val="000000"/>
          </a:solidFill>
        </p:spPr>
        <p:txBody>
          <a:bodyPr wrap="square" lIns="0" tIns="0" rIns="0" bIns="0" rtlCol="0"/>
          <a:lstStyle/>
          <a:p>
            <a:endParaRPr/>
          </a:p>
        </p:txBody>
      </p:sp>
      <p:sp>
        <p:nvSpPr>
          <p:cNvPr id="20" name="object 20"/>
          <p:cNvSpPr/>
          <p:nvPr/>
        </p:nvSpPr>
        <p:spPr>
          <a:xfrm>
            <a:off x="8097311" y="4290378"/>
            <a:ext cx="10160" cy="66675"/>
          </a:xfrm>
          <a:custGeom>
            <a:avLst/>
            <a:gdLst/>
            <a:ahLst/>
            <a:cxnLst/>
            <a:rect l="l" t="t" r="r" b="b"/>
            <a:pathLst>
              <a:path w="10159" h="66675">
                <a:moveTo>
                  <a:pt x="9931" y="66243"/>
                </a:moveTo>
                <a:lnTo>
                  <a:pt x="0" y="66243"/>
                </a:lnTo>
                <a:lnTo>
                  <a:pt x="0" y="17796"/>
                </a:lnTo>
                <a:lnTo>
                  <a:pt x="9931" y="17796"/>
                </a:lnTo>
                <a:lnTo>
                  <a:pt x="9931" y="66243"/>
                </a:lnTo>
                <a:close/>
              </a:path>
              <a:path w="10159" h="66675">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21" name="object 21"/>
          <p:cNvSpPr/>
          <p:nvPr/>
        </p:nvSpPr>
        <p:spPr>
          <a:xfrm>
            <a:off x="8118341" y="4307749"/>
            <a:ext cx="51435" cy="46990"/>
          </a:xfrm>
          <a:custGeom>
            <a:avLst/>
            <a:gdLst/>
            <a:ahLst/>
            <a:cxnLst/>
            <a:rect l="l" t="t" r="r" b="b"/>
            <a:pathLst>
              <a:path w="51434"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852" y="6358"/>
                </a:lnTo>
                <a:lnTo>
                  <a:pt x="9931" y="18222"/>
                </a:lnTo>
                <a:lnTo>
                  <a:pt x="9931" y="31075"/>
                </a:lnTo>
                <a:lnTo>
                  <a:pt x="12852" y="42940"/>
                </a:lnTo>
                <a:lnTo>
                  <a:pt x="40580" y="42940"/>
                </a:lnTo>
                <a:lnTo>
                  <a:pt x="32776" y="46223"/>
                </a:lnTo>
                <a:lnTo>
                  <a:pt x="12525" y="46699"/>
                </a:lnTo>
                <a:close/>
              </a:path>
              <a:path w="51434"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22" name="object 22"/>
          <p:cNvSpPr/>
          <p:nvPr/>
        </p:nvSpPr>
        <p:spPr>
          <a:xfrm>
            <a:off x="8182019" y="4307185"/>
            <a:ext cx="46355" cy="49530"/>
          </a:xfrm>
          <a:custGeom>
            <a:avLst/>
            <a:gdLst/>
            <a:ahLst/>
            <a:cxnLst/>
            <a:rect l="l" t="t" r="r" b="b"/>
            <a:pathLst>
              <a:path w="46354" h="49529">
                <a:moveTo>
                  <a:pt x="16162" y="7909"/>
                </a:moveTo>
                <a:lnTo>
                  <a:pt x="9347" y="7909"/>
                </a:lnTo>
                <a:lnTo>
                  <a:pt x="11683" y="5437"/>
                </a:lnTo>
                <a:lnTo>
                  <a:pt x="16941" y="0"/>
                </a:lnTo>
                <a:lnTo>
                  <a:pt x="26599" y="1"/>
                </a:lnTo>
                <a:lnTo>
                  <a:pt x="39642" y="3237"/>
                </a:lnTo>
                <a:lnTo>
                  <a:pt x="41476" y="6920"/>
                </a:lnTo>
                <a:lnTo>
                  <a:pt x="19278" y="6920"/>
                </a:lnTo>
                <a:lnTo>
                  <a:pt x="16162" y="7909"/>
                </a:lnTo>
                <a:close/>
              </a:path>
              <a:path w="46354" h="49529">
                <a:moveTo>
                  <a:pt x="9931" y="49435"/>
                </a:moveTo>
                <a:lnTo>
                  <a:pt x="0" y="49435"/>
                </a:lnTo>
                <a:lnTo>
                  <a:pt x="0" y="988"/>
                </a:lnTo>
                <a:lnTo>
                  <a:pt x="9347" y="988"/>
                </a:lnTo>
                <a:lnTo>
                  <a:pt x="9347" y="7909"/>
                </a:lnTo>
                <a:lnTo>
                  <a:pt x="16162" y="7909"/>
                </a:lnTo>
                <a:lnTo>
                  <a:pt x="9931" y="9887"/>
                </a:lnTo>
                <a:lnTo>
                  <a:pt x="9931" y="49435"/>
                </a:lnTo>
                <a:close/>
              </a:path>
              <a:path w="46354" h="49529">
                <a:moveTo>
                  <a:pt x="46151" y="49435"/>
                </a:moveTo>
                <a:lnTo>
                  <a:pt x="36804" y="49435"/>
                </a:lnTo>
                <a:lnTo>
                  <a:pt x="36804" y="11370"/>
                </a:lnTo>
                <a:lnTo>
                  <a:pt x="33883" y="6920"/>
                </a:lnTo>
                <a:lnTo>
                  <a:pt x="41476" y="6920"/>
                </a:lnTo>
                <a:lnTo>
                  <a:pt x="46151" y="16313"/>
                </a:lnTo>
                <a:lnTo>
                  <a:pt x="46151" y="49435"/>
                </a:lnTo>
                <a:close/>
              </a:path>
            </a:pathLst>
          </a:custGeom>
          <a:solidFill>
            <a:srgbClr val="000000"/>
          </a:solidFill>
        </p:spPr>
        <p:txBody>
          <a:bodyPr wrap="square" lIns="0" tIns="0" rIns="0" bIns="0" rtlCol="0"/>
          <a:lstStyle/>
          <a:p>
            <a:endParaRPr/>
          </a:p>
        </p:txBody>
      </p:sp>
      <p:sp>
        <p:nvSpPr>
          <p:cNvPr id="23" name="object 23"/>
          <p:cNvSpPr/>
          <p:nvPr/>
        </p:nvSpPr>
        <p:spPr>
          <a:xfrm>
            <a:off x="8239270" y="4307220"/>
            <a:ext cx="45085" cy="50165"/>
          </a:xfrm>
          <a:custGeom>
            <a:avLst/>
            <a:gdLst/>
            <a:ahLst/>
            <a:cxnLst/>
            <a:rect l="l" t="t" r="r" b="b"/>
            <a:pathLst>
              <a:path w="45084" h="50164">
                <a:moveTo>
                  <a:pt x="41830" y="43468"/>
                </a:moveTo>
                <a:lnTo>
                  <a:pt x="30961" y="43468"/>
                </a:lnTo>
                <a:lnTo>
                  <a:pt x="37387" y="41490"/>
                </a:lnTo>
                <a:lnTo>
                  <a:pt x="37387" y="32098"/>
                </a:lnTo>
                <a:lnTo>
                  <a:pt x="33882" y="30614"/>
                </a:lnTo>
                <a:lnTo>
                  <a:pt x="25703" y="29131"/>
                </a:lnTo>
                <a:lnTo>
                  <a:pt x="15189" y="26660"/>
                </a:lnTo>
                <a:lnTo>
                  <a:pt x="7010" y="25177"/>
                </a:lnTo>
                <a:lnTo>
                  <a:pt x="1752" y="21716"/>
                </a:lnTo>
                <a:lnTo>
                  <a:pt x="2026" y="12383"/>
                </a:lnTo>
                <a:lnTo>
                  <a:pt x="9872" y="2891"/>
                </a:lnTo>
                <a:lnTo>
                  <a:pt x="25216" y="0"/>
                </a:lnTo>
                <a:lnTo>
                  <a:pt x="42100" y="6770"/>
                </a:lnTo>
                <a:lnTo>
                  <a:pt x="19277" y="6885"/>
                </a:lnTo>
                <a:lnTo>
                  <a:pt x="11099" y="7380"/>
                </a:lnTo>
                <a:lnTo>
                  <a:pt x="11099" y="17761"/>
                </a:lnTo>
                <a:lnTo>
                  <a:pt x="14020" y="18256"/>
                </a:lnTo>
                <a:lnTo>
                  <a:pt x="21030" y="20233"/>
                </a:lnTo>
                <a:lnTo>
                  <a:pt x="32421" y="22534"/>
                </a:lnTo>
                <a:lnTo>
                  <a:pt x="43233" y="28183"/>
                </a:lnTo>
                <a:lnTo>
                  <a:pt x="44564" y="41761"/>
                </a:lnTo>
                <a:lnTo>
                  <a:pt x="41830" y="43468"/>
                </a:lnTo>
                <a:close/>
              </a:path>
              <a:path w="45084" h="50164">
                <a:moveTo>
                  <a:pt x="44982" y="14795"/>
                </a:moveTo>
                <a:lnTo>
                  <a:pt x="35635" y="14795"/>
                </a:lnTo>
                <a:lnTo>
                  <a:pt x="35635" y="11829"/>
                </a:lnTo>
                <a:lnTo>
                  <a:pt x="34466" y="6885"/>
                </a:lnTo>
                <a:lnTo>
                  <a:pt x="42141" y="6885"/>
                </a:lnTo>
                <a:lnTo>
                  <a:pt x="44982" y="14795"/>
                </a:lnTo>
                <a:close/>
              </a:path>
              <a:path w="45084" h="50164">
                <a:moveTo>
                  <a:pt x="15844" y="49743"/>
                </a:moveTo>
                <a:lnTo>
                  <a:pt x="2459" y="42653"/>
                </a:lnTo>
                <a:lnTo>
                  <a:pt x="0" y="33581"/>
                </a:lnTo>
                <a:lnTo>
                  <a:pt x="9347" y="33581"/>
                </a:lnTo>
                <a:lnTo>
                  <a:pt x="9347" y="37535"/>
                </a:lnTo>
                <a:lnTo>
                  <a:pt x="10515" y="43468"/>
                </a:lnTo>
                <a:lnTo>
                  <a:pt x="41830" y="43468"/>
                </a:lnTo>
                <a:lnTo>
                  <a:pt x="34612" y="47973"/>
                </a:lnTo>
                <a:lnTo>
                  <a:pt x="15844" y="49743"/>
                </a:lnTo>
                <a:close/>
              </a:path>
            </a:pathLst>
          </a:custGeom>
          <a:solidFill>
            <a:srgbClr val="000000"/>
          </a:solidFill>
        </p:spPr>
        <p:txBody>
          <a:bodyPr wrap="square" lIns="0" tIns="0" rIns="0" bIns="0" rtlCol="0"/>
          <a:lstStyle/>
          <a:p>
            <a:endParaRPr/>
          </a:p>
        </p:txBody>
      </p:sp>
      <p:sp>
        <p:nvSpPr>
          <p:cNvPr id="24" name="object 24"/>
          <p:cNvSpPr/>
          <p:nvPr/>
        </p:nvSpPr>
        <p:spPr>
          <a:xfrm>
            <a:off x="7690710" y="4519757"/>
            <a:ext cx="58419" cy="66675"/>
          </a:xfrm>
          <a:custGeom>
            <a:avLst/>
            <a:gdLst/>
            <a:ahLst/>
            <a:cxnLst/>
            <a:rect l="l" t="t" r="r" b="b"/>
            <a:pathLst>
              <a:path w="58420" h="66675">
                <a:moveTo>
                  <a:pt x="10515" y="66243"/>
                </a:moveTo>
                <a:lnTo>
                  <a:pt x="0" y="66243"/>
                </a:lnTo>
                <a:lnTo>
                  <a:pt x="0" y="0"/>
                </a:lnTo>
                <a:lnTo>
                  <a:pt x="44061" y="1131"/>
                </a:lnTo>
                <a:lnTo>
                  <a:pt x="53544" y="7909"/>
                </a:lnTo>
                <a:lnTo>
                  <a:pt x="10515" y="7909"/>
                </a:lnTo>
                <a:lnTo>
                  <a:pt x="10515" y="30650"/>
                </a:lnTo>
                <a:lnTo>
                  <a:pt x="53268" y="30650"/>
                </a:lnTo>
                <a:lnTo>
                  <a:pt x="51638" y="33340"/>
                </a:lnTo>
                <a:lnTo>
                  <a:pt x="35635" y="38065"/>
                </a:lnTo>
                <a:lnTo>
                  <a:pt x="10515" y="38065"/>
                </a:lnTo>
                <a:lnTo>
                  <a:pt x="10515" y="66243"/>
                </a:lnTo>
                <a:close/>
              </a:path>
              <a:path w="58420" h="66675">
                <a:moveTo>
                  <a:pt x="53268" y="30650"/>
                </a:moveTo>
                <a:lnTo>
                  <a:pt x="41477" y="30650"/>
                </a:lnTo>
                <a:lnTo>
                  <a:pt x="47903" y="27683"/>
                </a:lnTo>
                <a:lnTo>
                  <a:pt x="47903" y="10381"/>
                </a:lnTo>
                <a:lnTo>
                  <a:pt x="40893" y="7909"/>
                </a:lnTo>
                <a:lnTo>
                  <a:pt x="53544" y="7909"/>
                </a:lnTo>
                <a:lnTo>
                  <a:pt x="54530" y="8614"/>
                </a:lnTo>
                <a:lnTo>
                  <a:pt x="58013" y="22821"/>
                </a:lnTo>
                <a:lnTo>
                  <a:pt x="53268" y="30650"/>
                </a:lnTo>
                <a:close/>
              </a:path>
            </a:pathLst>
          </a:custGeom>
          <a:solidFill>
            <a:srgbClr val="000000"/>
          </a:solidFill>
        </p:spPr>
        <p:txBody>
          <a:bodyPr wrap="square" lIns="0" tIns="0" rIns="0" bIns="0" rtlCol="0"/>
          <a:lstStyle/>
          <a:p>
            <a:endParaRPr/>
          </a:p>
        </p:txBody>
      </p:sp>
      <p:sp>
        <p:nvSpPr>
          <p:cNvPr id="25" name="object 25"/>
          <p:cNvSpPr/>
          <p:nvPr/>
        </p:nvSpPr>
        <p:spPr>
          <a:xfrm>
            <a:off x="7762566" y="4536565"/>
            <a:ext cx="28575" cy="49530"/>
          </a:xfrm>
          <a:custGeom>
            <a:avLst/>
            <a:gdLst/>
            <a:ahLst/>
            <a:cxnLst/>
            <a:rect l="l" t="t" r="r" b="b"/>
            <a:pathLst>
              <a:path w="28575" h="49529">
                <a:moveTo>
                  <a:pt x="14312" y="9392"/>
                </a:moveTo>
                <a:lnTo>
                  <a:pt x="9347" y="9392"/>
                </a:lnTo>
                <a:lnTo>
                  <a:pt x="13436" y="3460"/>
                </a:lnTo>
                <a:lnTo>
                  <a:pt x="18110" y="0"/>
                </a:lnTo>
                <a:lnTo>
                  <a:pt x="28041" y="0"/>
                </a:lnTo>
                <a:lnTo>
                  <a:pt x="28041" y="8404"/>
                </a:lnTo>
                <a:lnTo>
                  <a:pt x="15189" y="8404"/>
                </a:lnTo>
                <a:lnTo>
                  <a:pt x="14312" y="9392"/>
                </a:lnTo>
                <a:close/>
              </a:path>
              <a:path w="28575" h="49529">
                <a:moveTo>
                  <a:pt x="9931" y="49435"/>
                </a:moveTo>
                <a:lnTo>
                  <a:pt x="0" y="49435"/>
                </a:lnTo>
                <a:lnTo>
                  <a:pt x="0" y="988"/>
                </a:lnTo>
                <a:lnTo>
                  <a:pt x="9347" y="988"/>
                </a:lnTo>
                <a:lnTo>
                  <a:pt x="9347" y="9392"/>
                </a:lnTo>
                <a:lnTo>
                  <a:pt x="14312" y="9392"/>
                </a:lnTo>
                <a:lnTo>
                  <a:pt x="9931" y="14336"/>
                </a:lnTo>
                <a:lnTo>
                  <a:pt x="9931" y="49435"/>
                </a:lnTo>
                <a:close/>
              </a:path>
            </a:pathLst>
          </a:custGeom>
          <a:solidFill>
            <a:srgbClr val="000000"/>
          </a:solidFill>
        </p:spPr>
        <p:txBody>
          <a:bodyPr wrap="square" lIns="0" tIns="0" rIns="0" bIns="0" rtlCol="0"/>
          <a:lstStyle/>
          <a:p>
            <a:endParaRPr/>
          </a:p>
        </p:txBody>
      </p:sp>
      <p:sp>
        <p:nvSpPr>
          <p:cNvPr id="26" name="object 26"/>
          <p:cNvSpPr/>
          <p:nvPr/>
        </p:nvSpPr>
        <p:spPr>
          <a:xfrm>
            <a:off x="7796817" y="4539617"/>
            <a:ext cx="50165" cy="48260"/>
          </a:xfrm>
          <a:custGeom>
            <a:avLst/>
            <a:gdLst/>
            <a:ahLst/>
            <a:cxnLst/>
            <a:rect l="l" t="t" r="r" b="b"/>
            <a:pathLst>
              <a:path w="50165" h="48260">
                <a:moveTo>
                  <a:pt x="32931" y="47866"/>
                </a:moveTo>
                <a:lnTo>
                  <a:pt x="18282" y="47429"/>
                </a:lnTo>
                <a:lnTo>
                  <a:pt x="7675" y="42383"/>
                </a:lnTo>
                <a:lnTo>
                  <a:pt x="1354" y="31346"/>
                </a:lnTo>
                <a:lnTo>
                  <a:pt x="0" y="13882"/>
                </a:lnTo>
                <a:lnTo>
                  <a:pt x="6126" y="5407"/>
                </a:lnTo>
                <a:lnTo>
                  <a:pt x="18384" y="381"/>
                </a:lnTo>
                <a:lnTo>
                  <a:pt x="38305" y="0"/>
                </a:lnTo>
                <a:lnTo>
                  <a:pt x="41795" y="3869"/>
                </a:lnTo>
                <a:lnTo>
                  <a:pt x="15405" y="3869"/>
                </a:lnTo>
                <a:lnTo>
                  <a:pt x="8395" y="10790"/>
                </a:lnTo>
                <a:lnTo>
                  <a:pt x="8395" y="18205"/>
                </a:lnTo>
                <a:lnTo>
                  <a:pt x="48635" y="18205"/>
                </a:lnTo>
                <a:lnTo>
                  <a:pt x="49873" y="24632"/>
                </a:lnTo>
                <a:lnTo>
                  <a:pt x="8395" y="24632"/>
                </a:lnTo>
                <a:lnTo>
                  <a:pt x="8395" y="35013"/>
                </a:lnTo>
                <a:lnTo>
                  <a:pt x="14237" y="40451"/>
                </a:lnTo>
                <a:lnTo>
                  <a:pt x="46368" y="40451"/>
                </a:lnTo>
                <a:lnTo>
                  <a:pt x="38773" y="44406"/>
                </a:lnTo>
                <a:lnTo>
                  <a:pt x="36436" y="45889"/>
                </a:lnTo>
                <a:lnTo>
                  <a:pt x="32931" y="47866"/>
                </a:lnTo>
                <a:close/>
              </a:path>
              <a:path w="50165" h="48260">
                <a:moveTo>
                  <a:pt x="48635" y="18205"/>
                </a:moveTo>
                <a:lnTo>
                  <a:pt x="39942" y="18205"/>
                </a:lnTo>
                <a:lnTo>
                  <a:pt x="39357" y="10790"/>
                </a:lnTo>
                <a:lnTo>
                  <a:pt x="35852" y="3869"/>
                </a:lnTo>
                <a:lnTo>
                  <a:pt x="41795" y="3869"/>
                </a:lnTo>
                <a:lnTo>
                  <a:pt x="46981" y="9618"/>
                </a:lnTo>
                <a:lnTo>
                  <a:pt x="48635" y="18205"/>
                </a:lnTo>
                <a:close/>
              </a:path>
              <a:path w="50165" h="48260">
                <a:moveTo>
                  <a:pt x="46368" y="40451"/>
                </a:moveTo>
                <a:lnTo>
                  <a:pt x="34100" y="40451"/>
                </a:lnTo>
                <a:lnTo>
                  <a:pt x="39357" y="34519"/>
                </a:lnTo>
                <a:lnTo>
                  <a:pt x="39357" y="31058"/>
                </a:lnTo>
                <a:lnTo>
                  <a:pt x="49289" y="31058"/>
                </a:lnTo>
                <a:lnTo>
                  <a:pt x="48704" y="33530"/>
                </a:lnTo>
                <a:lnTo>
                  <a:pt x="46368" y="40451"/>
                </a:lnTo>
                <a:close/>
              </a:path>
            </a:pathLst>
          </a:custGeom>
          <a:solidFill>
            <a:srgbClr val="000000"/>
          </a:solidFill>
        </p:spPr>
        <p:txBody>
          <a:bodyPr wrap="square" lIns="0" tIns="0" rIns="0" bIns="0" rtlCol="0"/>
          <a:lstStyle/>
          <a:p>
            <a:endParaRPr/>
          </a:p>
        </p:txBody>
      </p:sp>
      <p:sp>
        <p:nvSpPr>
          <p:cNvPr id="27" name="object 27"/>
          <p:cNvSpPr/>
          <p:nvPr/>
        </p:nvSpPr>
        <p:spPr>
          <a:xfrm>
            <a:off x="7856433" y="4519756"/>
            <a:ext cx="49530" cy="66675"/>
          </a:xfrm>
          <a:custGeom>
            <a:avLst/>
            <a:gdLst/>
            <a:ahLst/>
            <a:cxnLst/>
            <a:rect l="l" t="t" r="r" b="b"/>
            <a:pathLst>
              <a:path w="49529" h="66675">
                <a:moveTo>
                  <a:pt x="49261" y="24717"/>
                </a:moveTo>
                <a:lnTo>
                  <a:pt x="39329" y="24717"/>
                </a:lnTo>
                <a:lnTo>
                  <a:pt x="39329" y="0"/>
                </a:lnTo>
                <a:lnTo>
                  <a:pt x="49261" y="0"/>
                </a:lnTo>
                <a:lnTo>
                  <a:pt x="49261" y="24717"/>
                </a:lnTo>
                <a:close/>
              </a:path>
              <a:path w="49529" h="66675">
                <a:moveTo>
                  <a:pt x="15489" y="66612"/>
                </a:moveTo>
                <a:lnTo>
                  <a:pt x="5467" y="59572"/>
                </a:lnTo>
                <a:lnTo>
                  <a:pt x="572" y="47313"/>
                </a:lnTo>
                <a:lnTo>
                  <a:pt x="0" y="31312"/>
                </a:lnTo>
                <a:lnTo>
                  <a:pt x="8084" y="20830"/>
                </a:lnTo>
                <a:lnTo>
                  <a:pt x="22388" y="16808"/>
                </a:lnTo>
                <a:lnTo>
                  <a:pt x="32903" y="16808"/>
                </a:lnTo>
                <a:lnTo>
                  <a:pt x="36993" y="22245"/>
                </a:lnTo>
                <a:lnTo>
                  <a:pt x="38395" y="23729"/>
                </a:lnTo>
                <a:lnTo>
                  <a:pt x="9535" y="23729"/>
                </a:lnTo>
                <a:lnTo>
                  <a:pt x="8367" y="35593"/>
                </a:lnTo>
                <a:lnTo>
                  <a:pt x="8367" y="52401"/>
                </a:lnTo>
                <a:lnTo>
                  <a:pt x="13625" y="60311"/>
                </a:lnTo>
                <a:lnTo>
                  <a:pt x="39026" y="60311"/>
                </a:lnTo>
                <a:lnTo>
                  <a:pt x="31021" y="66079"/>
                </a:lnTo>
                <a:lnTo>
                  <a:pt x="15489" y="66612"/>
                </a:lnTo>
                <a:close/>
              </a:path>
              <a:path w="49529" h="66675">
                <a:moveTo>
                  <a:pt x="39026" y="60311"/>
                </a:moveTo>
                <a:lnTo>
                  <a:pt x="29982" y="60311"/>
                </a:lnTo>
                <a:lnTo>
                  <a:pt x="39329" y="56850"/>
                </a:lnTo>
                <a:lnTo>
                  <a:pt x="39329" y="44189"/>
                </a:lnTo>
                <a:lnTo>
                  <a:pt x="36914" y="30985"/>
                </a:lnTo>
                <a:lnTo>
                  <a:pt x="24140" y="23729"/>
                </a:lnTo>
                <a:lnTo>
                  <a:pt x="38395" y="23729"/>
                </a:lnTo>
                <a:lnTo>
                  <a:pt x="39329" y="24717"/>
                </a:lnTo>
                <a:lnTo>
                  <a:pt x="49261" y="24717"/>
                </a:lnTo>
                <a:lnTo>
                  <a:pt x="49261" y="59951"/>
                </a:lnTo>
                <a:lnTo>
                  <a:pt x="39526" y="59951"/>
                </a:lnTo>
                <a:lnTo>
                  <a:pt x="39026" y="60311"/>
                </a:lnTo>
                <a:close/>
              </a:path>
              <a:path w="49529" h="66675">
                <a:moveTo>
                  <a:pt x="49261" y="66243"/>
                </a:moveTo>
                <a:lnTo>
                  <a:pt x="39914" y="66243"/>
                </a:lnTo>
                <a:lnTo>
                  <a:pt x="39526" y="59951"/>
                </a:lnTo>
                <a:lnTo>
                  <a:pt x="49261" y="59951"/>
                </a:lnTo>
                <a:lnTo>
                  <a:pt x="49261" y="66243"/>
                </a:lnTo>
                <a:close/>
              </a:path>
            </a:pathLst>
          </a:custGeom>
          <a:solidFill>
            <a:srgbClr val="000000"/>
          </a:solidFill>
        </p:spPr>
        <p:txBody>
          <a:bodyPr wrap="square" lIns="0" tIns="0" rIns="0" bIns="0" rtlCol="0"/>
          <a:lstStyle/>
          <a:p>
            <a:endParaRPr/>
          </a:p>
        </p:txBody>
      </p:sp>
      <p:sp>
        <p:nvSpPr>
          <p:cNvPr id="28" name="object 28"/>
          <p:cNvSpPr/>
          <p:nvPr/>
        </p:nvSpPr>
        <p:spPr>
          <a:xfrm>
            <a:off x="7919131" y="4519756"/>
            <a:ext cx="10160" cy="66675"/>
          </a:xfrm>
          <a:custGeom>
            <a:avLst/>
            <a:gdLst/>
            <a:ahLst/>
            <a:cxnLst/>
            <a:rect l="l" t="t" r="r" b="b"/>
            <a:pathLst>
              <a:path w="10159" h="66675">
                <a:moveTo>
                  <a:pt x="9931" y="66243"/>
                </a:moveTo>
                <a:lnTo>
                  <a:pt x="0" y="66243"/>
                </a:lnTo>
                <a:lnTo>
                  <a:pt x="0" y="17796"/>
                </a:lnTo>
                <a:lnTo>
                  <a:pt x="9931" y="17796"/>
                </a:lnTo>
                <a:lnTo>
                  <a:pt x="9931" y="66243"/>
                </a:lnTo>
                <a:close/>
              </a:path>
              <a:path w="10159" h="66675">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29" name="object 29"/>
          <p:cNvSpPr/>
          <p:nvPr/>
        </p:nvSpPr>
        <p:spPr>
          <a:xfrm>
            <a:off x="7939673" y="4536740"/>
            <a:ext cx="48895" cy="48260"/>
          </a:xfrm>
          <a:custGeom>
            <a:avLst/>
            <a:gdLst/>
            <a:ahLst/>
            <a:cxnLst/>
            <a:rect l="l" t="t" r="r" b="b"/>
            <a:pathLst>
              <a:path w="48895" h="48260">
                <a:moveTo>
                  <a:pt x="12242" y="47844"/>
                </a:moveTo>
                <a:lnTo>
                  <a:pt x="3134" y="38533"/>
                </a:lnTo>
                <a:lnTo>
                  <a:pt x="0" y="23803"/>
                </a:lnTo>
                <a:lnTo>
                  <a:pt x="3657" y="11579"/>
                </a:lnTo>
                <a:lnTo>
                  <a:pt x="13413" y="3089"/>
                </a:lnTo>
                <a:lnTo>
                  <a:pt x="30353" y="0"/>
                </a:lnTo>
                <a:lnTo>
                  <a:pt x="43875" y="6155"/>
                </a:lnTo>
                <a:lnTo>
                  <a:pt x="44118" y="6744"/>
                </a:lnTo>
                <a:lnTo>
                  <a:pt x="13925" y="6744"/>
                </a:lnTo>
                <a:lnTo>
                  <a:pt x="9836" y="16631"/>
                </a:lnTo>
                <a:lnTo>
                  <a:pt x="9836" y="33439"/>
                </a:lnTo>
                <a:lnTo>
                  <a:pt x="12172" y="43326"/>
                </a:lnTo>
                <a:lnTo>
                  <a:pt x="40636" y="43326"/>
                </a:lnTo>
                <a:lnTo>
                  <a:pt x="33003" y="47170"/>
                </a:lnTo>
                <a:lnTo>
                  <a:pt x="12242" y="47844"/>
                </a:lnTo>
                <a:close/>
              </a:path>
              <a:path w="48895" h="48260">
                <a:moveTo>
                  <a:pt x="48393" y="17125"/>
                </a:moveTo>
                <a:lnTo>
                  <a:pt x="39045" y="17125"/>
                </a:lnTo>
                <a:lnTo>
                  <a:pt x="37877" y="10698"/>
                </a:lnTo>
                <a:lnTo>
                  <a:pt x="33788" y="6744"/>
                </a:lnTo>
                <a:lnTo>
                  <a:pt x="44118" y="6744"/>
                </a:lnTo>
                <a:lnTo>
                  <a:pt x="48393" y="17125"/>
                </a:lnTo>
                <a:close/>
              </a:path>
              <a:path w="48895" h="48260">
                <a:moveTo>
                  <a:pt x="40636" y="43326"/>
                </a:moveTo>
                <a:lnTo>
                  <a:pt x="32035" y="43326"/>
                </a:lnTo>
                <a:lnTo>
                  <a:pt x="37293" y="39371"/>
                </a:lnTo>
                <a:lnTo>
                  <a:pt x="39045" y="31956"/>
                </a:lnTo>
                <a:lnTo>
                  <a:pt x="47924" y="34305"/>
                </a:lnTo>
                <a:lnTo>
                  <a:pt x="43782" y="41741"/>
                </a:lnTo>
                <a:lnTo>
                  <a:pt x="40636" y="43326"/>
                </a:lnTo>
                <a:close/>
              </a:path>
            </a:pathLst>
          </a:custGeom>
          <a:solidFill>
            <a:srgbClr val="000000"/>
          </a:solidFill>
        </p:spPr>
        <p:txBody>
          <a:bodyPr wrap="square" lIns="0" tIns="0" rIns="0" bIns="0" rtlCol="0"/>
          <a:lstStyle/>
          <a:p>
            <a:endParaRPr/>
          </a:p>
        </p:txBody>
      </p:sp>
      <p:sp>
        <p:nvSpPr>
          <p:cNvPr id="30" name="object 30"/>
          <p:cNvSpPr/>
          <p:nvPr/>
        </p:nvSpPr>
        <p:spPr>
          <a:xfrm>
            <a:off x="7992155" y="4524204"/>
            <a:ext cx="26670" cy="62865"/>
          </a:xfrm>
          <a:custGeom>
            <a:avLst/>
            <a:gdLst/>
            <a:ahLst/>
            <a:cxnLst/>
            <a:rect l="l" t="t" r="r" b="b"/>
            <a:pathLst>
              <a:path w="26670" h="62864">
                <a:moveTo>
                  <a:pt x="17525" y="13347"/>
                </a:moveTo>
                <a:lnTo>
                  <a:pt x="7594" y="13347"/>
                </a:lnTo>
                <a:lnTo>
                  <a:pt x="7594" y="0"/>
                </a:lnTo>
                <a:lnTo>
                  <a:pt x="17525" y="0"/>
                </a:lnTo>
                <a:lnTo>
                  <a:pt x="17525" y="13347"/>
                </a:lnTo>
                <a:close/>
              </a:path>
              <a:path w="26670" h="62864">
                <a:moveTo>
                  <a:pt x="26288" y="20268"/>
                </a:moveTo>
                <a:lnTo>
                  <a:pt x="0" y="20268"/>
                </a:lnTo>
                <a:lnTo>
                  <a:pt x="0" y="13347"/>
                </a:lnTo>
                <a:lnTo>
                  <a:pt x="26288" y="13347"/>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794"/>
                </a:lnTo>
                <a:lnTo>
                  <a:pt x="22783" y="61794"/>
                </a:lnTo>
                <a:lnTo>
                  <a:pt x="20446" y="62288"/>
                </a:lnTo>
                <a:close/>
              </a:path>
            </a:pathLst>
          </a:custGeom>
          <a:solidFill>
            <a:srgbClr val="000000"/>
          </a:solidFill>
        </p:spPr>
        <p:txBody>
          <a:bodyPr wrap="square" lIns="0" tIns="0" rIns="0" bIns="0" rtlCol="0"/>
          <a:lstStyle/>
          <a:p>
            <a:endParaRPr/>
          </a:p>
        </p:txBody>
      </p:sp>
      <p:sp>
        <p:nvSpPr>
          <p:cNvPr id="31" name="object 31"/>
          <p:cNvSpPr/>
          <p:nvPr/>
        </p:nvSpPr>
        <p:spPr>
          <a:xfrm>
            <a:off x="8028375" y="4519755"/>
            <a:ext cx="9525" cy="66675"/>
          </a:xfrm>
          <a:custGeom>
            <a:avLst/>
            <a:gdLst/>
            <a:ahLst/>
            <a:cxnLst/>
            <a:rect l="l" t="t" r="r" b="b"/>
            <a:pathLst>
              <a:path w="9525" h="66675">
                <a:moveTo>
                  <a:pt x="9347" y="66243"/>
                </a:moveTo>
                <a:lnTo>
                  <a:pt x="0" y="66243"/>
                </a:lnTo>
                <a:lnTo>
                  <a:pt x="0" y="17796"/>
                </a:lnTo>
                <a:lnTo>
                  <a:pt x="9347" y="17796"/>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32" name="object 32"/>
          <p:cNvSpPr/>
          <p:nvPr/>
        </p:nvSpPr>
        <p:spPr>
          <a:xfrm>
            <a:off x="8045901" y="4537551"/>
            <a:ext cx="52705" cy="48895"/>
          </a:xfrm>
          <a:custGeom>
            <a:avLst/>
            <a:gdLst/>
            <a:ahLst/>
            <a:cxnLst/>
            <a:rect l="l" t="t" r="r" b="b"/>
            <a:pathLst>
              <a:path w="52704" h="48895">
                <a:moveTo>
                  <a:pt x="30962" y="48446"/>
                </a:moveTo>
                <a:lnTo>
                  <a:pt x="21031" y="48446"/>
                </a:lnTo>
                <a:lnTo>
                  <a:pt x="0" y="0"/>
                </a:lnTo>
                <a:lnTo>
                  <a:pt x="11099" y="0"/>
                </a:lnTo>
                <a:lnTo>
                  <a:pt x="26288" y="39548"/>
                </a:lnTo>
                <a:lnTo>
                  <a:pt x="34932" y="39548"/>
                </a:lnTo>
                <a:lnTo>
                  <a:pt x="30962" y="48446"/>
                </a:lnTo>
                <a:close/>
              </a:path>
              <a:path w="52704" h="48895">
                <a:moveTo>
                  <a:pt x="34932" y="39548"/>
                </a:moveTo>
                <a:lnTo>
                  <a:pt x="26288" y="39548"/>
                </a:lnTo>
                <a:lnTo>
                  <a:pt x="42062" y="0"/>
                </a:lnTo>
                <a:lnTo>
                  <a:pt x="52577" y="0"/>
                </a:lnTo>
                <a:lnTo>
                  <a:pt x="34932" y="39548"/>
                </a:lnTo>
                <a:close/>
              </a:path>
            </a:pathLst>
          </a:custGeom>
          <a:solidFill>
            <a:srgbClr val="000000"/>
          </a:solidFill>
        </p:spPr>
        <p:txBody>
          <a:bodyPr wrap="square" lIns="0" tIns="0" rIns="0" bIns="0" rtlCol="0"/>
          <a:lstStyle/>
          <a:p>
            <a:endParaRPr/>
          </a:p>
        </p:txBody>
      </p:sp>
      <p:sp>
        <p:nvSpPr>
          <p:cNvPr id="33" name="object 33"/>
          <p:cNvSpPr/>
          <p:nvPr/>
        </p:nvSpPr>
        <p:spPr>
          <a:xfrm>
            <a:off x="8105857" y="4539614"/>
            <a:ext cx="50165" cy="48260"/>
          </a:xfrm>
          <a:custGeom>
            <a:avLst/>
            <a:gdLst/>
            <a:ahLst/>
            <a:cxnLst/>
            <a:rect l="l" t="t" r="r" b="b"/>
            <a:pathLst>
              <a:path w="50165" h="48260">
                <a:moveTo>
                  <a:pt x="32931" y="47866"/>
                </a:moveTo>
                <a:lnTo>
                  <a:pt x="18282" y="47429"/>
                </a:lnTo>
                <a:lnTo>
                  <a:pt x="7675" y="42383"/>
                </a:lnTo>
                <a:lnTo>
                  <a:pt x="1354" y="31346"/>
                </a:lnTo>
                <a:lnTo>
                  <a:pt x="0" y="13882"/>
                </a:lnTo>
                <a:lnTo>
                  <a:pt x="6126" y="5407"/>
                </a:lnTo>
                <a:lnTo>
                  <a:pt x="18384" y="381"/>
                </a:lnTo>
                <a:lnTo>
                  <a:pt x="38305" y="0"/>
                </a:lnTo>
                <a:lnTo>
                  <a:pt x="41795" y="3869"/>
                </a:lnTo>
                <a:lnTo>
                  <a:pt x="15405" y="3869"/>
                </a:lnTo>
                <a:lnTo>
                  <a:pt x="8395" y="10790"/>
                </a:lnTo>
                <a:lnTo>
                  <a:pt x="8395" y="18205"/>
                </a:lnTo>
                <a:lnTo>
                  <a:pt x="48635" y="18205"/>
                </a:lnTo>
                <a:lnTo>
                  <a:pt x="49873" y="24632"/>
                </a:lnTo>
                <a:lnTo>
                  <a:pt x="8395" y="24632"/>
                </a:lnTo>
                <a:lnTo>
                  <a:pt x="8395" y="35013"/>
                </a:lnTo>
                <a:lnTo>
                  <a:pt x="14237" y="40451"/>
                </a:lnTo>
                <a:lnTo>
                  <a:pt x="46368" y="40451"/>
                </a:lnTo>
                <a:lnTo>
                  <a:pt x="38773" y="44406"/>
                </a:lnTo>
                <a:lnTo>
                  <a:pt x="36436" y="45889"/>
                </a:lnTo>
                <a:lnTo>
                  <a:pt x="32931" y="47866"/>
                </a:lnTo>
                <a:close/>
              </a:path>
              <a:path w="50165" h="48260">
                <a:moveTo>
                  <a:pt x="48635" y="18205"/>
                </a:moveTo>
                <a:lnTo>
                  <a:pt x="39942" y="18205"/>
                </a:lnTo>
                <a:lnTo>
                  <a:pt x="39357" y="10790"/>
                </a:lnTo>
                <a:lnTo>
                  <a:pt x="35852" y="3869"/>
                </a:lnTo>
                <a:lnTo>
                  <a:pt x="41795" y="3869"/>
                </a:lnTo>
                <a:lnTo>
                  <a:pt x="46981" y="9618"/>
                </a:lnTo>
                <a:lnTo>
                  <a:pt x="48635" y="18205"/>
                </a:lnTo>
                <a:close/>
              </a:path>
              <a:path w="50165" h="48260">
                <a:moveTo>
                  <a:pt x="46368" y="40451"/>
                </a:moveTo>
                <a:lnTo>
                  <a:pt x="34100" y="40451"/>
                </a:lnTo>
                <a:lnTo>
                  <a:pt x="39357" y="34519"/>
                </a:lnTo>
                <a:lnTo>
                  <a:pt x="39357" y="31058"/>
                </a:lnTo>
                <a:lnTo>
                  <a:pt x="49289" y="31058"/>
                </a:lnTo>
                <a:lnTo>
                  <a:pt x="48704" y="33530"/>
                </a:lnTo>
                <a:lnTo>
                  <a:pt x="46368" y="40451"/>
                </a:lnTo>
                <a:close/>
              </a:path>
            </a:pathLst>
          </a:custGeom>
          <a:solidFill>
            <a:srgbClr val="000000"/>
          </a:solidFill>
        </p:spPr>
        <p:txBody>
          <a:bodyPr wrap="square" lIns="0" tIns="0" rIns="0" bIns="0" rtlCol="0"/>
          <a:lstStyle/>
          <a:p>
            <a:endParaRPr/>
          </a:p>
        </p:txBody>
      </p:sp>
      <p:sp>
        <p:nvSpPr>
          <p:cNvPr id="34" name="object 34"/>
          <p:cNvSpPr/>
          <p:nvPr/>
        </p:nvSpPr>
        <p:spPr>
          <a:xfrm>
            <a:off x="7689542" y="4630489"/>
            <a:ext cx="74930" cy="66675"/>
          </a:xfrm>
          <a:custGeom>
            <a:avLst/>
            <a:gdLst/>
            <a:ahLst/>
            <a:cxnLst/>
            <a:rect l="l" t="t" r="r" b="b"/>
            <a:pathLst>
              <a:path w="74929" h="66675">
                <a:moveTo>
                  <a:pt x="10515" y="66243"/>
                </a:moveTo>
                <a:lnTo>
                  <a:pt x="0" y="66243"/>
                </a:lnTo>
                <a:lnTo>
                  <a:pt x="0" y="0"/>
                </a:lnTo>
                <a:lnTo>
                  <a:pt x="15189" y="0"/>
                </a:lnTo>
                <a:lnTo>
                  <a:pt x="19511" y="10875"/>
                </a:lnTo>
                <a:lnTo>
                  <a:pt x="9931" y="10875"/>
                </a:lnTo>
                <a:lnTo>
                  <a:pt x="9931" y="16808"/>
                </a:lnTo>
                <a:lnTo>
                  <a:pt x="10515" y="25212"/>
                </a:lnTo>
                <a:lnTo>
                  <a:pt x="10515" y="66243"/>
                </a:lnTo>
                <a:close/>
              </a:path>
              <a:path w="74929" h="66675">
                <a:moveTo>
                  <a:pt x="46808" y="55862"/>
                </a:moveTo>
                <a:lnTo>
                  <a:pt x="37388" y="55862"/>
                </a:lnTo>
                <a:lnTo>
                  <a:pt x="59587" y="0"/>
                </a:lnTo>
                <a:lnTo>
                  <a:pt x="74776" y="0"/>
                </a:lnTo>
                <a:lnTo>
                  <a:pt x="74776" y="10875"/>
                </a:lnTo>
                <a:lnTo>
                  <a:pt x="64845" y="10875"/>
                </a:lnTo>
                <a:lnTo>
                  <a:pt x="46808" y="55862"/>
                </a:lnTo>
                <a:close/>
              </a:path>
              <a:path w="74929" h="66675">
                <a:moveTo>
                  <a:pt x="42646" y="66243"/>
                </a:moveTo>
                <a:lnTo>
                  <a:pt x="32130" y="66243"/>
                </a:lnTo>
                <a:lnTo>
                  <a:pt x="10515" y="10875"/>
                </a:lnTo>
                <a:lnTo>
                  <a:pt x="19511" y="10875"/>
                </a:lnTo>
                <a:lnTo>
                  <a:pt x="37388" y="55862"/>
                </a:lnTo>
                <a:lnTo>
                  <a:pt x="46808" y="55862"/>
                </a:lnTo>
                <a:lnTo>
                  <a:pt x="42646" y="66243"/>
                </a:lnTo>
                <a:close/>
              </a:path>
              <a:path w="74929" h="66675">
                <a:moveTo>
                  <a:pt x="74776" y="66243"/>
                </a:moveTo>
                <a:lnTo>
                  <a:pt x="64845" y="66243"/>
                </a:lnTo>
                <a:lnTo>
                  <a:pt x="64845" y="10875"/>
                </a:lnTo>
                <a:lnTo>
                  <a:pt x="74776" y="10875"/>
                </a:lnTo>
                <a:lnTo>
                  <a:pt x="74776" y="66243"/>
                </a:lnTo>
                <a:close/>
              </a:path>
            </a:pathLst>
          </a:custGeom>
          <a:solidFill>
            <a:srgbClr val="000000"/>
          </a:solidFill>
        </p:spPr>
        <p:txBody>
          <a:bodyPr wrap="square" lIns="0" tIns="0" rIns="0" bIns="0" rtlCol="0"/>
          <a:lstStyle/>
          <a:p>
            <a:endParaRPr/>
          </a:p>
        </p:txBody>
      </p:sp>
      <p:sp>
        <p:nvSpPr>
          <p:cNvPr id="35" name="object 35"/>
          <p:cNvSpPr/>
          <p:nvPr/>
        </p:nvSpPr>
        <p:spPr>
          <a:xfrm>
            <a:off x="7776002" y="4647907"/>
            <a:ext cx="52069" cy="46990"/>
          </a:xfrm>
          <a:custGeom>
            <a:avLst/>
            <a:gdLst/>
            <a:ahLst/>
            <a:cxnLst/>
            <a:rect l="l" t="t" r="r" b="b"/>
            <a:pathLst>
              <a:path w="52070" h="46989">
                <a:moveTo>
                  <a:pt x="12682" y="46492"/>
                </a:moveTo>
                <a:lnTo>
                  <a:pt x="3146" y="37010"/>
                </a:lnTo>
                <a:lnTo>
                  <a:pt x="0" y="24601"/>
                </a:lnTo>
                <a:lnTo>
                  <a:pt x="246" y="21056"/>
                </a:lnTo>
                <a:lnTo>
                  <a:pt x="4582" y="10520"/>
                </a:lnTo>
                <a:lnTo>
                  <a:pt x="15212" y="2736"/>
                </a:lnTo>
                <a:lnTo>
                  <a:pt x="33284" y="0"/>
                </a:lnTo>
                <a:lnTo>
                  <a:pt x="44392" y="5764"/>
                </a:lnTo>
                <a:lnTo>
                  <a:pt x="44689" y="6310"/>
                </a:lnTo>
                <a:lnTo>
                  <a:pt x="12852" y="6310"/>
                </a:lnTo>
                <a:lnTo>
                  <a:pt x="9931" y="18175"/>
                </a:lnTo>
                <a:lnTo>
                  <a:pt x="9931" y="31028"/>
                </a:lnTo>
                <a:lnTo>
                  <a:pt x="12852" y="42893"/>
                </a:lnTo>
                <a:lnTo>
                  <a:pt x="41044" y="42893"/>
                </a:lnTo>
                <a:lnTo>
                  <a:pt x="33041" y="46137"/>
                </a:lnTo>
                <a:lnTo>
                  <a:pt x="12682" y="46492"/>
                </a:lnTo>
                <a:close/>
              </a:path>
              <a:path w="52070" h="46989">
                <a:moveTo>
                  <a:pt x="41044" y="42893"/>
                </a:moveTo>
                <a:lnTo>
                  <a:pt x="40309" y="42893"/>
                </a:lnTo>
                <a:lnTo>
                  <a:pt x="43230" y="31028"/>
                </a:lnTo>
                <a:lnTo>
                  <a:pt x="43230" y="18175"/>
                </a:lnTo>
                <a:lnTo>
                  <a:pt x="40309" y="6310"/>
                </a:lnTo>
                <a:lnTo>
                  <a:pt x="44689" y="6310"/>
                </a:lnTo>
                <a:lnTo>
                  <a:pt x="50504" y="17016"/>
                </a:lnTo>
                <a:lnTo>
                  <a:pt x="51660" y="33029"/>
                </a:lnTo>
                <a:lnTo>
                  <a:pt x="45496" y="41088"/>
                </a:lnTo>
                <a:lnTo>
                  <a:pt x="41044" y="42893"/>
                </a:lnTo>
                <a:close/>
              </a:path>
            </a:pathLst>
          </a:custGeom>
          <a:solidFill>
            <a:srgbClr val="000000"/>
          </a:solidFill>
        </p:spPr>
        <p:txBody>
          <a:bodyPr wrap="square" lIns="0" tIns="0" rIns="0" bIns="0" rtlCol="0"/>
          <a:lstStyle/>
          <a:p>
            <a:endParaRPr/>
          </a:p>
        </p:txBody>
      </p:sp>
      <p:sp>
        <p:nvSpPr>
          <p:cNvPr id="36" name="object 36"/>
          <p:cNvSpPr/>
          <p:nvPr/>
        </p:nvSpPr>
        <p:spPr>
          <a:xfrm>
            <a:off x="7838323" y="4630488"/>
            <a:ext cx="49530" cy="66675"/>
          </a:xfrm>
          <a:custGeom>
            <a:avLst/>
            <a:gdLst/>
            <a:ahLst/>
            <a:cxnLst/>
            <a:rect l="l" t="t" r="r" b="b"/>
            <a:pathLst>
              <a:path w="49529" h="66675">
                <a:moveTo>
                  <a:pt x="49261" y="24717"/>
                </a:moveTo>
                <a:lnTo>
                  <a:pt x="39329" y="24717"/>
                </a:lnTo>
                <a:lnTo>
                  <a:pt x="39329" y="0"/>
                </a:lnTo>
                <a:lnTo>
                  <a:pt x="49261" y="0"/>
                </a:lnTo>
                <a:lnTo>
                  <a:pt x="49261" y="24717"/>
                </a:lnTo>
                <a:close/>
              </a:path>
              <a:path w="49529" h="66675">
                <a:moveTo>
                  <a:pt x="15489" y="66612"/>
                </a:moveTo>
                <a:lnTo>
                  <a:pt x="5467" y="59572"/>
                </a:lnTo>
                <a:lnTo>
                  <a:pt x="572" y="47313"/>
                </a:lnTo>
                <a:lnTo>
                  <a:pt x="0" y="31312"/>
                </a:lnTo>
                <a:lnTo>
                  <a:pt x="8084" y="20830"/>
                </a:lnTo>
                <a:lnTo>
                  <a:pt x="22388" y="16808"/>
                </a:lnTo>
                <a:lnTo>
                  <a:pt x="32319" y="16808"/>
                </a:lnTo>
                <a:lnTo>
                  <a:pt x="36993" y="22245"/>
                </a:lnTo>
                <a:lnTo>
                  <a:pt x="38395" y="23729"/>
                </a:lnTo>
                <a:lnTo>
                  <a:pt x="8951" y="23729"/>
                </a:lnTo>
                <a:lnTo>
                  <a:pt x="8366" y="35593"/>
                </a:lnTo>
                <a:lnTo>
                  <a:pt x="8366" y="52401"/>
                </a:lnTo>
                <a:lnTo>
                  <a:pt x="13624" y="60311"/>
                </a:lnTo>
                <a:lnTo>
                  <a:pt x="39026" y="60311"/>
                </a:lnTo>
                <a:lnTo>
                  <a:pt x="31021" y="66079"/>
                </a:lnTo>
                <a:lnTo>
                  <a:pt x="15489" y="66612"/>
                </a:lnTo>
                <a:close/>
              </a:path>
              <a:path w="49529" h="66675">
                <a:moveTo>
                  <a:pt x="39026" y="60311"/>
                </a:moveTo>
                <a:lnTo>
                  <a:pt x="29982" y="60311"/>
                </a:lnTo>
                <a:lnTo>
                  <a:pt x="39329" y="56850"/>
                </a:lnTo>
                <a:lnTo>
                  <a:pt x="39329" y="44189"/>
                </a:lnTo>
                <a:lnTo>
                  <a:pt x="36692" y="30985"/>
                </a:lnTo>
                <a:lnTo>
                  <a:pt x="24140" y="23729"/>
                </a:lnTo>
                <a:lnTo>
                  <a:pt x="38395" y="23729"/>
                </a:lnTo>
                <a:lnTo>
                  <a:pt x="39329" y="24717"/>
                </a:lnTo>
                <a:lnTo>
                  <a:pt x="49261" y="24717"/>
                </a:lnTo>
                <a:lnTo>
                  <a:pt x="49261" y="59951"/>
                </a:lnTo>
                <a:lnTo>
                  <a:pt x="39526" y="59951"/>
                </a:lnTo>
                <a:lnTo>
                  <a:pt x="39026" y="60311"/>
                </a:lnTo>
                <a:close/>
              </a:path>
              <a:path w="49529" h="66675">
                <a:moveTo>
                  <a:pt x="49261" y="66243"/>
                </a:moveTo>
                <a:lnTo>
                  <a:pt x="39914" y="66243"/>
                </a:lnTo>
                <a:lnTo>
                  <a:pt x="39526" y="59951"/>
                </a:lnTo>
                <a:lnTo>
                  <a:pt x="49261" y="59951"/>
                </a:lnTo>
                <a:lnTo>
                  <a:pt x="49261" y="66243"/>
                </a:lnTo>
                <a:close/>
              </a:path>
            </a:pathLst>
          </a:custGeom>
          <a:solidFill>
            <a:srgbClr val="000000"/>
          </a:solidFill>
        </p:spPr>
        <p:txBody>
          <a:bodyPr wrap="square" lIns="0" tIns="0" rIns="0" bIns="0" rtlCol="0"/>
          <a:lstStyle/>
          <a:p>
            <a:endParaRPr/>
          </a:p>
        </p:txBody>
      </p:sp>
      <p:sp>
        <p:nvSpPr>
          <p:cNvPr id="37" name="object 37"/>
          <p:cNvSpPr/>
          <p:nvPr/>
        </p:nvSpPr>
        <p:spPr>
          <a:xfrm>
            <a:off x="7899658" y="4650212"/>
            <a:ext cx="50165" cy="48260"/>
          </a:xfrm>
          <a:custGeom>
            <a:avLst/>
            <a:gdLst/>
            <a:ahLst/>
            <a:cxnLst/>
            <a:rect l="l" t="t" r="r" b="b"/>
            <a:pathLst>
              <a:path w="50165" h="48260">
                <a:moveTo>
                  <a:pt x="32910" y="48002"/>
                </a:moveTo>
                <a:lnTo>
                  <a:pt x="18213" y="47556"/>
                </a:lnTo>
                <a:lnTo>
                  <a:pt x="7633" y="42495"/>
                </a:lnTo>
                <a:lnTo>
                  <a:pt x="1335" y="31445"/>
                </a:lnTo>
                <a:lnTo>
                  <a:pt x="0" y="13965"/>
                </a:lnTo>
                <a:lnTo>
                  <a:pt x="6160" y="5503"/>
                </a:lnTo>
                <a:lnTo>
                  <a:pt x="18477" y="456"/>
                </a:lnTo>
                <a:lnTo>
                  <a:pt x="38492" y="0"/>
                </a:lnTo>
                <a:lnTo>
                  <a:pt x="42058" y="4004"/>
                </a:lnTo>
                <a:lnTo>
                  <a:pt x="15384" y="4004"/>
                </a:lnTo>
                <a:lnTo>
                  <a:pt x="8374" y="10925"/>
                </a:lnTo>
                <a:lnTo>
                  <a:pt x="8374" y="18341"/>
                </a:lnTo>
                <a:lnTo>
                  <a:pt x="48667" y="18341"/>
                </a:lnTo>
                <a:lnTo>
                  <a:pt x="49851" y="24767"/>
                </a:lnTo>
                <a:lnTo>
                  <a:pt x="8374" y="24767"/>
                </a:lnTo>
                <a:lnTo>
                  <a:pt x="8374" y="35149"/>
                </a:lnTo>
                <a:lnTo>
                  <a:pt x="14215" y="40587"/>
                </a:lnTo>
                <a:lnTo>
                  <a:pt x="46346" y="40587"/>
                </a:lnTo>
                <a:lnTo>
                  <a:pt x="39336" y="44541"/>
                </a:lnTo>
                <a:lnTo>
                  <a:pt x="36415" y="46024"/>
                </a:lnTo>
                <a:lnTo>
                  <a:pt x="32910" y="48002"/>
                </a:lnTo>
                <a:close/>
              </a:path>
              <a:path w="50165" h="48260">
                <a:moveTo>
                  <a:pt x="48667" y="18341"/>
                </a:moveTo>
                <a:lnTo>
                  <a:pt x="40504" y="18341"/>
                </a:lnTo>
                <a:lnTo>
                  <a:pt x="39920" y="10925"/>
                </a:lnTo>
                <a:lnTo>
                  <a:pt x="35831" y="4004"/>
                </a:lnTo>
                <a:lnTo>
                  <a:pt x="42058" y="4004"/>
                </a:lnTo>
                <a:lnTo>
                  <a:pt x="47060" y="9622"/>
                </a:lnTo>
                <a:lnTo>
                  <a:pt x="48667" y="18341"/>
                </a:lnTo>
                <a:close/>
              </a:path>
              <a:path w="50165" h="48260">
                <a:moveTo>
                  <a:pt x="46346" y="40587"/>
                </a:moveTo>
                <a:lnTo>
                  <a:pt x="34078" y="40587"/>
                </a:lnTo>
                <a:lnTo>
                  <a:pt x="39336" y="34654"/>
                </a:lnTo>
                <a:lnTo>
                  <a:pt x="39920" y="31194"/>
                </a:lnTo>
                <a:lnTo>
                  <a:pt x="49267" y="31194"/>
                </a:lnTo>
                <a:lnTo>
                  <a:pt x="49267" y="33666"/>
                </a:lnTo>
                <a:lnTo>
                  <a:pt x="46346" y="40587"/>
                </a:lnTo>
                <a:close/>
              </a:path>
            </a:pathLst>
          </a:custGeom>
          <a:solidFill>
            <a:srgbClr val="000000"/>
          </a:solidFill>
        </p:spPr>
        <p:txBody>
          <a:bodyPr wrap="square" lIns="0" tIns="0" rIns="0" bIns="0" rtlCol="0"/>
          <a:lstStyle/>
          <a:p>
            <a:endParaRPr/>
          </a:p>
        </p:txBody>
      </p:sp>
      <p:sp>
        <p:nvSpPr>
          <p:cNvPr id="38" name="object 38"/>
          <p:cNvSpPr/>
          <p:nvPr/>
        </p:nvSpPr>
        <p:spPr>
          <a:xfrm>
            <a:off x="7966451" y="4630487"/>
            <a:ext cx="0" cy="66675"/>
          </a:xfrm>
          <a:custGeom>
            <a:avLst/>
            <a:gdLst/>
            <a:ahLst/>
            <a:cxnLst/>
            <a:rect l="l" t="t" r="r" b="b"/>
            <a:pathLst>
              <a:path h="66675">
                <a:moveTo>
                  <a:pt x="0" y="0"/>
                </a:moveTo>
                <a:lnTo>
                  <a:pt x="0" y="66243"/>
                </a:lnTo>
              </a:path>
            </a:pathLst>
          </a:custGeom>
          <a:ln w="10617">
            <a:solidFill>
              <a:srgbClr val="000000"/>
            </a:solidFill>
          </a:ln>
        </p:spPr>
        <p:txBody>
          <a:bodyPr wrap="square" lIns="0" tIns="0" rIns="0" bIns="0" rtlCol="0"/>
          <a:lstStyle/>
          <a:p>
            <a:endParaRPr/>
          </a:p>
        </p:txBody>
      </p:sp>
      <p:sp>
        <p:nvSpPr>
          <p:cNvPr id="39" name="object 39"/>
          <p:cNvSpPr/>
          <p:nvPr/>
        </p:nvSpPr>
        <p:spPr>
          <a:xfrm>
            <a:off x="4793688" y="4385278"/>
            <a:ext cx="62230" cy="66040"/>
          </a:xfrm>
          <a:custGeom>
            <a:avLst/>
            <a:gdLst/>
            <a:ahLst/>
            <a:cxnLst/>
            <a:rect l="l" t="t" r="r" b="b"/>
            <a:pathLst>
              <a:path w="62229" h="66039">
                <a:moveTo>
                  <a:pt x="11099" y="65749"/>
                </a:moveTo>
                <a:lnTo>
                  <a:pt x="0" y="65749"/>
                </a:lnTo>
                <a:lnTo>
                  <a:pt x="0" y="0"/>
                </a:lnTo>
                <a:lnTo>
                  <a:pt x="11099" y="0"/>
                </a:lnTo>
                <a:lnTo>
                  <a:pt x="11099" y="27189"/>
                </a:lnTo>
                <a:lnTo>
                  <a:pt x="61924" y="27189"/>
                </a:lnTo>
                <a:lnTo>
                  <a:pt x="61924" y="35099"/>
                </a:lnTo>
                <a:lnTo>
                  <a:pt x="11099" y="35099"/>
                </a:lnTo>
                <a:lnTo>
                  <a:pt x="11099" y="65749"/>
                </a:lnTo>
                <a:close/>
              </a:path>
              <a:path w="62229" h="66039">
                <a:moveTo>
                  <a:pt x="61924" y="27189"/>
                </a:moveTo>
                <a:lnTo>
                  <a:pt x="51409" y="27189"/>
                </a:lnTo>
                <a:lnTo>
                  <a:pt x="51409" y="0"/>
                </a:lnTo>
                <a:lnTo>
                  <a:pt x="61924" y="0"/>
                </a:lnTo>
                <a:lnTo>
                  <a:pt x="61924" y="27189"/>
                </a:lnTo>
                <a:close/>
              </a:path>
              <a:path w="62229" h="66039">
                <a:moveTo>
                  <a:pt x="61924" y="65749"/>
                </a:moveTo>
                <a:lnTo>
                  <a:pt x="51409" y="65749"/>
                </a:lnTo>
                <a:lnTo>
                  <a:pt x="51409" y="35099"/>
                </a:lnTo>
                <a:lnTo>
                  <a:pt x="61924" y="35099"/>
                </a:lnTo>
                <a:lnTo>
                  <a:pt x="61924" y="65749"/>
                </a:lnTo>
                <a:close/>
              </a:path>
            </a:pathLst>
          </a:custGeom>
          <a:solidFill>
            <a:srgbClr val="000000"/>
          </a:solidFill>
        </p:spPr>
        <p:txBody>
          <a:bodyPr wrap="square" lIns="0" tIns="0" rIns="0" bIns="0" rtlCol="0"/>
          <a:lstStyle/>
          <a:p>
            <a:endParaRPr/>
          </a:p>
        </p:txBody>
      </p:sp>
      <p:sp>
        <p:nvSpPr>
          <p:cNvPr id="40" name="object 40"/>
          <p:cNvSpPr/>
          <p:nvPr/>
        </p:nvSpPr>
        <p:spPr>
          <a:xfrm>
            <a:off x="4868465" y="4404894"/>
            <a:ext cx="52069" cy="46990"/>
          </a:xfrm>
          <a:custGeom>
            <a:avLst/>
            <a:gdLst/>
            <a:ahLst/>
            <a:cxnLst/>
            <a:rect l="l" t="t" r="r" b="b"/>
            <a:pathLst>
              <a:path w="52070" h="46989">
                <a:moveTo>
                  <a:pt x="33683" y="46478"/>
                </a:moveTo>
                <a:lnTo>
                  <a:pt x="14132" y="45508"/>
                </a:lnTo>
                <a:lnTo>
                  <a:pt x="3728" y="37107"/>
                </a:lnTo>
                <a:lnTo>
                  <a:pt x="0" y="23870"/>
                </a:lnTo>
                <a:lnTo>
                  <a:pt x="1871" y="13214"/>
                </a:lnTo>
                <a:lnTo>
                  <a:pt x="8374" y="4953"/>
                </a:lnTo>
                <a:lnTo>
                  <a:pt x="20853" y="183"/>
                </a:lnTo>
                <a:lnTo>
                  <a:pt x="40654" y="0"/>
                </a:lnTo>
                <a:lnTo>
                  <a:pt x="44203" y="4112"/>
                </a:lnTo>
                <a:lnTo>
                  <a:pt x="17525" y="4112"/>
                </a:lnTo>
                <a:lnTo>
                  <a:pt x="10515" y="11033"/>
                </a:lnTo>
                <a:lnTo>
                  <a:pt x="10515" y="18449"/>
                </a:lnTo>
                <a:lnTo>
                  <a:pt x="50780" y="18449"/>
                </a:lnTo>
                <a:lnTo>
                  <a:pt x="51993" y="24875"/>
                </a:lnTo>
                <a:lnTo>
                  <a:pt x="10515" y="24875"/>
                </a:lnTo>
                <a:lnTo>
                  <a:pt x="10515" y="34762"/>
                </a:lnTo>
                <a:lnTo>
                  <a:pt x="15773" y="40695"/>
                </a:lnTo>
                <a:lnTo>
                  <a:pt x="47646" y="40695"/>
                </a:lnTo>
                <a:lnTo>
                  <a:pt x="40399" y="44949"/>
                </a:lnTo>
                <a:lnTo>
                  <a:pt x="33683" y="46478"/>
                </a:lnTo>
                <a:close/>
              </a:path>
              <a:path w="52070" h="46989">
                <a:moveTo>
                  <a:pt x="50780" y="18449"/>
                </a:moveTo>
                <a:lnTo>
                  <a:pt x="42062" y="18449"/>
                </a:lnTo>
                <a:lnTo>
                  <a:pt x="41477" y="11033"/>
                </a:lnTo>
                <a:lnTo>
                  <a:pt x="37972" y="4112"/>
                </a:lnTo>
                <a:lnTo>
                  <a:pt x="44203" y="4112"/>
                </a:lnTo>
                <a:lnTo>
                  <a:pt x="49158" y="9854"/>
                </a:lnTo>
                <a:lnTo>
                  <a:pt x="50780" y="18449"/>
                </a:lnTo>
                <a:close/>
              </a:path>
              <a:path w="52070" h="46989">
                <a:moveTo>
                  <a:pt x="47646" y="40695"/>
                </a:moveTo>
                <a:lnTo>
                  <a:pt x="36220" y="40695"/>
                </a:lnTo>
                <a:lnTo>
                  <a:pt x="41477" y="34762"/>
                </a:lnTo>
                <a:lnTo>
                  <a:pt x="41477" y="31302"/>
                </a:lnTo>
                <a:lnTo>
                  <a:pt x="51409" y="31302"/>
                </a:lnTo>
                <a:lnTo>
                  <a:pt x="50824" y="33774"/>
                </a:lnTo>
                <a:lnTo>
                  <a:pt x="48488" y="40200"/>
                </a:lnTo>
                <a:lnTo>
                  <a:pt x="47646" y="40695"/>
                </a:lnTo>
                <a:close/>
              </a:path>
            </a:pathLst>
          </a:custGeom>
          <a:solidFill>
            <a:srgbClr val="000000"/>
          </a:solidFill>
        </p:spPr>
        <p:txBody>
          <a:bodyPr wrap="square" lIns="0" tIns="0" rIns="0" bIns="0" rtlCol="0"/>
          <a:lstStyle/>
          <a:p>
            <a:endParaRPr/>
          </a:p>
        </p:txBody>
      </p:sp>
      <p:sp>
        <p:nvSpPr>
          <p:cNvPr id="41" name="object 41"/>
          <p:cNvSpPr/>
          <p:nvPr/>
        </p:nvSpPr>
        <p:spPr>
          <a:xfrm>
            <a:off x="4928637" y="4401592"/>
            <a:ext cx="53975" cy="51435"/>
          </a:xfrm>
          <a:custGeom>
            <a:avLst/>
            <a:gdLst/>
            <a:ahLst/>
            <a:cxnLst/>
            <a:rect l="l" t="t" r="r" b="b"/>
            <a:pathLst>
              <a:path w="53975" h="51435">
                <a:moveTo>
                  <a:pt x="11683" y="16313"/>
                </a:moveTo>
                <a:lnTo>
                  <a:pt x="3425" y="12715"/>
                </a:lnTo>
                <a:lnTo>
                  <a:pt x="11011" y="3048"/>
                </a:lnTo>
                <a:lnTo>
                  <a:pt x="26438" y="0"/>
                </a:lnTo>
                <a:lnTo>
                  <a:pt x="38999" y="2346"/>
                </a:lnTo>
                <a:lnTo>
                  <a:pt x="42542" y="6920"/>
                </a:lnTo>
                <a:lnTo>
                  <a:pt x="14020" y="6920"/>
                </a:lnTo>
                <a:lnTo>
                  <a:pt x="12268" y="12358"/>
                </a:lnTo>
                <a:lnTo>
                  <a:pt x="11683" y="16313"/>
                </a:lnTo>
                <a:close/>
              </a:path>
              <a:path w="53975" h="51435">
                <a:moveTo>
                  <a:pt x="29209" y="50918"/>
                </a:moveTo>
                <a:lnTo>
                  <a:pt x="7594" y="50918"/>
                </a:lnTo>
                <a:lnTo>
                  <a:pt x="0" y="45480"/>
                </a:lnTo>
                <a:lnTo>
                  <a:pt x="0" y="33121"/>
                </a:lnTo>
                <a:lnTo>
                  <a:pt x="1752" y="23728"/>
                </a:lnTo>
                <a:lnTo>
                  <a:pt x="17525" y="22245"/>
                </a:lnTo>
                <a:lnTo>
                  <a:pt x="33299" y="20268"/>
                </a:lnTo>
                <a:lnTo>
                  <a:pt x="35635" y="20268"/>
                </a:lnTo>
                <a:lnTo>
                  <a:pt x="38556" y="19279"/>
                </a:lnTo>
                <a:lnTo>
                  <a:pt x="38556" y="9886"/>
                </a:lnTo>
                <a:lnTo>
                  <a:pt x="33883" y="6920"/>
                </a:lnTo>
                <a:lnTo>
                  <a:pt x="42542" y="6920"/>
                </a:lnTo>
                <a:lnTo>
                  <a:pt x="47903" y="13841"/>
                </a:lnTo>
                <a:lnTo>
                  <a:pt x="47903" y="25211"/>
                </a:lnTo>
                <a:lnTo>
                  <a:pt x="37972" y="25211"/>
                </a:lnTo>
                <a:lnTo>
                  <a:pt x="36804" y="26200"/>
                </a:lnTo>
                <a:lnTo>
                  <a:pt x="33883" y="26694"/>
                </a:lnTo>
                <a:lnTo>
                  <a:pt x="22199" y="28177"/>
                </a:lnTo>
                <a:lnTo>
                  <a:pt x="17525" y="28672"/>
                </a:lnTo>
                <a:lnTo>
                  <a:pt x="9931" y="30155"/>
                </a:lnTo>
                <a:lnTo>
                  <a:pt x="9931" y="41030"/>
                </a:lnTo>
                <a:lnTo>
                  <a:pt x="13436" y="44491"/>
                </a:lnTo>
                <a:lnTo>
                  <a:pt x="37054" y="44491"/>
                </a:lnTo>
                <a:lnTo>
                  <a:pt x="35051" y="46468"/>
                </a:lnTo>
                <a:lnTo>
                  <a:pt x="29209" y="50918"/>
                </a:lnTo>
                <a:close/>
              </a:path>
              <a:path w="53975" h="51435">
                <a:moveTo>
                  <a:pt x="37054" y="44491"/>
                </a:moveTo>
                <a:lnTo>
                  <a:pt x="29209" y="44491"/>
                </a:lnTo>
                <a:lnTo>
                  <a:pt x="37972" y="39547"/>
                </a:lnTo>
                <a:lnTo>
                  <a:pt x="37972" y="25211"/>
                </a:lnTo>
                <a:lnTo>
                  <a:pt x="47903" y="25211"/>
                </a:lnTo>
                <a:lnTo>
                  <a:pt x="47903" y="43008"/>
                </a:lnTo>
                <a:lnTo>
                  <a:pt x="38556" y="43008"/>
                </a:lnTo>
                <a:lnTo>
                  <a:pt x="37054" y="44491"/>
                </a:lnTo>
                <a:close/>
              </a:path>
              <a:path w="53975" h="51435">
                <a:moveTo>
                  <a:pt x="50824" y="50423"/>
                </a:moveTo>
                <a:lnTo>
                  <a:pt x="40309" y="50423"/>
                </a:lnTo>
                <a:lnTo>
                  <a:pt x="39141" y="46963"/>
                </a:lnTo>
                <a:lnTo>
                  <a:pt x="38556" y="43008"/>
                </a:lnTo>
                <a:lnTo>
                  <a:pt x="47903" y="43008"/>
                </a:lnTo>
                <a:lnTo>
                  <a:pt x="47903" y="43502"/>
                </a:lnTo>
                <a:lnTo>
                  <a:pt x="49072" y="43997"/>
                </a:lnTo>
                <a:lnTo>
                  <a:pt x="53745" y="43997"/>
                </a:lnTo>
                <a:lnTo>
                  <a:pt x="53745" y="49435"/>
                </a:lnTo>
                <a:lnTo>
                  <a:pt x="52577" y="49929"/>
                </a:lnTo>
                <a:lnTo>
                  <a:pt x="50824" y="50423"/>
                </a:lnTo>
                <a:close/>
              </a:path>
            </a:pathLst>
          </a:custGeom>
          <a:solidFill>
            <a:srgbClr val="000000"/>
          </a:solidFill>
        </p:spPr>
        <p:txBody>
          <a:bodyPr wrap="square" lIns="0" tIns="0" rIns="0" bIns="0" rtlCol="0"/>
          <a:lstStyle/>
          <a:p>
            <a:endParaRPr/>
          </a:p>
        </p:txBody>
      </p:sp>
      <p:sp>
        <p:nvSpPr>
          <p:cNvPr id="42" name="object 42"/>
          <p:cNvSpPr/>
          <p:nvPr/>
        </p:nvSpPr>
        <p:spPr>
          <a:xfrm>
            <a:off x="4994067" y="4401591"/>
            <a:ext cx="27940" cy="49530"/>
          </a:xfrm>
          <a:custGeom>
            <a:avLst/>
            <a:gdLst/>
            <a:ahLst/>
            <a:cxnLst/>
            <a:rect l="l" t="t" r="r" b="b"/>
            <a:pathLst>
              <a:path w="27939" h="49529">
                <a:moveTo>
                  <a:pt x="14702" y="9392"/>
                </a:moveTo>
                <a:lnTo>
                  <a:pt x="9347" y="9392"/>
                </a:lnTo>
                <a:lnTo>
                  <a:pt x="12852" y="3954"/>
                </a:lnTo>
                <a:lnTo>
                  <a:pt x="18110" y="0"/>
                </a:lnTo>
                <a:lnTo>
                  <a:pt x="26288" y="0"/>
                </a:lnTo>
                <a:lnTo>
                  <a:pt x="26872" y="494"/>
                </a:lnTo>
                <a:lnTo>
                  <a:pt x="27457" y="494"/>
                </a:lnTo>
                <a:lnTo>
                  <a:pt x="27457" y="8898"/>
                </a:lnTo>
                <a:lnTo>
                  <a:pt x="15189" y="8898"/>
                </a:lnTo>
                <a:lnTo>
                  <a:pt x="14702" y="9392"/>
                </a:lnTo>
                <a:close/>
              </a:path>
              <a:path w="27939"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43" name="object 43"/>
          <p:cNvSpPr/>
          <p:nvPr/>
        </p:nvSpPr>
        <p:spPr>
          <a:xfrm>
            <a:off x="5023277" y="4389726"/>
            <a:ext cx="26670" cy="62865"/>
          </a:xfrm>
          <a:custGeom>
            <a:avLst/>
            <a:gdLst/>
            <a:ahLst/>
            <a:cxnLst/>
            <a:rect l="l" t="t" r="r" b="b"/>
            <a:pathLst>
              <a:path w="26670" h="62864">
                <a:moveTo>
                  <a:pt x="17525" y="13347"/>
                </a:moveTo>
                <a:lnTo>
                  <a:pt x="7594" y="13347"/>
                </a:lnTo>
                <a:lnTo>
                  <a:pt x="7594" y="0"/>
                </a:lnTo>
                <a:lnTo>
                  <a:pt x="17525" y="0"/>
                </a:lnTo>
                <a:lnTo>
                  <a:pt x="17525" y="13347"/>
                </a:lnTo>
                <a:close/>
              </a:path>
              <a:path w="26670" h="62864">
                <a:moveTo>
                  <a:pt x="26288" y="20268"/>
                </a:moveTo>
                <a:lnTo>
                  <a:pt x="0" y="20268"/>
                </a:lnTo>
                <a:lnTo>
                  <a:pt x="0" y="13347"/>
                </a:lnTo>
                <a:lnTo>
                  <a:pt x="26288" y="13347"/>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300"/>
                </a:lnTo>
                <a:lnTo>
                  <a:pt x="20446" y="62288"/>
                </a:lnTo>
                <a:close/>
              </a:path>
            </a:pathLst>
          </a:custGeom>
          <a:solidFill>
            <a:srgbClr val="000000"/>
          </a:solidFill>
        </p:spPr>
        <p:txBody>
          <a:bodyPr wrap="square" lIns="0" tIns="0" rIns="0" bIns="0" rtlCol="0"/>
          <a:lstStyle/>
          <a:p>
            <a:endParaRPr/>
          </a:p>
        </p:txBody>
      </p:sp>
      <p:sp>
        <p:nvSpPr>
          <p:cNvPr id="44" name="object 44"/>
          <p:cNvSpPr/>
          <p:nvPr/>
        </p:nvSpPr>
        <p:spPr>
          <a:xfrm>
            <a:off x="5058328" y="4385276"/>
            <a:ext cx="48895" cy="67310"/>
          </a:xfrm>
          <a:custGeom>
            <a:avLst/>
            <a:gdLst/>
            <a:ahLst/>
            <a:cxnLst/>
            <a:rect l="l" t="t" r="r" b="b"/>
            <a:pathLst>
              <a:path w="48895" h="67310">
                <a:moveTo>
                  <a:pt x="9347" y="65749"/>
                </a:moveTo>
                <a:lnTo>
                  <a:pt x="0" y="65749"/>
                </a:lnTo>
                <a:lnTo>
                  <a:pt x="0" y="0"/>
                </a:lnTo>
                <a:lnTo>
                  <a:pt x="9931" y="0"/>
                </a:lnTo>
                <a:lnTo>
                  <a:pt x="9931" y="23729"/>
                </a:lnTo>
                <a:lnTo>
                  <a:pt x="11099" y="23729"/>
                </a:lnTo>
                <a:lnTo>
                  <a:pt x="9347" y="36582"/>
                </a:lnTo>
                <a:lnTo>
                  <a:pt x="9347" y="56850"/>
                </a:lnTo>
                <a:lnTo>
                  <a:pt x="17358" y="59816"/>
                </a:lnTo>
                <a:lnTo>
                  <a:pt x="9347" y="59816"/>
                </a:lnTo>
                <a:lnTo>
                  <a:pt x="9347" y="65749"/>
                </a:lnTo>
                <a:close/>
              </a:path>
              <a:path w="48895" h="67310">
                <a:moveTo>
                  <a:pt x="42192" y="60311"/>
                </a:moveTo>
                <a:lnTo>
                  <a:pt x="35051" y="60311"/>
                </a:lnTo>
                <a:lnTo>
                  <a:pt x="40309" y="52401"/>
                </a:lnTo>
                <a:lnTo>
                  <a:pt x="40309" y="35593"/>
                </a:lnTo>
                <a:lnTo>
                  <a:pt x="39141" y="23729"/>
                </a:lnTo>
                <a:lnTo>
                  <a:pt x="9931" y="23729"/>
                </a:lnTo>
                <a:lnTo>
                  <a:pt x="14020" y="18785"/>
                </a:lnTo>
                <a:lnTo>
                  <a:pt x="19862" y="16808"/>
                </a:lnTo>
                <a:lnTo>
                  <a:pt x="31805" y="16855"/>
                </a:lnTo>
                <a:lnTo>
                  <a:pt x="41682" y="22230"/>
                </a:lnTo>
                <a:lnTo>
                  <a:pt x="47409" y="33673"/>
                </a:lnTo>
                <a:lnTo>
                  <a:pt x="48368" y="51572"/>
                </a:lnTo>
                <a:lnTo>
                  <a:pt x="42192" y="60311"/>
                </a:lnTo>
                <a:close/>
              </a:path>
              <a:path w="48895" h="67310">
                <a:moveTo>
                  <a:pt x="25120" y="67232"/>
                </a:moveTo>
                <a:lnTo>
                  <a:pt x="15189" y="67232"/>
                </a:lnTo>
                <a:lnTo>
                  <a:pt x="9347" y="59816"/>
                </a:lnTo>
                <a:lnTo>
                  <a:pt x="17358" y="59816"/>
                </a:lnTo>
                <a:lnTo>
                  <a:pt x="18694" y="60311"/>
                </a:lnTo>
                <a:lnTo>
                  <a:pt x="42192" y="60311"/>
                </a:lnTo>
                <a:lnTo>
                  <a:pt x="40635" y="62515"/>
                </a:lnTo>
                <a:lnTo>
                  <a:pt x="25120" y="67232"/>
                </a:lnTo>
                <a:close/>
              </a:path>
            </a:pathLst>
          </a:custGeom>
          <a:solidFill>
            <a:srgbClr val="000000"/>
          </a:solidFill>
        </p:spPr>
        <p:txBody>
          <a:bodyPr wrap="square" lIns="0" tIns="0" rIns="0" bIns="0" rtlCol="0"/>
          <a:lstStyle/>
          <a:p>
            <a:endParaRPr/>
          </a:p>
        </p:txBody>
      </p:sp>
      <p:sp>
        <p:nvSpPr>
          <p:cNvPr id="45" name="object 45"/>
          <p:cNvSpPr/>
          <p:nvPr/>
        </p:nvSpPr>
        <p:spPr>
          <a:xfrm>
            <a:off x="5119058" y="4404892"/>
            <a:ext cx="50165" cy="47625"/>
          </a:xfrm>
          <a:custGeom>
            <a:avLst/>
            <a:gdLst/>
            <a:ahLst/>
            <a:cxnLst/>
            <a:rect l="l" t="t" r="r" b="b"/>
            <a:pathLst>
              <a:path w="50164" h="47625">
                <a:moveTo>
                  <a:pt x="32741" y="47616"/>
                </a:moveTo>
                <a:lnTo>
                  <a:pt x="17808" y="47147"/>
                </a:lnTo>
                <a:lnTo>
                  <a:pt x="7369" y="42142"/>
                </a:lnTo>
                <a:lnTo>
                  <a:pt x="1202" y="31109"/>
                </a:lnTo>
                <a:lnTo>
                  <a:pt x="0" y="13363"/>
                </a:lnTo>
                <a:lnTo>
                  <a:pt x="6295" y="5022"/>
                </a:lnTo>
                <a:lnTo>
                  <a:pt x="18662" y="196"/>
                </a:lnTo>
                <a:lnTo>
                  <a:pt x="38603" y="0"/>
                </a:lnTo>
                <a:lnTo>
                  <a:pt x="42100" y="4112"/>
                </a:lnTo>
                <a:lnTo>
                  <a:pt x="15215" y="4112"/>
                </a:lnTo>
                <a:lnTo>
                  <a:pt x="8204" y="11033"/>
                </a:lnTo>
                <a:lnTo>
                  <a:pt x="8204" y="18449"/>
                </a:lnTo>
                <a:lnTo>
                  <a:pt x="48527" y="18449"/>
                </a:lnTo>
                <a:lnTo>
                  <a:pt x="49682" y="24875"/>
                </a:lnTo>
                <a:lnTo>
                  <a:pt x="8204" y="24875"/>
                </a:lnTo>
                <a:lnTo>
                  <a:pt x="8204" y="34762"/>
                </a:lnTo>
                <a:lnTo>
                  <a:pt x="14046" y="40695"/>
                </a:lnTo>
                <a:lnTo>
                  <a:pt x="45398" y="40695"/>
                </a:lnTo>
                <a:lnTo>
                  <a:pt x="39167" y="44650"/>
                </a:lnTo>
                <a:lnTo>
                  <a:pt x="36246" y="46133"/>
                </a:lnTo>
                <a:lnTo>
                  <a:pt x="32741" y="47616"/>
                </a:lnTo>
                <a:close/>
              </a:path>
              <a:path w="50164" h="47625">
                <a:moveTo>
                  <a:pt x="48527" y="18449"/>
                </a:moveTo>
                <a:lnTo>
                  <a:pt x="39751" y="18449"/>
                </a:lnTo>
                <a:lnTo>
                  <a:pt x="39167" y="11033"/>
                </a:lnTo>
                <a:lnTo>
                  <a:pt x="35662" y="4112"/>
                </a:lnTo>
                <a:lnTo>
                  <a:pt x="42100" y="4112"/>
                </a:lnTo>
                <a:lnTo>
                  <a:pt x="46981" y="9854"/>
                </a:lnTo>
                <a:lnTo>
                  <a:pt x="48527" y="18449"/>
                </a:lnTo>
                <a:close/>
              </a:path>
              <a:path w="50164" h="47625">
                <a:moveTo>
                  <a:pt x="45398" y="40695"/>
                </a:moveTo>
                <a:lnTo>
                  <a:pt x="33909" y="40695"/>
                </a:lnTo>
                <a:lnTo>
                  <a:pt x="39167" y="34762"/>
                </a:lnTo>
                <a:lnTo>
                  <a:pt x="39751" y="31302"/>
                </a:lnTo>
                <a:lnTo>
                  <a:pt x="49098" y="31302"/>
                </a:lnTo>
                <a:lnTo>
                  <a:pt x="48514" y="33774"/>
                </a:lnTo>
                <a:lnTo>
                  <a:pt x="46177" y="40200"/>
                </a:lnTo>
                <a:lnTo>
                  <a:pt x="45398" y="40695"/>
                </a:lnTo>
                <a:close/>
              </a:path>
            </a:pathLst>
          </a:custGeom>
          <a:solidFill>
            <a:srgbClr val="000000"/>
          </a:solidFill>
        </p:spPr>
        <p:txBody>
          <a:bodyPr wrap="square" lIns="0" tIns="0" rIns="0" bIns="0" rtlCol="0"/>
          <a:lstStyle/>
          <a:p>
            <a:endParaRPr/>
          </a:p>
        </p:txBody>
      </p:sp>
      <p:sp>
        <p:nvSpPr>
          <p:cNvPr id="46" name="object 46"/>
          <p:cNvSpPr/>
          <p:nvPr/>
        </p:nvSpPr>
        <p:spPr>
          <a:xfrm>
            <a:off x="5177504" y="4401589"/>
            <a:ext cx="53975" cy="51435"/>
          </a:xfrm>
          <a:custGeom>
            <a:avLst/>
            <a:gdLst/>
            <a:ahLst/>
            <a:cxnLst/>
            <a:rect l="l" t="t" r="r" b="b"/>
            <a:pathLst>
              <a:path w="53975" h="51435">
                <a:moveTo>
                  <a:pt x="11683" y="16313"/>
                </a:moveTo>
                <a:lnTo>
                  <a:pt x="3246" y="12830"/>
                </a:lnTo>
                <a:lnTo>
                  <a:pt x="10742" y="3076"/>
                </a:lnTo>
                <a:lnTo>
                  <a:pt x="26288" y="0"/>
                </a:lnTo>
                <a:lnTo>
                  <a:pt x="30962" y="0"/>
                </a:lnTo>
                <a:lnTo>
                  <a:pt x="47319" y="1483"/>
                </a:lnTo>
                <a:lnTo>
                  <a:pt x="47319" y="6920"/>
                </a:lnTo>
                <a:lnTo>
                  <a:pt x="13436" y="6920"/>
                </a:lnTo>
                <a:lnTo>
                  <a:pt x="12268" y="12358"/>
                </a:lnTo>
                <a:lnTo>
                  <a:pt x="11683" y="16313"/>
                </a:lnTo>
                <a:close/>
              </a:path>
              <a:path w="53975" h="51435">
                <a:moveTo>
                  <a:pt x="28625" y="50918"/>
                </a:moveTo>
                <a:lnTo>
                  <a:pt x="7010" y="50918"/>
                </a:lnTo>
                <a:lnTo>
                  <a:pt x="0" y="45480"/>
                </a:lnTo>
                <a:lnTo>
                  <a:pt x="0" y="33121"/>
                </a:lnTo>
                <a:lnTo>
                  <a:pt x="1168" y="23729"/>
                </a:lnTo>
                <a:lnTo>
                  <a:pt x="16941" y="22245"/>
                </a:lnTo>
                <a:lnTo>
                  <a:pt x="32714" y="20268"/>
                </a:lnTo>
                <a:lnTo>
                  <a:pt x="35051" y="20268"/>
                </a:lnTo>
                <a:lnTo>
                  <a:pt x="37972" y="19279"/>
                </a:lnTo>
                <a:lnTo>
                  <a:pt x="37972" y="9887"/>
                </a:lnTo>
                <a:lnTo>
                  <a:pt x="33299" y="6920"/>
                </a:lnTo>
                <a:lnTo>
                  <a:pt x="47319" y="6920"/>
                </a:lnTo>
                <a:lnTo>
                  <a:pt x="47319" y="25212"/>
                </a:lnTo>
                <a:lnTo>
                  <a:pt x="37972" y="25212"/>
                </a:lnTo>
                <a:lnTo>
                  <a:pt x="36220" y="26200"/>
                </a:lnTo>
                <a:lnTo>
                  <a:pt x="33883" y="26695"/>
                </a:lnTo>
                <a:lnTo>
                  <a:pt x="22199" y="28178"/>
                </a:lnTo>
                <a:lnTo>
                  <a:pt x="17525" y="28672"/>
                </a:lnTo>
                <a:lnTo>
                  <a:pt x="9931" y="30155"/>
                </a:lnTo>
                <a:lnTo>
                  <a:pt x="9931" y="41031"/>
                </a:lnTo>
                <a:lnTo>
                  <a:pt x="12852" y="44491"/>
                </a:lnTo>
                <a:lnTo>
                  <a:pt x="36470" y="44491"/>
                </a:lnTo>
                <a:lnTo>
                  <a:pt x="34467" y="46469"/>
                </a:lnTo>
                <a:lnTo>
                  <a:pt x="28625" y="50918"/>
                </a:lnTo>
                <a:close/>
              </a:path>
              <a:path w="53975" h="51435">
                <a:moveTo>
                  <a:pt x="36470" y="44491"/>
                </a:moveTo>
                <a:lnTo>
                  <a:pt x="29209" y="44491"/>
                </a:lnTo>
                <a:lnTo>
                  <a:pt x="37972" y="39548"/>
                </a:lnTo>
                <a:lnTo>
                  <a:pt x="37972" y="25212"/>
                </a:lnTo>
                <a:lnTo>
                  <a:pt x="47319" y="25212"/>
                </a:lnTo>
                <a:lnTo>
                  <a:pt x="47319" y="43008"/>
                </a:lnTo>
                <a:lnTo>
                  <a:pt x="37972" y="43008"/>
                </a:lnTo>
                <a:lnTo>
                  <a:pt x="36470" y="44491"/>
                </a:lnTo>
                <a:close/>
              </a:path>
              <a:path w="53975" h="51435">
                <a:moveTo>
                  <a:pt x="50824" y="50424"/>
                </a:moveTo>
                <a:lnTo>
                  <a:pt x="39725" y="50424"/>
                </a:lnTo>
                <a:lnTo>
                  <a:pt x="38556" y="46963"/>
                </a:lnTo>
                <a:lnTo>
                  <a:pt x="37972" y="43008"/>
                </a:lnTo>
                <a:lnTo>
                  <a:pt x="47319" y="43008"/>
                </a:lnTo>
                <a:lnTo>
                  <a:pt x="47319" y="43503"/>
                </a:lnTo>
                <a:lnTo>
                  <a:pt x="48488" y="43997"/>
                </a:lnTo>
                <a:lnTo>
                  <a:pt x="53745" y="43997"/>
                </a:lnTo>
                <a:lnTo>
                  <a:pt x="53745" y="49435"/>
                </a:lnTo>
                <a:lnTo>
                  <a:pt x="51993" y="49929"/>
                </a:lnTo>
                <a:lnTo>
                  <a:pt x="50824" y="50424"/>
                </a:lnTo>
                <a:close/>
              </a:path>
            </a:pathLst>
          </a:custGeom>
          <a:solidFill>
            <a:srgbClr val="000000"/>
          </a:solidFill>
        </p:spPr>
        <p:txBody>
          <a:bodyPr wrap="square" lIns="0" tIns="0" rIns="0" bIns="0" rtlCol="0"/>
          <a:lstStyle/>
          <a:p>
            <a:endParaRPr/>
          </a:p>
        </p:txBody>
      </p:sp>
      <p:sp>
        <p:nvSpPr>
          <p:cNvPr id="47" name="object 47"/>
          <p:cNvSpPr/>
          <p:nvPr/>
        </p:nvSpPr>
        <p:spPr>
          <a:xfrm>
            <a:off x="5235924" y="4389724"/>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347" y="62288"/>
                </a:lnTo>
                <a:lnTo>
                  <a:pt x="7594" y="57839"/>
                </a:lnTo>
                <a:lnTo>
                  <a:pt x="7594" y="20268"/>
                </a:lnTo>
                <a:lnTo>
                  <a:pt x="16941" y="20268"/>
                </a:lnTo>
                <a:lnTo>
                  <a:pt x="16941" y="55367"/>
                </a:lnTo>
                <a:lnTo>
                  <a:pt x="26288" y="55367"/>
                </a:lnTo>
                <a:lnTo>
                  <a:pt x="26288" y="61300"/>
                </a:lnTo>
                <a:lnTo>
                  <a:pt x="22783" y="61794"/>
                </a:lnTo>
                <a:lnTo>
                  <a:pt x="19862" y="62288"/>
                </a:lnTo>
                <a:close/>
              </a:path>
            </a:pathLst>
          </a:custGeom>
          <a:solidFill>
            <a:srgbClr val="000000"/>
          </a:solidFill>
        </p:spPr>
        <p:txBody>
          <a:bodyPr wrap="square" lIns="0" tIns="0" rIns="0" bIns="0" rtlCol="0"/>
          <a:lstStyle/>
          <a:p>
            <a:endParaRPr/>
          </a:p>
        </p:txBody>
      </p:sp>
      <p:sp>
        <p:nvSpPr>
          <p:cNvPr id="48" name="object 48"/>
          <p:cNvSpPr/>
          <p:nvPr/>
        </p:nvSpPr>
        <p:spPr>
          <a:xfrm>
            <a:off x="5768709" y="4306154"/>
            <a:ext cx="598112" cy="196254"/>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5764620" y="4624108"/>
            <a:ext cx="59690" cy="66675"/>
          </a:xfrm>
          <a:custGeom>
            <a:avLst/>
            <a:gdLst/>
            <a:ahLst/>
            <a:cxnLst/>
            <a:rect l="l" t="t" r="r" b="b"/>
            <a:pathLst>
              <a:path w="59689" h="66675">
                <a:moveTo>
                  <a:pt x="55587" y="58738"/>
                </a:moveTo>
                <a:lnTo>
                  <a:pt x="39141" y="58738"/>
                </a:lnTo>
                <a:lnTo>
                  <a:pt x="51993" y="56761"/>
                </a:lnTo>
                <a:lnTo>
                  <a:pt x="51993" y="40447"/>
                </a:lnTo>
                <a:lnTo>
                  <a:pt x="47903" y="38470"/>
                </a:lnTo>
                <a:lnTo>
                  <a:pt x="35051" y="35998"/>
                </a:lnTo>
                <a:lnTo>
                  <a:pt x="19278" y="32538"/>
                </a:lnTo>
                <a:lnTo>
                  <a:pt x="14020" y="31549"/>
                </a:lnTo>
                <a:lnTo>
                  <a:pt x="2336" y="28583"/>
                </a:lnTo>
                <a:lnTo>
                  <a:pt x="2343" y="16706"/>
                </a:lnTo>
                <a:lnTo>
                  <a:pt x="4410" y="9376"/>
                </a:lnTo>
                <a:lnTo>
                  <a:pt x="11483" y="3431"/>
                </a:lnTo>
                <a:lnTo>
                  <a:pt x="25477" y="0"/>
                </a:lnTo>
                <a:lnTo>
                  <a:pt x="48302" y="212"/>
                </a:lnTo>
                <a:lnTo>
                  <a:pt x="52871" y="4359"/>
                </a:lnTo>
                <a:lnTo>
                  <a:pt x="23951" y="4359"/>
                </a:lnTo>
                <a:lnTo>
                  <a:pt x="12852" y="5842"/>
                </a:lnTo>
                <a:lnTo>
                  <a:pt x="12852" y="21662"/>
                </a:lnTo>
                <a:lnTo>
                  <a:pt x="17525" y="23145"/>
                </a:lnTo>
                <a:lnTo>
                  <a:pt x="22199" y="24134"/>
                </a:lnTo>
                <a:lnTo>
                  <a:pt x="52309" y="31537"/>
                </a:lnTo>
                <a:lnTo>
                  <a:pt x="58231" y="40145"/>
                </a:lnTo>
                <a:lnTo>
                  <a:pt x="57921" y="57388"/>
                </a:lnTo>
                <a:lnTo>
                  <a:pt x="55587" y="58738"/>
                </a:lnTo>
                <a:close/>
              </a:path>
              <a:path w="59689" h="66675">
                <a:moveTo>
                  <a:pt x="59587" y="17707"/>
                </a:moveTo>
                <a:lnTo>
                  <a:pt x="49656" y="17707"/>
                </a:lnTo>
                <a:lnTo>
                  <a:pt x="49656" y="7325"/>
                </a:lnTo>
                <a:lnTo>
                  <a:pt x="39141" y="4359"/>
                </a:lnTo>
                <a:lnTo>
                  <a:pt x="52871" y="4359"/>
                </a:lnTo>
                <a:lnTo>
                  <a:pt x="57655" y="8701"/>
                </a:lnTo>
                <a:lnTo>
                  <a:pt x="59587" y="17707"/>
                </a:lnTo>
                <a:close/>
              </a:path>
              <a:path w="59689" h="66675">
                <a:moveTo>
                  <a:pt x="31546" y="66154"/>
                </a:moveTo>
                <a:lnTo>
                  <a:pt x="16941" y="66154"/>
                </a:lnTo>
                <a:lnTo>
                  <a:pt x="11099" y="62693"/>
                </a:lnTo>
                <a:lnTo>
                  <a:pt x="7594" y="59727"/>
                </a:lnTo>
                <a:lnTo>
                  <a:pt x="1168" y="54784"/>
                </a:lnTo>
                <a:lnTo>
                  <a:pt x="0" y="49346"/>
                </a:lnTo>
                <a:lnTo>
                  <a:pt x="0" y="42919"/>
                </a:lnTo>
                <a:lnTo>
                  <a:pt x="10023" y="44766"/>
                </a:lnTo>
                <a:lnTo>
                  <a:pt x="17670" y="55825"/>
                </a:lnTo>
                <a:lnTo>
                  <a:pt x="31546" y="58738"/>
                </a:lnTo>
                <a:lnTo>
                  <a:pt x="55587" y="58738"/>
                </a:lnTo>
                <a:lnTo>
                  <a:pt x="46081" y="64239"/>
                </a:lnTo>
                <a:lnTo>
                  <a:pt x="31546" y="66154"/>
                </a:lnTo>
                <a:close/>
              </a:path>
            </a:pathLst>
          </a:custGeom>
          <a:solidFill>
            <a:srgbClr val="000000"/>
          </a:solidFill>
        </p:spPr>
        <p:txBody>
          <a:bodyPr wrap="square" lIns="0" tIns="0" rIns="0" bIns="0" rtlCol="0"/>
          <a:lstStyle/>
          <a:p>
            <a:endParaRPr/>
          </a:p>
        </p:txBody>
      </p:sp>
      <p:sp>
        <p:nvSpPr>
          <p:cNvPr id="50" name="object 50"/>
          <p:cNvSpPr/>
          <p:nvPr/>
        </p:nvSpPr>
        <p:spPr>
          <a:xfrm>
            <a:off x="5838229" y="4639343"/>
            <a:ext cx="48260" cy="68580"/>
          </a:xfrm>
          <a:custGeom>
            <a:avLst/>
            <a:gdLst/>
            <a:ahLst/>
            <a:cxnLst/>
            <a:rect l="l" t="t" r="r" b="b"/>
            <a:pathLst>
              <a:path w="48260" h="68579">
                <a:moveTo>
                  <a:pt x="22399" y="7909"/>
                </a:moveTo>
                <a:lnTo>
                  <a:pt x="9347" y="7909"/>
                </a:lnTo>
                <a:lnTo>
                  <a:pt x="11683" y="4943"/>
                </a:lnTo>
                <a:lnTo>
                  <a:pt x="15773" y="0"/>
                </a:lnTo>
                <a:lnTo>
                  <a:pt x="30871" y="352"/>
                </a:lnTo>
                <a:lnTo>
                  <a:pt x="41076" y="5300"/>
                </a:lnTo>
                <a:lnTo>
                  <a:pt x="41923" y="6920"/>
                </a:lnTo>
                <a:lnTo>
                  <a:pt x="39141" y="6920"/>
                </a:lnTo>
                <a:lnTo>
                  <a:pt x="24009" y="6927"/>
                </a:lnTo>
                <a:lnTo>
                  <a:pt x="22399" y="7909"/>
                </a:lnTo>
                <a:close/>
              </a:path>
              <a:path w="48260" h="68579">
                <a:moveTo>
                  <a:pt x="9347" y="68221"/>
                </a:moveTo>
                <a:lnTo>
                  <a:pt x="0" y="68221"/>
                </a:lnTo>
                <a:lnTo>
                  <a:pt x="0" y="988"/>
                </a:lnTo>
                <a:lnTo>
                  <a:pt x="8762" y="988"/>
                </a:lnTo>
                <a:lnTo>
                  <a:pt x="8762" y="7909"/>
                </a:lnTo>
                <a:lnTo>
                  <a:pt x="22399" y="7909"/>
                </a:lnTo>
                <a:lnTo>
                  <a:pt x="11607" y="14496"/>
                </a:lnTo>
                <a:lnTo>
                  <a:pt x="9347" y="27683"/>
                </a:lnTo>
                <a:lnTo>
                  <a:pt x="9347" y="40042"/>
                </a:lnTo>
                <a:lnTo>
                  <a:pt x="18694" y="43503"/>
                </a:lnTo>
                <a:lnTo>
                  <a:pt x="41999" y="43503"/>
                </a:lnTo>
                <a:lnTo>
                  <a:pt x="41670" y="43997"/>
                </a:lnTo>
                <a:lnTo>
                  <a:pt x="9347" y="43997"/>
                </a:lnTo>
                <a:lnTo>
                  <a:pt x="9347" y="68221"/>
                </a:lnTo>
                <a:close/>
              </a:path>
              <a:path w="48260" h="68579">
                <a:moveTo>
                  <a:pt x="41999" y="43503"/>
                </a:moveTo>
                <a:lnTo>
                  <a:pt x="35051" y="43503"/>
                </a:lnTo>
                <a:lnTo>
                  <a:pt x="39725" y="35593"/>
                </a:lnTo>
                <a:lnTo>
                  <a:pt x="39725" y="18785"/>
                </a:lnTo>
                <a:lnTo>
                  <a:pt x="39141" y="6920"/>
                </a:lnTo>
                <a:lnTo>
                  <a:pt x="41923" y="6920"/>
                </a:lnTo>
                <a:lnTo>
                  <a:pt x="46937" y="16502"/>
                </a:lnTo>
                <a:lnTo>
                  <a:pt x="48006" y="34490"/>
                </a:lnTo>
                <a:lnTo>
                  <a:pt x="41999" y="43503"/>
                </a:lnTo>
                <a:close/>
              </a:path>
              <a:path w="48260" h="68579">
                <a:moveTo>
                  <a:pt x="25120" y="50424"/>
                </a:moveTo>
                <a:lnTo>
                  <a:pt x="17525" y="50424"/>
                </a:lnTo>
                <a:lnTo>
                  <a:pt x="12268" y="47458"/>
                </a:lnTo>
                <a:lnTo>
                  <a:pt x="9931" y="43997"/>
                </a:lnTo>
                <a:lnTo>
                  <a:pt x="41670" y="43997"/>
                </a:lnTo>
                <a:lnTo>
                  <a:pt x="40594" y="45612"/>
                </a:lnTo>
                <a:lnTo>
                  <a:pt x="25120" y="50424"/>
                </a:lnTo>
                <a:close/>
              </a:path>
            </a:pathLst>
          </a:custGeom>
          <a:solidFill>
            <a:srgbClr val="000000"/>
          </a:solidFill>
        </p:spPr>
        <p:txBody>
          <a:bodyPr wrap="square" lIns="0" tIns="0" rIns="0" bIns="0" rtlCol="0"/>
          <a:lstStyle/>
          <a:p>
            <a:endParaRPr/>
          </a:p>
        </p:txBody>
      </p:sp>
      <p:sp>
        <p:nvSpPr>
          <p:cNvPr id="51" name="object 51"/>
          <p:cNvSpPr/>
          <p:nvPr/>
        </p:nvSpPr>
        <p:spPr>
          <a:xfrm>
            <a:off x="5896648" y="4639343"/>
            <a:ext cx="53975" cy="50800"/>
          </a:xfrm>
          <a:custGeom>
            <a:avLst/>
            <a:gdLst/>
            <a:ahLst/>
            <a:cxnLst/>
            <a:rect l="l" t="t" r="r" b="b"/>
            <a:pathLst>
              <a:path w="53975" h="50800">
                <a:moveTo>
                  <a:pt x="11683" y="15819"/>
                </a:moveTo>
                <a:lnTo>
                  <a:pt x="3196" y="12616"/>
                </a:lnTo>
                <a:lnTo>
                  <a:pt x="10624" y="2928"/>
                </a:lnTo>
                <a:lnTo>
                  <a:pt x="26288" y="0"/>
                </a:lnTo>
                <a:lnTo>
                  <a:pt x="30962" y="0"/>
                </a:lnTo>
                <a:lnTo>
                  <a:pt x="47319" y="988"/>
                </a:lnTo>
                <a:lnTo>
                  <a:pt x="47319" y="6426"/>
                </a:lnTo>
                <a:lnTo>
                  <a:pt x="13436" y="6426"/>
                </a:lnTo>
                <a:lnTo>
                  <a:pt x="12268" y="11864"/>
                </a:lnTo>
                <a:lnTo>
                  <a:pt x="11683" y="15819"/>
                </a:lnTo>
                <a:close/>
              </a:path>
              <a:path w="53975" h="50800">
                <a:moveTo>
                  <a:pt x="28625" y="50424"/>
                </a:moveTo>
                <a:lnTo>
                  <a:pt x="7010" y="50424"/>
                </a:lnTo>
                <a:lnTo>
                  <a:pt x="0" y="44986"/>
                </a:lnTo>
                <a:lnTo>
                  <a:pt x="0" y="32627"/>
                </a:lnTo>
                <a:lnTo>
                  <a:pt x="1168" y="23234"/>
                </a:lnTo>
                <a:lnTo>
                  <a:pt x="16941" y="21751"/>
                </a:lnTo>
                <a:lnTo>
                  <a:pt x="32714" y="19774"/>
                </a:lnTo>
                <a:lnTo>
                  <a:pt x="35051" y="19774"/>
                </a:lnTo>
                <a:lnTo>
                  <a:pt x="37972" y="19279"/>
                </a:lnTo>
                <a:lnTo>
                  <a:pt x="37972" y="9392"/>
                </a:lnTo>
                <a:lnTo>
                  <a:pt x="33299" y="6426"/>
                </a:lnTo>
                <a:lnTo>
                  <a:pt x="47319" y="6426"/>
                </a:lnTo>
                <a:lnTo>
                  <a:pt x="47319" y="24717"/>
                </a:lnTo>
                <a:lnTo>
                  <a:pt x="37388" y="24717"/>
                </a:lnTo>
                <a:lnTo>
                  <a:pt x="36220" y="25706"/>
                </a:lnTo>
                <a:lnTo>
                  <a:pt x="33883" y="26200"/>
                </a:lnTo>
                <a:lnTo>
                  <a:pt x="21615" y="27683"/>
                </a:lnTo>
                <a:lnTo>
                  <a:pt x="16941" y="28178"/>
                </a:lnTo>
                <a:lnTo>
                  <a:pt x="9931" y="29661"/>
                </a:lnTo>
                <a:lnTo>
                  <a:pt x="9931" y="40537"/>
                </a:lnTo>
                <a:lnTo>
                  <a:pt x="12852" y="43997"/>
                </a:lnTo>
                <a:lnTo>
                  <a:pt x="36804" y="43997"/>
                </a:lnTo>
                <a:lnTo>
                  <a:pt x="34467" y="45975"/>
                </a:lnTo>
                <a:lnTo>
                  <a:pt x="28625" y="50424"/>
                </a:lnTo>
                <a:close/>
              </a:path>
              <a:path w="53975" h="50800">
                <a:moveTo>
                  <a:pt x="36804" y="43997"/>
                </a:moveTo>
                <a:lnTo>
                  <a:pt x="29209" y="43997"/>
                </a:lnTo>
                <a:lnTo>
                  <a:pt x="37388" y="39054"/>
                </a:lnTo>
                <a:lnTo>
                  <a:pt x="37388" y="24717"/>
                </a:lnTo>
                <a:lnTo>
                  <a:pt x="47319" y="24717"/>
                </a:lnTo>
                <a:lnTo>
                  <a:pt x="47319" y="43008"/>
                </a:lnTo>
                <a:lnTo>
                  <a:pt x="37972" y="43008"/>
                </a:lnTo>
                <a:lnTo>
                  <a:pt x="36804" y="43997"/>
                </a:lnTo>
                <a:close/>
              </a:path>
              <a:path w="53975" h="50800">
                <a:moveTo>
                  <a:pt x="50240" y="49929"/>
                </a:moveTo>
                <a:lnTo>
                  <a:pt x="39725" y="49929"/>
                </a:lnTo>
                <a:lnTo>
                  <a:pt x="38556" y="46469"/>
                </a:lnTo>
                <a:lnTo>
                  <a:pt x="37972" y="43008"/>
                </a:lnTo>
                <a:lnTo>
                  <a:pt x="47319" y="43008"/>
                </a:lnTo>
                <a:lnTo>
                  <a:pt x="48488" y="43503"/>
                </a:lnTo>
                <a:lnTo>
                  <a:pt x="53745" y="43503"/>
                </a:lnTo>
                <a:lnTo>
                  <a:pt x="53745" y="49435"/>
                </a:lnTo>
                <a:lnTo>
                  <a:pt x="51993" y="49435"/>
                </a:lnTo>
                <a:lnTo>
                  <a:pt x="50240" y="49929"/>
                </a:lnTo>
                <a:close/>
              </a:path>
            </a:pathLst>
          </a:custGeom>
          <a:solidFill>
            <a:srgbClr val="000000"/>
          </a:solidFill>
        </p:spPr>
        <p:txBody>
          <a:bodyPr wrap="square" lIns="0" tIns="0" rIns="0" bIns="0" rtlCol="0"/>
          <a:lstStyle/>
          <a:p>
            <a:endParaRPr/>
          </a:p>
        </p:txBody>
      </p:sp>
      <p:sp>
        <p:nvSpPr>
          <p:cNvPr id="52" name="object 52"/>
          <p:cNvSpPr/>
          <p:nvPr/>
        </p:nvSpPr>
        <p:spPr>
          <a:xfrm>
            <a:off x="5961494" y="4639343"/>
            <a:ext cx="28575" cy="49530"/>
          </a:xfrm>
          <a:custGeom>
            <a:avLst/>
            <a:gdLst/>
            <a:ahLst/>
            <a:cxnLst/>
            <a:rect l="l" t="t" r="r" b="b"/>
            <a:pathLst>
              <a:path w="28575" h="49529">
                <a:moveTo>
                  <a:pt x="14750" y="8898"/>
                </a:moveTo>
                <a:lnTo>
                  <a:pt x="9347" y="8898"/>
                </a:lnTo>
                <a:lnTo>
                  <a:pt x="12852" y="3460"/>
                </a:lnTo>
                <a:lnTo>
                  <a:pt x="18110" y="0"/>
                </a:lnTo>
                <a:lnTo>
                  <a:pt x="28041" y="0"/>
                </a:lnTo>
                <a:lnTo>
                  <a:pt x="28041" y="8404"/>
                </a:lnTo>
                <a:lnTo>
                  <a:pt x="15189" y="8404"/>
                </a:lnTo>
                <a:lnTo>
                  <a:pt x="14750" y="8898"/>
                </a:lnTo>
                <a:close/>
              </a:path>
              <a:path w="28575" h="49529">
                <a:moveTo>
                  <a:pt x="9931" y="49435"/>
                </a:moveTo>
                <a:lnTo>
                  <a:pt x="0" y="49435"/>
                </a:lnTo>
                <a:lnTo>
                  <a:pt x="0" y="988"/>
                </a:lnTo>
                <a:lnTo>
                  <a:pt x="9347" y="988"/>
                </a:lnTo>
                <a:lnTo>
                  <a:pt x="9347" y="8898"/>
                </a:lnTo>
                <a:lnTo>
                  <a:pt x="14750" y="8898"/>
                </a:lnTo>
                <a:lnTo>
                  <a:pt x="9931" y="14336"/>
                </a:lnTo>
                <a:lnTo>
                  <a:pt x="9931" y="49435"/>
                </a:lnTo>
                <a:close/>
              </a:path>
            </a:pathLst>
          </a:custGeom>
          <a:solidFill>
            <a:srgbClr val="000000"/>
          </a:solidFill>
        </p:spPr>
        <p:txBody>
          <a:bodyPr wrap="square" lIns="0" tIns="0" rIns="0" bIns="0" rtlCol="0"/>
          <a:lstStyle/>
          <a:p>
            <a:endParaRPr/>
          </a:p>
        </p:txBody>
      </p:sp>
      <p:sp>
        <p:nvSpPr>
          <p:cNvPr id="53" name="object 53"/>
          <p:cNvSpPr/>
          <p:nvPr/>
        </p:nvSpPr>
        <p:spPr>
          <a:xfrm>
            <a:off x="5995348" y="4642394"/>
            <a:ext cx="50800" cy="47625"/>
          </a:xfrm>
          <a:custGeom>
            <a:avLst/>
            <a:gdLst/>
            <a:ahLst/>
            <a:cxnLst/>
            <a:rect l="l" t="t" r="r" b="b"/>
            <a:pathLst>
              <a:path w="50800" h="47625">
                <a:moveTo>
                  <a:pt x="33328" y="47372"/>
                </a:moveTo>
                <a:lnTo>
                  <a:pt x="18388" y="46907"/>
                </a:lnTo>
                <a:lnTo>
                  <a:pt x="7745" y="41941"/>
                </a:lnTo>
                <a:lnTo>
                  <a:pt x="1326" y="31046"/>
                </a:lnTo>
                <a:lnTo>
                  <a:pt x="0" y="13608"/>
                </a:lnTo>
                <a:lnTo>
                  <a:pt x="6393" y="5278"/>
                </a:lnTo>
                <a:lnTo>
                  <a:pt x="18836" y="354"/>
                </a:lnTo>
                <a:lnTo>
                  <a:pt x="38702" y="0"/>
                </a:lnTo>
                <a:lnTo>
                  <a:pt x="42192" y="3869"/>
                </a:lnTo>
                <a:lnTo>
                  <a:pt x="15802" y="3869"/>
                </a:lnTo>
                <a:lnTo>
                  <a:pt x="8792" y="10790"/>
                </a:lnTo>
                <a:lnTo>
                  <a:pt x="8792" y="18205"/>
                </a:lnTo>
                <a:lnTo>
                  <a:pt x="49032" y="18205"/>
                </a:lnTo>
                <a:lnTo>
                  <a:pt x="50270" y="24632"/>
                </a:lnTo>
                <a:lnTo>
                  <a:pt x="8792" y="24632"/>
                </a:lnTo>
                <a:lnTo>
                  <a:pt x="8792" y="35013"/>
                </a:lnTo>
                <a:lnTo>
                  <a:pt x="14050" y="40451"/>
                </a:lnTo>
                <a:lnTo>
                  <a:pt x="45921" y="40451"/>
                </a:lnTo>
                <a:lnTo>
                  <a:pt x="39170" y="44406"/>
                </a:lnTo>
                <a:lnTo>
                  <a:pt x="36833" y="45889"/>
                </a:lnTo>
                <a:lnTo>
                  <a:pt x="33328" y="47372"/>
                </a:lnTo>
                <a:close/>
              </a:path>
              <a:path w="50800" h="47625">
                <a:moveTo>
                  <a:pt x="49032" y="18205"/>
                </a:moveTo>
                <a:lnTo>
                  <a:pt x="40338" y="18205"/>
                </a:lnTo>
                <a:lnTo>
                  <a:pt x="39754" y="10790"/>
                </a:lnTo>
                <a:lnTo>
                  <a:pt x="36249" y="3869"/>
                </a:lnTo>
                <a:lnTo>
                  <a:pt x="42192" y="3869"/>
                </a:lnTo>
                <a:lnTo>
                  <a:pt x="47378" y="9618"/>
                </a:lnTo>
                <a:lnTo>
                  <a:pt x="49032" y="18205"/>
                </a:lnTo>
                <a:close/>
              </a:path>
              <a:path w="50800" h="47625">
                <a:moveTo>
                  <a:pt x="45921" y="40451"/>
                </a:moveTo>
                <a:lnTo>
                  <a:pt x="34496" y="40451"/>
                </a:lnTo>
                <a:lnTo>
                  <a:pt x="39754" y="34519"/>
                </a:lnTo>
                <a:lnTo>
                  <a:pt x="39754" y="31058"/>
                </a:lnTo>
                <a:lnTo>
                  <a:pt x="49685" y="31058"/>
                </a:lnTo>
                <a:lnTo>
                  <a:pt x="49101" y="33530"/>
                </a:lnTo>
                <a:lnTo>
                  <a:pt x="46765" y="39957"/>
                </a:lnTo>
                <a:lnTo>
                  <a:pt x="45921" y="40451"/>
                </a:lnTo>
                <a:close/>
              </a:path>
            </a:pathLst>
          </a:custGeom>
          <a:solidFill>
            <a:srgbClr val="000000"/>
          </a:solidFill>
        </p:spPr>
        <p:txBody>
          <a:bodyPr wrap="square" lIns="0" tIns="0" rIns="0" bIns="0" rtlCol="0"/>
          <a:lstStyle/>
          <a:p>
            <a:endParaRPr/>
          </a:p>
        </p:txBody>
      </p:sp>
      <p:sp>
        <p:nvSpPr>
          <p:cNvPr id="54" name="object 54"/>
          <p:cNvSpPr/>
          <p:nvPr/>
        </p:nvSpPr>
        <p:spPr>
          <a:xfrm>
            <a:off x="6668954" y="4514106"/>
            <a:ext cx="487217" cy="183565"/>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5756442" y="4804449"/>
            <a:ext cx="57785" cy="66675"/>
          </a:xfrm>
          <a:custGeom>
            <a:avLst/>
            <a:gdLst/>
            <a:ahLst/>
            <a:cxnLst/>
            <a:rect l="l" t="t" r="r" b="b"/>
            <a:pathLst>
              <a:path w="57785" h="66675">
                <a:moveTo>
                  <a:pt x="57251" y="66243"/>
                </a:moveTo>
                <a:lnTo>
                  <a:pt x="0" y="66243"/>
                </a:lnTo>
                <a:lnTo>
                  <a:pt x="0" y="0"/>
                </a:lnTo>
                <a:lnTo>
                  <a:pt x="56666" y="0"/>
                </a:lnTo>
                <a:lnTo>
                  <a:pt x="56666" y="7909"/>
                </a:lnTo>
                <a:lnTo>
                  <a:pt x="10515" y="7909"/>
                </a:lnTo>
                <a:lnTo>
                  <a:pt x="10515" y="28178"/>
                </a:lnTo>
                <a:lnTo>
                  <a:pt x="53161" y="28178"/>
                </a:lnTo>
                <a:lnTo>
                  <a:pt x="53161" y="36087"/>
                </a:lnTo>
                <a:lnTo>
                  <a:pt x="10515" y="36087"/>
                </a:lnTo>
                <a:lnTo>
                  <a:pt x="10515" y="58333"/>
                </a:lnTo>
                <a:lnTo>
                  <a:pt x="57251" y="58333"/>
                </a:lnTo>
                <a:lnTo>
                  <a:pt x="57251" y="66243"/>
                </a:lnTo>
                <a:close/>
              </a:path>
            </a:pathLst>
          </a:custGeom>
          <a:solidFill>
            <a:srgbClr val="000000"/>
          </a:solidFill>
        </p:spPr>
        <p:txBody>
          <a:bodyPr wrap="square" lIns="0" tIns="0" rIns="0" bIns="0" rtlCol="0"/>
          <a:lstStyle/>
          <a:p>
            <a:endParaRPr/>
          </a:p>
        </p:txBody>
      </p:sp>
      <p:sp>
        <p:nvSpPr>
          <p:cNvPr id="56" name="object 56"/>
          <p:cNvSpPr/>
          <p:nvPr/>
        </p:nvSpPr>
        <p:spPr>
          <a:xfrm>
            <a:off x="5820703" y="4822245"/>
            <a:ext cx="52069" cy="48895"/>
          </a:xfrm>
          <a:custGeom>
            <a:avLst/>
            <a:gdLst/>
            <a:ahLst/>
            <a:cxnLst/>
            <a:rect l="l" t="t" r="r" b="b"/>
            <a:pathLst>
              <a:path w="52070" h="48895">
                <a:moveTo>
                  <a:pt x="12268" y="48446"/>
                </a:moveTo>
                <a:lnTo>
                  <a:pt x="0" y="48446"/>
                </a:lnTo>
                <a:lnTo>
                  <a:pt x="19862" y="23234"/>
                </a:lnTo>
                <a:lnTo>
                  <a:pt x="1168" y="0"/>
                </a:lnTo>
                <a:lnTo>
                  <a:pt x="13436" y="0"/>
                </a:lnTo>
                <a:lnTo>
                  <a:pt x="26288" y="16808"/>
                </a:lnTo>
                <a:lnTo>
                  <a:pt x="37463" y="16808"/>
                </a:lnTo>
                <a:lnTo>
                  <a:pt x="32130" y="23234"/>
                </a:lnTo>
                <a:lnTo>
                  <a:pt x="37583" y="30155"/>
                </a:lnTo>
                <a:lnTo>
                  <a:pt x="25704" y="30155"/>
                </a:lnTo>
                <a:lnTo>
                  <a:pt x="12268" y="48446"/>
                </a:lnTo>
                <a:close/>
              </a:path>
              <a:path w="52070" h="48895">
                <a:moveTo>
                  <a:pt x="37463" y="16808"/>
                </a:moveTo>
                <a:lnTo>
                  <a:pt x="26288" y="16808"/>
                </a:lnTo>
                <a:lnTo>
                  <a:pt x="39725" y="0"/>
                </a:lnTo>
                <a:lnTo>
                  <a:pt x="51409" y="0"/>
                </a:lnTo>
                <a:lnTo>
                  <a:pt x="37463" y="16808"/>
                </a:lnTo>
                <a:close/>
              </a:path>
              <a:path w="52070" h="48895">
                <a:moveTo>
                  <a:pt x="51993" y="48446"/>
                </a:moveTo>
                <a:lnTo>
                  <a:pt x="39725" y="48446"/>
                </a:lnTo>
                <a:lnTo>
                  <a:pt x="25704" y="30155"/>
                </a:lnTo>
                <a:lnTo>
                  <a:pt x="37583" y="30155"/>
                </a:lnTo>
                <a:lnTo>
                  <a:pt x="51993" y="48446"/>
                </a:lnTo>
                <a:close/>
              </a:path>
            </a:pathLst>
          </a:custGeom>
          <a:solidFill>
            <a:srgbClr val="000000"/>
          </a:solidFill>
        </p:spPr>
        <p:txBody>
          <a:bodyPr wrap="square" lIns="0" tIns="0" rIns="0" bIns="0" rtlCol="0"/>
          <a:lstStyle/>
          <a:p>
            <a:endParaRPr/>
          </a:p>
        </p:txBody>
      </p:sp>
      <p:sp>
        <p:nvSpPr>
          <p:cNvPr id="57" name="object 57"/>
          <p:cNvSpPr/>
          <p:nvPr/>
        </p:nvSpPr>
        <p:spPr>
          <a:xfrm>
            <a:off x="5877506" y="4820929"/>
            <a:ext cx="48895" cy="48260"/>
          </a:xfrm>
          <a:custGeom>
            <a:avLst/>
            <a:gdLst/>
            <a:ahLst/>
            <a:cxnLst/>
            <a:rect l="l" t="t" r="r" b="b"/>
            <a:pathLst>
              <a:path w="48895" h="48260">
                <a:moveTo>
                  <a:pt x="12128" y="47911"/>
                </a:moveTo>
                <a:lnTo>
                  <a:pt x="3085" y="38689"/>
                </a:lnTo>
                <a:lnTo>
                  <a:pt x="0" y="23691"/>
                </a:lnTo>
                <a:lnTo>
                  <a:pt x="3799" y="11435"/>
                </a:lnTo>
                <a:lnTo>
                  <a:pt x="13630" y="3033"/>
                </a:lnTo>
                <a:lnTo>
                  <a:pt x="30582" y="0"/>
                </a:lnTo>
                <a:lnTo>
                  <a:pt x="43849" y="6394"/>
                </a:lnTo>
                <a:lnTo>
                  <a:pt x="44191" y="7248"/>
                </a:lnTo>
                <a:lnTo>
                  <a:pt x="13884" y="7248"/>
                </a:lnTo>
                <a:lnTo>
                  <a:pt x="9795" y="16641"/>
                </a:lnTo>
                <a:lnTo>
                  <a:pt x="9795" y="33943"/>
                </a:lnTo>
                <a:lnTo>
                  <a:pt x="12132" y="43830"/>
                </a:lnTo>
                <a:lnTo>
                  <a:pt x="40084" y="43830"/>
                </a:lnTo>
                <a:lnTo>
                  <a:pt x="33016" y="47290"/>
                </a:lnTo>
                <a:lnTo>
                  <a:pt x="12128" y="47911"/>
                </a:lnTo>
                <a:close/>
              </a:path>
              <a:path w="48895" h="48260">
                <a:moveTo>
                  <a:pt x="48352" y="17630"/>
                </a:moveTo>
                <a:lnTo>
                  <a:pt x="39005" y="17630"/>
                </a:lnTo>
                <a:lnTo>
                  <a:pt x="37836" y="11203"/>
                </a:lnTo>
                <a:lnTo>
                  <a:pt x="33747" y="7248"/>
                </a:lnTo>
                <a:lnTo>
                  <a:pt x="44191" y="7248"/>
                </a:lnTo>
                <a:lnTo>
                  <a:pt x="48352" y="17630"/>
                </a:lnTo>
                <a:close/>
              </a:path>
              <a:path w="48895" h="48260">
                <a:moveTo>
                  <a:pt x="40084" y="43830"/>
                </a:moveTo>
                <a:lnTo>
                  <a:pt x="31994" y="43830"/>
                </a:lnTo>
                <a:lnTo>
                  <a:pt x="37252" y="39876"/>
                </a:lnTo>
                <a:lnTo>
                  <a:pt x="39005" y="32460"/>
                </a:lnTo>
                <a:lnTo>
                  <a:pt x="47913" y="34681"/>
                </a:lnTo>
                <a:lnTo>
                  <a:pt x="43808" y="42008"/>
                </a:lnTo>
                <a:lnTo>
                  <a:pt x="40084" y="43830"/>
                </a:lnTo>
                <a:close/>
              </a:path>
            </a:pathLst>
          </a:custGeom>
          <a:solidFill>
            <a:srgbClr val="000000"/>
          </a:solidFill>
        </p:spPr>
        <p:txBody>
          <a:bodyPr wrap="square" lIns="0" tIns="0" rIns="0" bIns="0" rtlCol="0"/>
          <a:lstStyle/>
          <a:p>
            <a:endParaRPr/>
          </a:p>
        </p:txBody>
      </p:sp>
      <p:sp>
        <p:nvSpPr>
          <p:cNvPr id="58" name="object 58"/>
          <p:cNvSpPr/>
          <p:nvPr/>
        </p:nvSpPr>
        <p:spPr>
          <a:xfrm>
            <a:off x="5932868" y="4824064"/>
            <a:ext cx="52069" cy="46990"/>
          </a:xfrm>
          <a:custGeom>
            <a:avLst/>
            <a:gdLst/>
            <a:ahLst/>
            <a:cxnLst/>
            <a:rect l="l" t="t" r="r" b="b"/>
            <a:pathLst>
              <a:path w="52070" h="46989">
                <a:moveTo>
                  <a:pt x="33305" y="46484"/>
                </a:moveTo>
                <a:lnTo>
                  <a:pt x="13879" y="45508"/>
                </a:lnTo>
                <a:lnTo>
                  <a:pt x="3581" y="37107"/>
                </a:lnTo>
                <a:lnTo>
                  <a:pt x="0" y="23870"/>
                </a:lnTo>
                <a:lnTo>
                  <a:pt x="1871" y="13214"/>
                </a:lnTo>
                <a:lnTo>
                  <a:pt x="8374" y="4953"/>
                </a:lnTo>
                <a:lnTo>
                  <a:pt x="20853" y="183"/>
                </a:lnTo>
                <a:lnTo>
                  <a:pt x="40654" y="0"/>
                </a:lnTo>
                <a:lnTo>
                  <a:pt x="44203" y="4112"/>
                </a:lnTo>
                <a:lnTo>
                  <a:pt x="16941" y="4112"/>
                </a:lnTo>
                <a:lnTo>
                  <a:pt x="10515" y="11033"/>
                </a:lnTo>
                <a:lnTo>
                  <a:pt x="10515" y="18449"/>
                </a:lnTo>
                <a:lnTo>
                  <a:pt x="50780" y="18449"/>
                </a:lnTo>
                <a:lnTo>
                  <a:pt x="51993" y="24875"/>
                </a:lnTo>
                <a:lnTo>
                  <a:pt x="10515" y="24875"/>
                </a:lnTo>
                <a:lnTo>
                  <a:pt x="10515" y="34762"/>
                </a:lnTo>
                <a:lnTo>
                  <a:pt x="15773" y="40695"/>
                </a:lnTo>
                <a:lnTo>
                  <a:pt x="47121" y="40695"/>
                </a:lnTo>
                <a:lnTo>
                  <a:pt x="40324" y="44986"/>
                </a:lnTo>
                <a:lnTo>
                  <a:pt x="33305" y="46484"/>
                </a:lnTo>
                <a:close/>
              </a:path>
              <a:path w="52070" h="46989">
                <a:moveTo>
                  <a:pt x="50780" y="18449"/>
                </a:moveTo>
                <a:lnTo>
                  <a:pt x="42062" y="18449"/>
                </a:lnTo>
                <a:lnTo>
                  <a:pt x="41477" y="11033"/>
                </a:lnTo>
                <a:lnTo>
                  <a:pt x="37388" y="4112"/>
                </a:lnTo>
                <a:lnTo>
                  <a:pt x="44203" y="4112"/>
                </a:lnTo>
                <a:lnTo>
                  <a:pt x="49158" y="9854"/>
                </a:lnTo>
                <a:lnTo>
                  <a:pt x="50780" y="18449"/>
                </a:lnTo>
                <a:close/>
              </a:path>
              <a:path w="52070" h="46989">
                <a:moveTo>
                  <a:pt x="47121" y="40695"/>
                </a:moveTo>
                <a:lnTo>
                  <a:pt x="35635" y="40695"/>
                </a:lnTo>
                <a:lnTo>
                  <a:pt x="40893" y="34762"/>
                </a:lnTo>
                <a:lnTo>
                  <a:pt x="41477" y="31302"/>
                </a:lnTo>
                <a:lnTo>
                  <a:pt x="50824" y="31302"/>
                </a:lnTo>
                <a:lnTo>
                  <a:pt x="50824" y="33774"/>
                </a:lnTo>
                <a:lnTo>
                  <a:pt x="47903" y="40200"/>
                </a:lnTo>
                <a:lnTo>
                  <a:pt x="47121" y="40695"/>
                </a:lnTo>
                <a:close/>
              </a:path>
            </a:pathLst>
          </a:custGeom>
          <a:solidFill>
            <a:srgbClr val="000000"/>
          </a:solidFill>
        </p:spPr>
        <p:txBody>
          <a:bodyPr wrap="square" lIns="0" tIns="0" rIns="0" bIns="0" rtlCol="0"/>
          <a:lstStyle/>
          <a:p>
            <a:endParaRPr/>
          </a:p>
        </p:txBody>
      </p:sp>
      <p:sp>
        <p:nvSpPr>
          <p:cNvPr id="59" name="object 59"/>
          <p:cNvSpPr/>
          <p:nvPr/>
        </p:nvSpPr>
        <p:spPr>
          <a:xfrm>
            <a:off x="5995377" y="4820761"/>
            <a:ext cx="48895" cy="69215"/>
          </a:xfrm>
          <a:custGeom>
            <a:avLst/>
            <a:gdLst/>
            <a:ahLst/>
            <a:cxnLst/>
            <a:rect l="l" t="t" r="r" b="b"/>
            <a:pathLst>
              <a:path w="48895" h="69214">
                <a:moveTo>
                  <a:pt x="10425" y="8404"/>
                </a:moveTo>
                <a:lnTo>
                  <a:pt x="9347" y="8404"/>
                </a:lnTo>
                <a:lnTo>
                  <a:pt x="11683" y="5437"/>
                </a:lnTo>
                <a:lnTo>
                  <a:pt x="15773" y="0"/>
                </a:lnTo>
                <a:lnTo>
                  <a:pt x="31805" y="542"/>
                </a:lnTo>
                <a:lnTo>
                  <a:pt x="41682" y="5916"/>
                </a:lnTo>
                <a:lnTo>
                  <a:pt x="42432" y="7415"/>
                </a:lnTo>
                <a:lnTo>
                  <a:pt x="10515" y="7415"/>
                </a:lnTo>
                <a:lnTo>
                  <a:pt x="10425" y="8404"/>
                </a:lnTo>
                <a:close/>
              </a:path>
              <a:path w="48895" h="69214">
                <a:moveTo>
                  <a:pt x="9931" y="68715"/>
                </a:moveTo>
                <a:lnTo>
                  <a:pt x="0" y="68715"/>
                </a:lnTo>
                <a:lnTo>
                  <a:pt x="0" y="1483"/>
                </a:lnTo>
                <a:lnTo>
                  <a:pt x="9347" y="1483"/>
                </a:lnTo>
                <a:lnTo>
                  <a:pt x="9347" y="8404"/>
                </a:lnTo>
                <a:lnTo>
                  <a:pt x="10425" y="8404"/>
                </a:lnTo>
                <a:lnTo>
                  <a:pt x="9347" y="20268"/>
                </a:lnTo>
                <a:lnTo>
                  <a:pt x="9347" y="40537"/>
                </a:lnTo>
                <a:lnTo>
                  <a:pt x="18694" y="43997"/>
                </a:lnTo>
                <a:lnTo>
                  <a:pt x="42192" y="43997"/>
                </a:lnTo>
                <a:lnTo>
                  <a:pt x="41843" y="44491"/>
                </a:lnTo>
                <a:lnTo>
                  <a:pt x="9931" y="44491"/>
                </a:lnTo>
                <a:lnTo>
                  <a:pt x="9931" y="68715"/>
                </a:lnTo>
                <a:close/>
              </a:path>
              <a:path w="48895" h="69214">
                <a:moveTo>
                  <a:pt x="42192" y="43997"/>
                </a:moveTo>
                <a:lnTo>
                  <a:pt x="35051" y="43997"/>
                </a:lnTo>
                <a:lnTo>
                  <a:pt x="40309" y="36087"/>
                </a:lnTo>
                <a:lnTo>
                  <a:pt x="40309" y="19279"/>
                </a:lnTo>
                <a:lnTo>
                  <a:pt x="39141" y="7415"/>
                </a:lnTo>
                <a:lnTo>
                  <a:pt x="42432" y="7415"/>
                </a:lnTo>
                <a:lnTo>
                  <a:pt x="47409" y="17359"/>
                </a:lnTo>
                <a:lnTo>
                  <a:pt x="48368" y="35258"/>
                </a:lnTo>
                <a:lnTo>
                  <a:pt x="42192" y="43997"/>
                </a:lnTo>
                <a:close/>
              </a:path>
              <a:path w="48895" h="69214">
                <a:moveTo>
                  <a:pt x="25120" y="50918"/>
                </a:moveTo>
                <a:lnTo>
                  <a:pt x="17525" y="50918"/>
                </a:lnTo>
                <a:lnTo>
                  <a:pt x="12268" y="47952"/>
                </a:lnTo>
                <a:lnTo>
                  <a:pt x="9931" y="44491"/>
                </a:lnTo>
                <a:lnTo>
                  <a:pt x="41843" y="44491"/>
                </a:lnTo>
                <a:lnTo>
                  <a:pt x="40635" y="46201"/>
                </a:lnTo>
                <a:lnTo>
                  <a:pt x="25120" y="50918"/>
                </a:lnTo>
                <a:close/>
              </a:path>
            </a:pathLst>
          </a:custGeom>
          <a:solidFill>
            <a:srgbClr val="000000"/>
          </a:solidFill>
        </p:spPr>
        <p:txBody>
          <a:bodyPr wrap="square" lIns="0" tIns="0" rIns="0" bIns="0" rtlCol="0"/>
          <a:lstStyle/>
          <a:p>
            <a:endParaRPr/>
          </a:p>
        </p:txBody>
      </p:sp>
      <p:sp>
        <p:nvSpPr>
          <p:cNvPr id="60" name="object 60"/>
          <p:cNvSpPr/>
          <p:nvPr/>
        </p:nvSpPr>
        <p:spPr>
          <a:xfrm>
            <a:off x="6051460" y="4808896"/>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931" y="62288"/>
                </a:lnTo>
                <a:lnTo>
                  <a:pt x="7594" y="57839"/>
                </a:lnTo>
                <a:lnTo>
                  <a:pt x="7594" y="20268"/>
                </a:lnTo>
                <a:lnTo>
                  <a:pt x="16941" y="20268"/>
                </a:lnTo>
                <a:lnTo>
                  <a:pt x="16941" y="55367"/>
                </a:lnTo>
                <a:lnTo>
                  <a:pt x="26288" y="55367"/>
                </a:lnTo>
                <a:lnTo>
                  <a:pt x="26288" y="61794"/>
                </a:lnTo>
                <a:lnTo>
                  <a:pt x="22783" y="61794"/>
                </a:lnTo>
                <a:lnTo>
                  <a:pt x="19862" y="62288"/>
                </a:lnTo>
                <a:close/>
              </a:path>
            </a:pathLst>
          </a:custGeom>
          <a:solidFill>
            <a:srgbClr val="000000"/>
          </a:solidFill>
        </p:spPr>
        <p:txBody>
          <a:bodyPr wrap="square" lIns="0" tIns="0" rIns="0" bIns="0" rtlCol="0"/>
          <a:lstStyle/>
          <a:p>
            <a:endParaRPr/>
          </a:p>
        </p:txBody>
      </p:sp>
      <p:sp>
        <p:nvSpPr>
          <p:cNvPr id="61" name="object 61"/>
          <p:cNvSpPr/>
          <p:nvPr/>
        </p:nvSpPr>
        <p:spPr>
          <a:xfrm>
            <a:off x="6087680" y="4804447"/>
            <a:ext cx="9525" cy="66675"/>
          </a:xfrm>
          <a:custGeom>
            <a:avLst/>
            <a:gdLst/>
            <a:ahLst/>
            <a:cxnLst/>
            <a:rect l="l" t="t" r="r" b="b"/>
            <a:pathLst>
              <a:path w="9525" h="66675">
                <a:moveTo>
                  <a:pt x="9347" y="66243"/>
                </a:moveTo>
                <a:lnTo>
                  <a:pt x="0" y="66243"/>
                </a:lnTo>
                <a:lnTo>
                  <a:pt x="0" y="17796"/>
                </a:lnTo>
                <a:lnTo>
                  <a:pt x="9347" y="17796"/>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62" name="object 62"/>
          <p:cNvSpPr/>
          <p:nvPr/>
        </p:nvSpPr>
        <p:spPr>
          <a:xfrm>
            <a:off x="6108127" y="4821418"/>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305" y="6757"/>
                </a:lnTo>
                <a:lnTo>
                  <a:pt x="12852" y="6757"/>
                </a:lnTo>
                <a:lnTo>
                  <a:pt x="9931" y="18621"/>
                </a:lnTo>
                <a:lnTo>
                  <a:pt x="9931" y="31475"/>
                </a:lnTo>
                <a:lnTo>
                  <a:pt x="12852" y="43339"/>
                </a:lnTo>
                <a:lnTo>
                  <a:pt x="40580" y="43339"/>
                </a:lnTo>
                <a:lnTo>
                  <a:pt x="32776" y="46622"/>
                </a:lnTo>
                <a:lnTo>
                  <a:pt x="12525" y="47098"/>
                </a:lnTo>
                <a:close/>
              </a:path>
              <a:path w="51435" h="47625">
                <a:moveTo>
                  <a:pt x="40580" y="43339"/>
                </a:moveTo>
                <a:lnTo>
                  <a:pt x="40309" y="43339"/>
                </a:lnTo>
                <a:lnTo>
                  <a:pt x="43230" y="31475"/>
                </a:lnTo>
                <a:lnTo>
                  <a:pt x="43230" y="18621"/>
                </a:lnTo>
                <a:lnTo>
                  <a:pt x="40309" y="6757"/>
                </a:lnTo>
                <a:lnTo>
                  <a:pt x="44305" y="6757"/>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63" name="object 63"/>
          <p:cNvSpPr/>
          <p:nvPr/>
        </p:nvSpPr>
        <p:spPr>
          <a:xfrm>
            <a:off x="6171804" y="4820760"/>
            <a:ext cx="46990" cy="50165"/>
          </a:xfrm>
          <a:custGeom>
            <a:avLst/>
            <a:gdLst/>
            <a:ahLst/>
            <a:cxnLst/>
            <a:rect l="l" t="t" r="r" b="b"/>
            <a:pathLst>
              <a:path w="46989" h="50164">
                <a:moveTo>
                  <a:pt x="16162" y="8404"/>
                </a:moveTo>
                <a:lnTo>
                  <a:pt x="9347" y="8404"/>
                </a:lnTo>
                <a:lnTo>
                  <a:pt x="11683" y="5932"/>
                </a:lnTo>
                <a:lnTo>
                  <a:pt x="16941" y="0"/>
                </a:lnTo>
                <a:lnTo>
                  <a:pt x="27503" y="5"/>
                </a:lnTo>
                <a:lnTo>
                  <a:pt x="40365" y="3582"/>
                </a:lnTo>
                <a:lnTo>
                  <a:pt x="42211" y="7415"/>
                </a:lnTo>
                <a:lnTo>
                  <a:pt x="19278" y="7415"/>
                </a:lnTo>
                <a:lnTo>
                  <a:pt x="16162" y="8404"/>
                </a:lnTo>
                <a:close/>
              </a:path>
              <a:path w="46989" h="50164">
                <a:moveTo>
                  <a:pt x="9931" y="49929"/>
                </a:moveTo>
                <a:lnTo>
                  <a:pt x="0" y="49929"/>
                </a:lnTo>
                <a:lnTo>
                  <a:pt x="0" y="1483"/>
                </a:lnTo>
                <a:lnTo>
                  <a:pt x="9347" y="1483"/>
                </a:lnTo>
                <a:lnTo>
                  <a:pt x="9347" y="8404"/>
                </a:lnTo>
                <a:lnTo>
                  <a:pt x="16162" y="8404"/>
                </a:lnTo>
                <a:lnTo>
                  <a:pt x="9931" y="10381"/>
                </a:lnTo>
                <a:lnTo>
                  <a:pt x="9931" y="49929"/>
                </a:lnTo>
                <a:close/>
              </a:path>
              <a:path w="46989" h="50164">
                <a:moveTo>
                  <a:pt x="46735" y="49929"/>
                </a:moveTo>
                <a:lnTo>
                  <a:pt x="36804" y="49929"/>
                </a:lnTo>
                <a:lnTo>
                  <a:pt x="36804" y="11864"/>
                </a:lnTo>
                <a:lnTo>
                  <a:pt x="33883" y="7415"/>
                </a:lnTo>
                <a:lnTo>
                  <a:pt x="42211" y="7415"/>
                </a:lnTo>
                <a:lnTo>
                  <a:pt x="46735" y="16808"/>
                </a:lnTo>
                <a:lnTo>
                  <a:pt x="46735" y="49929"/>
                </a:lnTo>
                <a:close/>
              </a:path>
            </a:pathLst>
          </a:custGeom>
          <a:solidFill>
            <a:srgbClr val="000000"/>
          </a:solidFill>
        </p:spPr>
        <p:txBody>
          <a:bodyPr wrap="square" lIns="0" tIns="0" rIns="0" bIns="0" rtlCol="0"/>
          <a:lstStyle/>
          <a:p>
            <a:endParaRPr/>
          </a:p>
        </p:txBody>
      </p:sp>
      <p:sp>
        <p:nvSpPr>
          <p:cNvPr id="64" name="object 64"/>
          <p:cNvSpPr/>
          <p:nvPr/>
        </p:nvSpPr>
        <p:spPr>
          <a:xfrm>
            <a:off x="5755273" y="4915181"/>
            <a:ext cx="62230" cy="66040"/>
          </a:xfrm>
          <a:custGeom>
            <a:avLst/>
            <a:gdLst/>
            <a:ahLst/>
            <a:cxnLst/>
            <a:rect l="l" t="t" r="r" b="b"/>
            <a:pathLst>
              <a:path w="62229" h="66039">
                <a:moveTo>
                  <a:pt x="10515" y="65749"/>
                </a:moveTo>
                <a:lnTo>
                  <a:pt x="0" y="65749"/>
                </a:lnTo>
                <a:lnTo>
                  <a:pt x="0" y="0"/>
                </a:lnTo>
                <a:lnTo>
                  <a:pt x="10515" y="0"/>
                </a:lnTo>
                <a:lnTo>
                  <a:pt x="10515" y="27189"/>
                </a:lnTo>
                <a:lnTo>
                  <a:pt x="61924" y="27189"/>
                </a:lnTo>
                <a:lnTo>
                  <a:pt x="61924" y="35099"/>
                </a:lnTo>
                <a:lnTo>
                  <a:pt x="10515" y="35099"/>
                </a:lnTo>
                <a:lnTo>
                  <a:pt x="10515" y="65749"/>
                </a:lnTo>
                <a:close/>
              </a:path>
              <a:path w="62229" h="66039">
                <a:moveTo>
                  <a:pt x="61924" y="27189"/>
                </a:moveTo>
                <a:lnTo>
                  <a:pt x="51409" y="27189"/>
                </a:lnTo>
                <a:lnTo>
                  <a:pt x="51409" y="0"/>
                </a:lnTo>
                <a:lnTo>
                  <a:pt x="61924" y="0"/>
                </a:lnTo>
                <a:lnTo>
                  <a:pt x="61924" y="27189"/>
                </a:lnTo>
                <a:close/>
              </a:path>
              <a:path w="62229" h="66039">
                <a:moveTo>
                  <a:pt x="61924" y="65749"/>
                </a:moveTo>
                <a:lnTo>
                  <a:pt x="51409" y="65749"/>
                </a:lnTo>
                <a:lnTo>
                  <a:pt x="51409" y="35099"/>
                </a:lnTo>
                <a:lnTo>
                  <a:pt x="61924" y="35099"/>
                </a:lnTo>
                <a:lnTo>
                  <a:pt x="61924" y="65749"/>
                </a:lnTo>
                <a:close/>
              </a:path>
            </a:pathLst>
          </a:custGeom>
          <a:solidFill>
            <a:srgbClr val="000000"/>
          </a:solidFill>
        </p:spPr>
        <p:txBody>
          <a:bodyPr wrap="square" lIns="0" tIns="0" rIns="0" bIns="0" rtlCol="0"/>
          <a:lstStyle/>
          <a:p>
            <a:endParaRPr/>
          </a:p>
        </p:txBody>
      </p:sp>
      <p:sp>
        <p:nvSpPr>
          <p:cNvPr id="65" name="object 65"/>
          <p:cNvSpPr/>
          <p:nvPr/>
        </p:nvSpPr>
        <p:spPr>
          <a:xfrm>
            <a:off x="5829466" y="4931495"/>
            <a:ext cx="53975" cy="51435"/>
          </a:xfrm>
          <a:custGeom>
            <a:avLst/>
            <a:gdLst/>
            <a:ahLst/>
            <a:cxnLst/>
            <a:rect l="l" t="t" r="r" b="b"/>
            <a:pathLst>
              <a:path w="53975" h="51435">
                <a:moveTo>
                  <a:pt x="11683" y="16313"/>
                </a:moveTo>
                <a:lnTo>
                  <a:pt x="3397" y="12830"/>
                </a:lnTo>
                <a:lnTo>
                  <a:pt x="10935" y="3076"/>
                </a:lnTo>
                <a:lnTo>
                  <a:pt x="26288" y="0"/>
                </a:lnTo>
                <a:lnTo>
                  <a:pt x="30962" y="0"/>
                </a:lnTo>
                <a:lnTo>
                  <a:pt x="47319" y="1483"/>
                </a:lnTo>
                <a:lnTo>
                  <a:pt x="47319" y="6920"/>
                </a:lnTo>
                <a:lnTo>
                  <a:pt x="14020" y="6920"/>
                </a:lnTo>
                <a:lnTo>
                  <a:pt x="12268" y="12358"/>
                </a:lnTo>
                <a:lnTo>
                  <a:pt x="11683" y="16313"/>
                </a:lnTo>
                <a:close/>
              </a:path>
              <a:path w="53975" h="51435">
                <a:moveTo>
                  <a:pt x="28625" y="50918"/>
                </a:moveTo>
                <a:lnTo>
                  <a:pt x="7594" y="50918"/>
                </a:lnTo>
                <a:lnTo>
                  <a:pt x="0" y="45480"/>
                </a:lnTo>
                <a:lnTo>
                  <a:pt x="0" y="33121"/>
                </a:lnTo>
                <a:lnTo>
                  <a:pt x="1168" y="23729"/>
                </a:lnTo>
                <a:lnTo>
                  <a:pt x="17525" y="22245"/>
                </a:lnTo>
                <a:lnTo>
                  <a:pt x="33299" y="20268"/>
                </a:lnTo>
                <a:lnTo>
                  <a:pt x="35051" y="20268"/>
                </a:lnTo>
                <a:lnTo>
                  <a:pt x="37972" y="19279"/>
                </a:lnTo>
                <a:lnTo>
                  <a:pt x="37972" y="9887"/>
                </a:lnTo>
                <a:lnTo>
                  <a:pt x="33883" y="6920"/>
                </a:lnTo>
                <a:lnTo>
                  <a:pt x="47319" y="6920"/>
                </a:lnTo>
                <a:lnTo>
                  <a:pt x="47319" y="25212"/>
                </a:lnTo>
                <a:lnTo>
                  <a:pt x="37972" y="25212"/>
                </a:lnTo>
                <a:lnTo>
                  <a:pt x="36220" y="26200"/>
                </a:lnTo>
                <a:lnTo>
                  <a:pt x="33883" y="26695"/>
                </a:lnTo>
                <a:lnTo>
                  <a:pt x="22199" y="28178"/>
                </a:lnTo>
                <a:lnTo>
                  <a:pt x="17525" y="28672"/>
                </a:lnTo>
                <a:lnTo>
                  <a:pt x="9931" y="30155"/>
                </a:lnTo>
                <a:lnTo>
                  <a:pt x="9931" y="41031"/>
                </a:lnTo>
                <a:lnTo>
                  <a:pt x="12852" y="44491"/>
                </a:lnTo>
                <a:lnTo>
                  <a:pt x="36804" y="44491"/>
                </a:lnTo>
                <a:lnTo>
                  <a:pt x="34467" y="46469"/>
                </a:lnTo>
                <a:lnTo>
                  <a:pt x="28625" y="50918"/>
                </a:lnTo>
                <a:close/>
              </a:path>
              <a:path w="53975" h="51435">
                <a:moveTo>
                  <a:pt x="36804" y="44491"/>
                </a:moveTo>
                <a:lnTo>
                  <a:pt x="29209" y="44491"/>
                </a:lnTo>
                <a:lnTo>
                  <a:pt x="37972" y="39548"/>
                </a:lnTo>
                <a:lnTo>
                  <a:pt x="37972" y="25212"/>
                </a:lnTo>
                <a:lnTo>
                  <a:pt x="47319" y="25212"/>
                </a:lnTo>
                <a:lnTo>
                  <a:pt x="47319" y="43008"/>
                </a:lnTo>
                <a:lnTo>
                  <a:pt x="38556" y="43008"/>
                </a:lnTo>
                <a:lnTo>
                  <a:pt x="36804" y="44491"/>
                </a:lnTo>
                <a:close/>
              </a:path>
              <a:path w="53975" h="51435">
                <a:moveTo>
                  <a:pt x="50824" y="50424"/>
                </a:moveTo>
                <a:lnTo>
                  <a:pt x="39725" y="50424"/>
                </a:lnTo>
                <a:lnTo>
                  <a:pt x="38556" y="46963"/>
                </a:lnTo>
                <a:lnTo>
                  <a:pt x="38556" y="43008"/>
                </a:lnTo>
                <a:lnTo>
                  <a:pt x="47319" y="43008"/>
                </a:lnTo>
                <a:lnTo>
                  <a:pt x="47319" y="43503"/>
                </a:lnTo>
                <a:lnTo>
                  <a:pt x="48488" y="43997"/>
                </a:lnTo>
                <a:lnTo>
                  <a:pt x="53745" y="43997"/>
                </a:lnTo>
                <a:lnTo>
                  <a:pt x="53745" y="49435"/>
                </a:lnTo>
                <a:lnTo>
                  <a:pt x="51993" y="49929"/>
                </a:lnTo>
                <a:lnTo>
                  <a:pt x="50824" y="50424"/>
                </a:lnTo>
                <a:close/>
              </a:path>
            </a:pathLst>
          </a:custGeom>
          <a:solidFill>
            <a:srgbClr val="000000"/>
          </a:solidFill>
        </p:spPr>
        <p:txBody>
          <a:bodyPr wrap="square" lIns="0" tIns="0" rIns="0" bIns="0" rtlCol="0"/>
          <a:lstStyle/>
          <a:p>
            <a:endParaRPr/>
          </a:p>
        </p:txBody>
      </p:sp>
      <p:sp>
        <p:nvSpPr>
          <p:cNvPr id="66" name="object 66"/>
          <p:cNvSpPr/>
          <p:nvPr/>
        </p:nvSpPr>
        <p:spPr>
          <a:xfrm>
            <a:off x="5893143" y="4931494"/>
            <a:ext cx="46355" cy="49530"/>
          </a:xfrm>
          <a:custGeom>
            <a:avLst/>
            <a:gdLst/>
            <a:ahLst/>
            <a:cxnLst/>
            <a:rect l="l" t="t" r="r" b="b"/>
            <a:pathLst>
              <a:path w="46354" h="49529">
                <a:moveTo>
                  <a:pt x="16162" y="8404"/>
                </a:moveTo>
                <a:lnTo>
                  <a:pt x="9347" y="8404"/>
                </a:lnTo>
                <a:lnTo>
                  <a:pt x="11099" y="5932"/>
                </a:lnTo>
                <a:lnTo>
                  <a:pt x="16941" y="0"/>
                </a:lnTo>
                <a:lnTo>
                  <a:pt x="26918" y="5"/>
                </a:lnTo>
                <a:lnTo>
                  <a:pt x="39780" y="3582"/>
                </a:lnTo>
                <a:lnTo>
                  <a:pt x="41627" y="7415"/>
                </a:lnTo>
                <a:lnTo>
                  <a:pt x="19278" y="7415"/>
                </a:lnTo>
                <a:lnTo>
                  <a:pt x="16162" y="8404"/>
                </a:lnTo>
                <a:close/>
              </a:path>
              <a:path w="46354" h="49529">
                <a:moveTo>
                  <a:pt x="9931" y="49435"/>
                </a:moveTo>
                <a:lnTo>
                  <a:pt x="0" y="49435"/>
                </a:lnTo>
                <a:lnTo>
                  <a:pt x="0" y="1483"/>
                </a:lnTo>
                <a:lnTo>
                  <a:pt x="9347" y="1483"/>
                </a:lnTo>
                <a:lnTo>
                  <a:pt x="9347" y="8404"/>
                </a:lnTo>
                <a:lnTo>
                  <a:pt x="16162" y="8404"/>
                </a:lnTo>
                <a:lnTo>
                  <a:pt x="9931" y="10381"/>
                </a:lnTo>
                <a:lnTo>
                  <a:pt x="9931" y="49435"/>
                </a:lnTo>
                <a:close/>
              </a:path>
              <a:path w="46354" h="49529">
                <a:moveTo>
                  <a:pt x="46151" y="49435"/>
                </a:moveTo>
                <a:lnTo>
                  <a:pt x="36804" y="49435"/>
                </a:lnTo>
                <a:lnTo>
                  <a:pt x="36804"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67" name="object 67"/>
          <p:cNvSpPr/>
          <p:nvPr/>
        </p:nvSpPr>
        <p:spPr>
          <a:xfrm>
            <a:off x="5952057" y="4915180"/>
            <a:ext cx="49530" cy="66675"/>
          </a:xfrm>
          <a:custGeom>
            <a:avLst/>
            <a:gdLst/>
            <a:ahLst/>
            <a:cxnLst/>
            <a:rect l="l" t="t" r="r" b="b"/>
            <a:pathLst>
              <a:path w="49529" h="66675">
                <a:moveTo>
                  <a:pt x="49162" y="24717"/>
                </a:moveTo>
                <a:lnTo>
                  <a:pt x="39230" y="24717"/>
                </a:lnTo>
                <a:lnTo>
                  <a:pt x="39230" y="0"/>
                </a:lnTo>
                <a:lnTo>
                  <a:pt x="49162" y="0"/>
                </a:lnTo>
                <a:lnTo>
                  <a:pt x="49162" y="24717"/>
                </a:lnTo>
                <a:close/>
              </a:path>
              <a:path w="49529" h="66675">
                <a:moveTo>
                  <a:pt x="15445" y="66165"/>
                </a:moveTo>
                <a:lnTo>
                  <a:pt x="5397" y="59277"/>
                </a:lnTo>
                <a:lnTo>
                  <a:pt x="514" y="47111"/>
                </a:lnTo>
                <a:lnTo>
                  <a:pt x="0" y="30969"/>
                </a:lnTo>
                <a:lnTo>
                  <a:pt x="8101" y="20413"/>
                </a:lnTo>
                <a:lnTo>
                  <a:pt x="22289" y="16313"/>
                </a:lnTo>
                <a:lnTo>
                  <a:pt x="32804" y="16313"/>
                </a:lnTo>
                <a:lnTo>
                  <a:pt x="36894" y="21751"/>
                </a:lnTo>
                <a:lnTo>
                  <a:pt x="38452" y="23729"/>
                </a:lnTo>
                <a:lnTo>
                  <a:pt x="9437" y="23729"/>
                </a:lnTo>
                <a:lnTo>
                  <a:pt x="8268" y="35593"/>
                </a:lnTo>
                <a:lnTo>
                  <a:pt x="8268" y="52401"/>
                </a:lnTo>
                <a:lnTo>
                  <a:pt x="13526" y="60311"/>
                </a:lnTo>
                <a:lnTo>
                  <a:pt x="38714" y="60311"/>
                </a:lnTo>
                <a:lnTo>
                  <a:pt x="31036" y="65621"/>
                </a:lnTo>
                <a:lnTo>
                  <a:pt x="15445" y="66165"/>
                </a:lnTo>
                <a:close/>
              </a:path>
              <a:path w="49529" h="66675">
                <a:moveTo>
                  <a:pt x="38714" y="60311"/>
                </a:moveTo>
                <a:lnTo>
                  <a:pt x="29883" y="60311"/>
                </a:lnTo>
                <a:lnTo>
                  <a:pt x="39230" y="56850"/>
                </a:lnTo>
                <a:lnTo>
                  <a:pt x="39230" y="36582"/>
                </a:lnTo>
                <a:lnTo>
                  <a:pt x="37478" y="23729"/>
                </a:lnTo>
                <a:lnTo>
                  <a:pt x="38452" y="23729"/>
                </a:lnTo>
                <a:lnTo>
                  <a:pt x="39230" y="24717"/>
                </a:lnTo>
                <a:lnTo>
                  <a:pt x="49162" y="24717"/>
                </a:lnTo>
                <a:lnTo>
                  <a:pt x="49162" y="59738"/>
                </a:lnTo>
                <a:lnTo>
                  <a:pt x="39542" y="59738"/>
                </a:lnTo>
                <a:lnTo>
                  <a:pt x="38714" y="60311"/>
                </a:lnTo>
                <a:close/>
              </a:path>
              <a:path w="49529" h="66675">
                <a:moveTo>
                  <a:pt x="49162" y="65749"/>
                </a:moveTo>
                <a:lnTo>
                  <a:pt x="39815" y="65749"/>
                </a:lnTo>
                <a:lnTo>
                  <a:pt x="39542" y="59738"/>
                </a:lnTo>
                <a:lnTo>
                  <a:pt x="49162" y="59738"/>
                </a:lnTo>
                <a:lnTo>
                  <a:pt x="49162" y="65749"/>
                </a:lnTo>
                <a:close/>
              </a:path>
            </a:pathLst>
          </a:custGeom>
          <a:solidFill>
            <a:srgbClr val="000000"/>
          </a:solidFill>
        </p:spPr>
        <p:txBody>
          <a:bodyPr wrap="square" lIns="0" tIns="0" rIns="0" bIns="0" rtlCol="0"/>
          <a:lstStyle/>
          <a:p>
            <a:endParaRPr/>
          </a:p>
        </p:txBody>
      </p:sp>
      <p:sp>
        <p:nvSpPr>
          <p:cNvPr id="68" name="object 68"/>
          <p:cNvSpPr/>
          <p:nvPr/>
        </p:nvSpPr>
        <p:spPr>
          <a:xfrm>
            <a:off x="6019329" y="4915180"/>
            <a:ext cx="0" cy="66040"/>
          </a:xfrm>
          <a:custGeom>
            <a:avLst/>
            <a:gdLst/>
            <a:ahLst/>
            <a:cxnLst/>
            <a:rect l="l" t="t" r="r" b="b"/>
            <a:pathLst>
              <a:path h="66039">
                <a:moveTo>
                  <a:pt x="0" y="0"/>
                </a:moveTo>
                <a:lnTo>
                  <a:pt x="0" y="65749"/>
                </a:lnTo>
              </a:path>
            </a:pathLst>
          </a:custGeom>
          <a:ln w="10617">
            <a:solidFill>
              <a:srgbClr val="000000"/>
            </a:solidFill>
          </a:ln>
        </p:spPr>
        <p:txBody>
          <a:bodyPr wrap="square" lIns="0" tIns="0" rIns="0" bIns="0" rtlCol="0"/>
          <a:lstStyle/>
          <a:p>
            <a:endParaRPr/>
          </a:p>
        </p:txBody>
      </p:sp>
      <p:sp>
        <p:nvSpPr>
          <p:cNvPr id="69" name="object 69"/>
          <p:cNvSpPr/>
          <p:nvPr/>
        </p:nvSpPr>
        <p:spPr>
          <a:xfrm>
            <a:off x="6039192" y="4915179"/>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70" name="object 70"/>
          <p:cNvSpPr/>
          <p:nvPr/>
        </p:nvSpPr>
        <p:spPr>
          <a:xfrm>
            <a:off x="6063144" y="4931493"/>
            <a:ext cx="46355" cy="49530"/>
          </a:xfrm>
          <a:custGeom>
            <a:avLst/>
            <a:gdLst/>
            <a:ahLst/>
            <a:cxnLst/>
            <a:rect l="l" t="t" r="r" b="b"/>
            <a:pathLst>
              <a:path w="46354" h="49529">
                <a:moveTo>
                  <a:pt x="15578" y="8404"/>
                </a:moveTo>
                <a:lnTo>
                  <a:pt x="8762" y="8404"/>
                </a:lnTo>
                <a:lnTo>
                  <a:pt x="11099" y="5932"/>
                </a:lnTo>
                <a:lnTo>
                  <a:pt x="16357" y="0"/>
                </a:lnTo>
                <a:lnTo>
                  <a:pt x="26918" y="5"/>
                </a:lnTo>
                <a:lnTo>
                  <a:pt x="39780" y="3582"/>
                </a:lnTo>
                <a:lnTo>
                  <a:pt x="41627"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220" y="49435"/>
                </a:lnTo>
                <a:lnTo>
                  <a:pt x="36220"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71" name="object 71"/>
          <p:cNvSpPr/>
          <p:nvPr/>
        </p:nvSpPr>
        <p:spPr>
          <a:xfrm>
            <a:off x="6122439" y="4931492"/>
            <a:ext cx="48260" cy="69850"/>
          </a:xfrm>
          <a:custGeom>
            <a:avLst/>
            <a:gdLst/>
            <a:ahLst/>
            <a:cxnLst/>
            <a:rect l="l" t="t" r="r" b="b"/>
            <a:pathLst>
              <a:path w="48260" h="69850">
                <a:moveTo>
                  <a:pt x="31255" y="50918"/>
                </a:moveTo>
                <a:lnTo>
                  <a:pt x="15785" y="49946"/>
                </a:lnTo>
                <a:lnTo>
                  <a:pt x="5463" y="43151"/>
                </a:lnTo>
                <a:lnTo>
                  <a:pt x="563" y="31032"/>
                </a:lnTo>
                <a:lnTo>
                  <a:pt x="0" y="14969"/>
                </a:lnTo>
                <a:lnTo>
                  <a:pt x="7771" y="4193"/>
                </a:lnTo>
                <a:lnTo>
                  <a:pt x="21908" y="0"/>
                </a:lnTo>
                <a:lnTo>
                  <a:pt x="32423" y="0"/>
                </a:lnTo>
                <a:lnTo>
                  <a:pt x="36513" y="5437"/>
                </a:lnTo>
                <a:lnTo>
                  <a:pt x="38070" y="7415"/>
                </a:lnTo>
                <a:lnTo>
                  <a:pt x="9055" y="7415"/>
                </a:lnTo>
                <a:lnTo>
                  <a:pt x="8471" y="19279"/>
                </a:lnTo>
                <a:lnTo>
                  <a:pt x="8471" y="36087"/>
                </a:lnTo>
                <a:lnTo>
                  <a:pt x="13145" y="43997"/>
                </a:lnTo>
                <a:lnTo>
                  <a:pt x="47632" y="43997"/>
                </a:lnTo>
                <a:lnTo>
                  <a:pt x="47625" y="44491"/>
                </a:lnTo>
                <a:lnTo>
                  <a:pt x="38265" y="44491"/>
                </a:lnTo>
                <a:lnTo>
                  <a:pt x="35928" y="47952"/>
                </a:lnTo>
                <a:lnTo>
                  <a:pt x="31255" y="50918"/>
                </a:lnTo>
                <a:close/>
              </a:path>
              <a:path w="48260" h="69850">
                <a:moveTo>
                  <a:pt x="48105" y="8404"/>
                </a:moveTo>
                <a:lnTo>
                  <a:pt x="39434" y="8404"/>
                </a:lnTo>
                <a:lnTo>
                  <a:pt x="39434" y="1483"/>
                </a:lnTo>
                <a:lnTo>
                  <a:pt x="48196" y="1483"/>
                </a:lnTo>
                <a:lnTo>
                  <a:pt x="48105" y="8404"/>
                </a:lnTo>
                <a:close/>
              </a:path>
              <a:path w="48260" h="69850">
                <a:moveTo>
                  <a:pt x="47632" y="43997"/>
                </a:moveTo>
                <a:lnTo>
                  <a:pt x="29502" y="43997"/>
                </a:lnTo>
                <a:lnTo>
                  <a:pt x="38849" y="40537"/>
                </a:lnTo>
                <a:lnTo>
                  <a:pt x="38849" y="20268"/>
                </a:lnTo>
                <a:lnTo>
                  <a:pt x="37681" y="7415"/>
                </a:lnTo>
                <a:lnTo>
                  <a:pt x="38070" y="7415"/>
                </a:lnTo>
                <a:lnTo>
                  <a:pt x="38849" y="8404"/>
                </a:lnTo>
                <a:lnTo>
                  <a:pt x="48105" y="8404"/>
                </a:lnTo>
                <a:lnTo>
                  <a:pt x="47632" y="43997"/>
                </a:lnTo>
                <a:close/>
              </a:path>
              <a:path w="48260" h="69850">
                <a:moveTo>
                  <a:pt x="41653" y="63277"/>
                </a:moveTo>
                <a:lnTo>
                  <a:pt x="38849" y="63277"/>
                </a:lnTo>
                <a:lnTo>
                  <a:pt x="38849" y="44491"/>
                </a:lnTo>
                <a:lnTo>
                  <a:pt x="47625" y="44491"/>
                </a:lnTo>
                <a:lnTo>
                  <a:pt x="47504" y="53634"/>
                </a:lnTo>
                <a:lnTo>
                  <a:pt x="41653" y="63277"/>
                </a:lnTo>
                <a:close/>
              </a:path>
              <a:path w="48260" h="69850">
                <a:moveTo>
                  <a:pt x="21465" y="69702"/>
                </a:moveTo>
                <a:lnTo>
                  <a:pt x="8862" y="67230"/>
                </a:lnTo>
                <a:lnTo>
                  <a:pt x="292" y="55367"/>
                </a:lnTo>
                <a:lnTo>
                  <a:pt x="9640" y="55367"/>
                </a:lnTo>
                <a:lnTo>
                  <a:pt x="11392" y="63277"/>
                </a:lnTo>
                <a:lnTo>
                  <a:pt x="41653" y="63277"/>
                </a:lnTo>
                <a:lnTo>
                  <a:pt x="40924" y="64478"/>
                </a:lnTo>
                <a:lnTo>
                  <a:pt x="21465" y="69702"/>
                </a:lnTo>
                <a:close/>
              </a:path>
            </a:pathLst>
          </a:custGeom>
          <a:solidFill>
            <a:srgbClr val="000000"/>
          </a:solidFill>
        </p:spPr>
        <p:txBody>
          <a:bodyPr wrap="square" lIns="0" tIns="0" rIns="0" bIns="0" rtlCol="0"/>
          <a:lstStyle/>
          <a:p>
            <a:endParaRPr/>
          </a:p>
        </p:txBody>
      </p:sp>
      <p:sp>
        <p:nvSpPr>
          <p:cNvPr id="72" name="object 72"/>
          <p:cNvSpPr/>
          <p:nvPr/>
        </p:nvSpPr>
        <p:spPr>
          <a:xfrm>
            <a:off x="6667786" y="4875627"/>
            <a:ext cx="62230" cy="66675"/>
          </a:xfrm>
          <a:custGeom>
            <a:avLst/>
            <a:gdLst/>
            <a:ahLst/>
            <a:cxnLst/>
            <a:rect l="l" t="t" r="r" b="b"/>
            <a:pathLst>
              <a:path w="62229" h="66675">
                <a:moveTo>
                  <a:pt x="10515" y="66243"/>
                </a:moveTo>
                <a:lnTo>
                  <a:pt x="0" y="66243"/>
                </a:lnTo>
                <a:lnTo>
                  <a:pt x="0" y="0"/>
                </a:lnTo>
                <a:lnTo>
                  <a:pt x="12852" y="0"/>
                </a:lnTo>
                <a:lnTo>
                  <a:pt x="22275" y="12853"/>
                </a:lnTo>
                <a:lnTo>
                  <a:pt x="10515" y="12853"/>
                </a:lnTo>
                <a:lnTo>
                  <a:pt x="10515" y="66243"/>
                </a:lnTo>
                <a:close/>
              </a:path>
              <a:path w="62229" h="66675">
                <a:moveTo>
                  <a:pt x="61924" y="53390"/>
                </a:moveTo>
                <a:lnTo>
                  <a:pt x="51993" y="53390"/>
                </a:lnTo>
                <a:lnTo>
                  <a:pt x="51993" y="0"/>
                </a:lnTo>
                <a:lnTo>
                  <a:pt x="61924" y="0"/>
                </a:lnTo>
                <a:lnTo>
                  <a:pt x="61924" y="53390"/>
                </a:lnTo>
                <a:close/>
              </a:path>
              <a:path w="62229" h="66675">
                <a:moveTo>
                  <a:pt x="61924" y="66243"/>
                </a:moveTo>
                <a:lnTo>
                  <a:pt x="50240" y="66243"/>
                </a:lnTo>
                <a:lnTo>
                  <a:pt x="10515" y="12853"/>
                </a:lnTo>
                <a:lnTo>
                  <a:pt x="22275" y="12853"/>
                </a:lnTo>
                <a:lnTo>
                  <a:pt x="51993" y="53390"/>
                </a:lnTo>
                <a:lnTo>
                  <a:pt x="61924" y="53390"/>
                </a:lnTo>
                <a:lnTo>
                  <a:pt x="61924" y="66243"/>
                </a:lnTo>
                <a:close/>
              </a:path>
            </a:pathLst>
          </a:custGeom>
          <a:solidFill>
            <a:srgbClr val="000000"/>
          </a:solidFill>
        </p:spPr>
        <p:txBody>
          <a:bodyPr wrap="square" lIns="0" tIns="0" rIns="0" bIns="0" rtlCol="0"/>
          <a:lstStyle/>
          <a:p>
            <a:endParaRPr/>
          </a:p>
        </p:txBody>
      </p:sp>
      <p:sp>
        <p:nvSpPr>
          <p:cNvPr id="73" name="object 73"/>
          <p:cNvSpPr/>
          <p:nvPr/>
        </p:nvSpPr>
        <p:spPr>
          <a:xfrm>
            <a:off x="6742562" y="4892998"/>
            <a:ext cx="51435" cy="46990"/>
          </a:xfrm>
          <a:custGeom>
            <a:avLst/>
            <a:gdLst/>
            <a:ahLst/>
            <a:cxnLst/>
            <a:rect l="l" t="t" r="r" b="b"/>
            <a:pathLst>
              <a:path w="51434"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268" y="6358"/>
                </a:lnTo>
                <a:lnTo>
                  <a:pt x="9347" y="18222"/>
                </a:lnTo>
                <a:lnTo>
                  <a:pt x="9347" y="31075"/>
                </a:lnTo>
                <a:lnTo>
                  <a:pt x="12268" y="42940"/>
                </a:lnTo>
                <a:lnTo>
                  <a:pt x="40580" y="42940"/>
                </a:lnTo>
                <a:lnTo>
                  <a:pt x="32776" y="46223"/>
                </a:lnTo>
                <a:lnTo>
                  <a:pt x="12525" y="46699"/>
                </a:lnTo>
                <a:close/>
              </a:path>
              <a:path w="51434"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74" name="object 74"/>
          <p:cNvSpPr/>
          <p:nvPr/>
        </p:nvSpPr>
        <p:spPr>
          <a:xfrm>
            <a:off x="6806240" y="4892435"/>
            <a:ext cx="46355" cy="49530"/>
          </a:xfrm>
          <a:custGeom>
            <a:avLst/>
            <a:gdLst/>
            <a:ahLst/>
            <a:cxnLst/>
            <a:rect l="l" t="t" r="r" b="b"/>
            <a:pathLst>
              <a:path w="46354" h="49529">
                <a:moveTo>
                  <a:pt x="15967" y="7909"/>
                </a:moveTo>
                <a:lnTo>
                  <a:pt x="9347" y="7909"/>
                </a:lnTo>
                <a:lnTo>
                  <a:pt x="11099" y="5437"/>
                </a:lnTo>
                <a:lnTo>
                  <a:pt x="16357" y="0"/>
                </a:lnTo>
                <a:lnTo>
                  <a:pt x="26599" y="1"/>
                </a:lnTo>
                <a:lnTo>
                  <a:pt x="39642" y="3237"/>
                </a:lnTo>
                <a:lnTo>
                  <a:pt x="41476" y="6920"/>
                </a:lnTo>
                <a:lnTo>
                  <a:pt x="19278" y="6920"/>
                </a:lnTo>
                <a:lnTo>
                  <a:pt x="15967" y="7909"/>
                </a:lnTo>
                <a:close/>
              </a:path>
              <a:path w="46354" h="49529">
                <a:moveTo>
                  <a:pt x="9347" y="49435"/>
                </a:moveTo>
                <a:lnTo>
                  <a:pt x="0" y="49435"/>
                </a:lnTo>
                <a:lnTo>
                  <a:pt x="0" y="988"/>
                </a:lnTo>
                <a:lnTo>
                  <a:pt x="8762" y="988"/>
                </a:lnTo>
                <a:lnTo>
                  <a:pt x="8762" y="7909"/>
                </a:lnTo>
                <a:lnTo>
                  <a:pt x="15967" y="7909"/>
                </a:lnTo>
                <a:lnTo>
                  <a:pt x="9347" y="9887"/>
                </a:lnTo>
                <a:lnTo>
                  <a:pt x="9347" y="49435"/>
                </a:lnTo>
                <a:close/>
              </a:path>
              <a:path w="46354" h="49529">
                <a:moveTo>
                  <a:pt x="46151" y="49435"/>
                </a:moveTo>
                <a:lnTo>
                  <a:pt x="36804" y="49435"/>
                </a:lnTo>
                <a:lnTo>
                  <a:pt x="36804" y="11370"/>
                </a:lnTo>
                <a:lnTo>
                  <a:pt x="33883" y="6920"/>
                </a:lnTo>
                <a:lnTo>
                  <a:pt x="41476" y="6920"/>
                </a:lnTo>
                <a:lnTo>
                  <a:pt x="46151" y="16313"/>
                </a:lnTo>
                <a:lnTo>
                  <a:pt x="46151" y="49435"/>
                </a:lnTo>
                <a:close/>
              </a:path>
            </a:pathLst>
          </a:custGeom>
          <a:solidFill>
            <a:srgbClr val="000000"/>
          </a:solidFill>
        </p:spPr>
        <p:txBody>
          <a:bodyPr wrap="square" lIns="0" tIns="0" rIns="0" bIns="0" rtlCol="0"/>
          <a:lstStyle/>
          <a:p>
            <a:endParaRPr/>
          </a:p>
        </p:txBody>
      </p:sp>
      <p:sp>
        <p:nvSpPr>
          <p:cNvPr id="75" name="object 75"/>
          <p:cNvSpPr/>
          <p:nvPr/>
        </p:nvSpPr>
        <p:spPr>
          <a:xfrm>
            <a:off x="6864660" y="4912209"/>
            <a:ext cx="26670" cy="8255"/>
          </a:xfrm>
          <a:custGeom>
            <a:avLst/>
            <a:gdLst/>
            <a:ahLst/>
            <a:cxnLst/>
            <a:rect l="l" t="t" r="r" b="b"/>
            <a:pathLst>
              <a:path w="26670" h="8254">
                <a:moveTo>
                  <a:pt x="0" y="3954"/>
                </a:moveTo>
                <a:lnTo>
                  <a:pt x="26288" y="3954"/>
                </a:lnTo>
              </a:path>
            </a:pathLst>
          </a:custGeom>
          <a:ln w="9179">
            <a:solidFill>
              <a:srgbClr val="000000"/>
            </a:solidFill>
          </a:ln>
        </p:spPr>
        <p:txBody>
          <a:bodyPr wrap="square" lIns="0" tIns="0" rIns="0" bIns="0" rtlCol="0"/>
          <a:lstStyle/>
          <a:p>
            <a:endParaRPr/>
          </a:p>
        </p:txBody>
      </p:sp>
      <p:sp>
        <p:nvSpPr>
          <p:cNvPr id="76" name="object 76"/>
          <p:cNvSpPr/>
          <p:nvPr/>
        </p:nvSpPr>
        <p:spPr>
          <a:xfrm>
            <a:off x="6901464" y="4877198"/>
            <a:ext cx="59690" cy="66675"/>
          </a:xfrm>
          <a:custGeom>
            <a:avLst/>
            <a:gdLst/>
            <a:ahLst/>
            <a:cxnLst/>
            <a:rect l="l" t="t" r="r" b="b"/>
            <a:pathLst>
              <a:path w="59690" h="66675">
                <a:moveTo>
                  <a:pt x="55587" y="58738"/>
                </a:moveTo>
                <a:lnTo>
                  <a:pt x="39141" y="58738"/>
                </a:lnTo>
                <a:lnTo>
                  <a:pt x="51993" y="56761"/>
                </a:lnTo>
                <a:lnTo>
                  <a:pt x="51993" y="40447"/>
                </a:lnTo>
                <a:lnTo>
                  <a:pt x="47903" y="38470"/>
                </a:lnTo>
                <a:lnTo>
                  <a:pt x="35051" y="35998"/>
                </a:lnTo>
                <a:lnTo>
                  <a:pt x="19278" y="32538"/>
                </a:lnTo>
                <a:lnTo>
                  <a:pt x="14020" y="31549"/>
                </a:lnTo>
                <a:lnTo>
                  <a:pt x="2336" y="28583"/>
                </a:lnTo>
                <a:lnTo>
                  <a:pt x="2343" y="16706"/>
                </a:lnTo>
                <a:lnTo>
                  <a:pt x="4410" y="9376"/>
                </a:lnTo>
                <a:lnTo>
                  <a:pt x="11483" y="3431"/>
                </a:lnTo>
                <a:lnTo>
                  <a:pt x="25477" y="0"/>
                </a:lnTo>
                <a:lnTo>
                  <a:pt x="48302" y="212"/>
                </a:lnTo>
                <a:lnTo>
                  <a:pt x="52871" y="4359"/>
                </a:lnTo>
                <a:lnTo>
                  <a:pt x="23951" y="4359"/>
                </a:lnTo>
                <a:lnTo>
                  <a:pt x="12852" y="5842"/>
                </a:lnTo>
                <a:lnTo>
                  <a:pt x="12852" y="21662"/>
                </a:lnTo>
                <a:lnTo>
                  <a:pt x="17525" y="23145"/>
                </a:lnTo>
                <a:lnTo>
                  <a:pt x="22199" y="24134"/>
                </a:lnTo>
                <a:lnTo>
                  <a:pt x="52309" y="31537"/>
                </a:lnTo>
                <a:lnTo>
                  <a:pt x="58231" y="40145"/>
                </a:lnTo>
                <a:lnTo>
                  <a:pt x="57921" y="57388"/>
                </a:lnTo>
                <a:lnTo>
                  <a:pt x="55587" y="58738"/>
                </a:lnTo>
                <a:close/>
              </a:path>
              <a:path w="59690" h="66675">
                <a:moveTo>
                  <a:pt x="59587" y="17707"/>
                </a:moveTo>
                <a:lnTo>
                  <a:pt x="49656" y="17707"/>
                </a:lnTo>
                <a:lnTo>
                  <a:pt x="49072" y="7325"/>
                </a:lnTo>
                <a:lnTo>
                  <a:pt x="39141" y="4359"/>
                </a:lnTo>
                <a:lnTo>
                  <a:pt x="52871" y="4359"/>
                </a:lnTo>
                <a:lnTo>
                  <a:pt x="57655" y="8701"/>
                </a:lnTo>
                <a:lnTo>
                  <a:pt x="59587" y="17707"/>
                </a:lnTo>
                <a:close/>
              </a:path>
              <a:path w="59690" h="66675">
                <a:moveTo>
                  <a:pt x="31546" y="66154"/>
                </a:moveTo>
                <a:lnTo>
                  <a:pt x="16941" y="66154"/>
                </a:lnTo>
                <a:lnTo>
                  <a:pt x="11099" y="62693"/>
                </a:lnTo>
                <a:lnTo>
                  <a:pt x="7594" y="59727"/>
                </a:lnTo>
                <a:lnTo>
                  <a:pt x="1168" y="54784"/>
                </a:lnTo>
                <a:lnTo>
                  <a:pt x="0" y="49346"/>
                </a:lnTo>
                <a:lnTo>
                  <a:pt x="0" y="42919"/>
                </a:lnTo>
                <a:lnTo>
                  <a:pt x="10018" y="44766"/>
                </a:lnTo>
                <a:lnTo>
                  <a:pt x="17440" y="55825"/>
                </a:lnTo>
                <a:lnTo>
                  <a:pt x="31546" y="58738"/>
                </a:lnTo>
                <a:lnTo>
                  <a:pt x="55587" y="58738"/>
                </a:lnTo>
                <a:lnTo>
                  <a:pt x="46081" y="64239"/>
                </a:lnTo>
                <a:lnTo>
                  <a:pt x="31546" y="66154"/>
                </a:lnTo>
                <a:close/>
              </a:path>
            </a:pathLst>
          </a:custGeom>
          <a:solidFill>
            <a:srgbClr val="000000"/>
          </a:solidFill>
        </p:spPr>
        <p:txBody>
          <a:bodyPr wrap="square" lIns="0" tIns="0" rIns="0" bIns="0" rtlCol="0"/>
          <a:lstStyle/>
          <a:p>
            <a:endParaRPr/>
          </a:p>
        </p:txBody>
      </p:sp>
      <p:sp>
        <p:nvSpPr>
          <p:cNvPr id="77" name="object 77"/>
          <p:cNvSpPr/>
          <p:nvPr/>
        </p:nvSpPr>
        <p:spPr>
          <a:xfrm>
            <a:off x="6970399" y="4880074"/>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931" y="62288"/>
                </a:lnTo>
                <a:lnTo>
                  <a:pt x="7594" y="57839"/>
                </a:lnTo>
                <a:lnTo>
                  <a:pt x="7594" y="20268"/>
                </a:lnTo>
                <a:lnTo>
                  <a:pt x="16941" y="20268"/>
                </a:lnTo>
                <a:lnTo>
                  <a:pt x="16941" y="55367"/>
                </a:lnTo>
                <a:lnTo>
                  <a:pt x="26288" y="55367"/>
                </a:lnTo>
                <a:lnTo>
                  <a:pt x="26288" y="61794"/>
                </a:lnTo>
                <a:lnTo>
                  <a:pt x="22783" y="61794"/>
                </a:lnTo>
                <a:lnTo>
                  <a:pt x="19862" y="62288"/>
                </a:lnTo>
                <a:close/>
              </a:path>
            </a:pathLst>
          </a:custGeom>
          <a:solidFill>
            <a:srgbClr val="000000"/>
          </a:solidFill>
        </p:spPr>
        <p:txBody>
          <a:bodyPr wrap="square" lIns="0" tIns="0" rIns="0" bIns="0" rtlCol="0"/>
          <a:lstStyle/>
          <a:p>
            <a:endParaRPr/>
          </a:p>
        </p:txBody>
      </p:sp>
      <p:sp>
        <p:nvSpPr>
          <p:cNvPr id="78" name="object 78"/>
          <p:cNvSpPr/>
          <p:nvPr/>
        </p:nvSpPr>
        <p:spPr>
          <a:xfrm>
            <a:off x="7003113" y="4892996"/>
            <a:ext cx="51435" cy="46990"/>
          </a:xfrm>
          <a:custGeom>
            <a:avLst/>
            <a:gdLst/>
            <a:ahLst/>
            <a:cxnLst/>
            <a:rect l="l" t="t" r="r" b="b"/>
            <a:pathLst>
              <a:path w="51434"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268" y="6358"/>
                </a:lnTo>
                <a:lnTo>
                  <a:pt x="9931" y="18222"/>
                </a:lnTo>
                <a:lnTo>
                  <a:pt x="9931" y="31075"/>
                </a:lnTo>
                <a:lnTo>
                  <a:pt x="12268" y="42940"/>
                </a:lnTo>
                <a:lnTo>
                  <a:pt x="40580" y="42940"/>
                </a:lnTo>
                <a:lnTo>
                  <a:pt x="32776" y="46223"/>
                </a:lnTo>
                <a:lnTo>
                  <a:pt x="12525" y="46699"/>
                </a:lnTo>
                <a:close/>
              </a:path>
              <a:path w="51434"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79" name="object 79"/>
          <p:cNvSpPr/>
          <p:nvPr/>
        </p:nvSpPr>
        <p:spPr>
          <a:xfrm>
            <a:off x="7066206" y="4892433"/>
            <a:ext cx="48260" cy="68580"/>
          </a:xfrm>
          <a:custGeom>
            <a:avLst/>
            <a:gdLst/>
            <a:ahLst/>
            <a:cxnLst/>
            <a:rect l="l" t="t" r="r" b="b"/>
            <a:pathLst>
              <a:path w="48259" h="68579">
                <a:moveTo>
                  <a:pt x="21943" y="7909"/>
                </a:moveTo>
                <a:lnTo>
                  <a:pt x="9347" y="7909"/>
                </a:lnTo>
                <a:lnTo>
                  <a:pt x="11099" y="5437"/>
                </a:lnTo>
                <a:lnTo>
                  <a:pt x="15773" y="0"/>
                </a:lnTo>
                <a:lnTo>
                  <a:pt x="31014" y="403"/>
                </a:lnTo>
                <a:lnTo>
                  <a:pt x="40942" y="5450"/>
                </a:lnTo>
                <a:lnTo>
                  <a:pt x="41704" y="6920"/>
                </a:lnTo>
                <a:lnTo>
                  <a:pt x="39141" y="6920"/>
                </a:lnTo>
                <a:lnTo>
                  <a:pt x="23472" y="6946"/>
                </a:lnTo>
                <a:lnTo>
                  <a:pt x="21943" y="7909"/>
                </a:lnTo>
                <a:close/>
              </a:path>
              <a:path w="48259" h="68579">
                <a:moveTo>
                  <a:pt x="9347" y="68221"/>
                </a:moveTo>
                <a:lnTo>
                  <a:pt x="0" y="68221"/>
                </a:lnTo>
                <a:lnTo>
                  <a:pt x="0" y="988"/>
                </a:lnTo>
                <a:lnTo>
                  <a:pt x="8762" y="988"/>
                </a:lnTo>
                <a:lnTo>
                  <a:pt x="8762" y="7909"/>
                </a:lnTo>
                <a:lnTo>
                  <a:pt x="21943" y="7909"/>
                </a:lnTo>
                <a:lnTo>
                  <a:pt x="11225" y="14664"/>
                </a:lnTo>
                <a:lnTo>
                  <a:pt x="8762" y="27683"/>
                </a:lnTo>
                <a:lnTo>
                  <a:pt x="8762" y="40042"/>
                </a:lnTo>
                <a:lnTo>
                  <a:pt x="18694" y="43503"/>
                </a:lnTo>
                <a:lnTo>
                  <a:pt x="41608" y="43503"/>
                </a:lnTo>
                <a:lnTo>
                  <a:pt x="41259" y="43997"/>
                </a:lnTo>
                <a:lnTo>
                  <a:pt x="9347" y="43997"/>
                </a:lnTo>
                <a:lnTo>
                  <a:pt x="9347" y="68221"/>
                </a:lnTo>
                <a:close/>
              </a:path>
              <a:path w="48259" h="68579">
                <a:moveTo>
                  <a:pt x="41608" y="43503"/>
                </a:moveTo>
                <a:lnTo>
                  <a:pt x="35051" y="43503"/>
                </a:lnTo>
                <a:lnTo>
                  <a:pt x="39725" y="35593"/>
                </a:lnTo>
                <a:lnTo>
                  <a:pt x="39725" y="18785"/>
                </a:lnTo>
                <a:lnTo>
                  <a:pt x="39141" y="6920"/>
                </a:lnTo>
                <a:lnTo>
                  <a:pt x="41704" y="6920"/>
                </a:lnTo>
                <a:lnTo>
                  <a:pt x="46780" y="16717"/>
                </a:lnTo>
                <a:lnTo>
                  <a:pt x="47784" y="34763"/>
                </a:lnTo>
                <a:lnTo>
                  <a:pt x="41608" y="43503"/>
                </a:lnTo>
                <a:close/>
              </a:path>
              <a:path w="48259" h="68579">
                <a:moveTo>
                  <a:pt x="24536" y="50424"/>
                </a:moveTo>
                <a:lnTo>
                  <a:pt x="16941" y="50424"/>
                </a:lnTo>
                <a:lnTo>
                  <a:pt x="12268" y="47458"/>
                </a:lnTo>
                <a:lnTo>
                  <a:pt x="9347" y="43997"/>
                </a:lnTo>
                <a:lnTo>
                  <a:pt x="41259" y="43997"/>
                </a:lnTo>
                <a:lnTo>
                  <a:pt x="40051" y="45707"/>
                </a:lnTo>
                <a:lnTo>
                  <a:pt x="24536" y="50424"/>
                </a:lnTo>
                <a:close/>
              </a:path>
            </a:pathLst>
          </a:custGeom>
          <a:solidFill>
            <a:srgbClr val="000000"/>
          </a:solidFill>
        </p:spPr>
        <p:txBody>
          <a:bodyPr wrap="square" lIns="0" tIns="0" rIns="0" bIns="0" rtlCol="0"/>
          <a:lstStyle/>
          <a:p>
            <a:endParaRPr/>
          </a:p>
        </p:txBody>
      </p:sp>
      <p:sp>
        <p:nvSpPr>
          <p:cNvPr id="80" name="object 80"/>
          <p:cNvSpPr/>
          <p:nvPr/>
        </p:nvSpPr>
        <p:spPr>
          <a:xfrm>
            <a:off x="6668954" y="4986360"/>
            <a:ext cx="54610" cy="66675"/>
          </a:xfrm>
          <a:custGeom>
            <a:avLst/>
            <a:gdLst/>
            <a:ahLst/>
            <a:cxnLst/>
            <a:rect l="l" t="t" r="r" b="b"/>
            <a:pathLst>
              <a:path w="54609" h="66675">
                <a:moveTo>
                  <a:pt x="10515" y="66243"/>
                </a:moveTo>
                <a:lnTo>
                  <a:pt x="0" y="66243"/>
                </a:lnTo>
                <a:lnTo>
                  <a:pt x="0" y="0"/>
                </a:lnTo>
                <a:lnTo>
                  <a:pt x="54330" y="0"/>
                </a:lnTo>
                <a:lnTo>
                  <a:pt x="54330" y="7909"/>
                </a:lnTo>
                <a:lnTo>
                  <a:pt x="10515" y="7909"/>
                </a:lnTo>
                <a:lnTo>
                  <a:pt x="10515" y="28178"/>
                </a:lnTo>
                <a:lnTo>
                  <a:pt x="49072" y="28178"/>
                </a:lnTo>
                <a:lnTo>
                  <a:pt x="49072" y="36087"/>
                </a:lnTo>
                <a:lnTo>
                  <a:pt x="10515" y="36087"/>
                </a:lnTo>
                <a:lnTo>
                  <a:pt x="10515" y="66243"/>
                </a:lnTo>
                <a:close/>
              </a:path>
            </a:pathLst>
          </a:custGeom>
          <a:solidFill>
            <a:srgbClr val="000000"/>
          </a:solidFill>
        </p:spPr>
        <p:txBody>
          <a:bodyPr wrap="square" lIns="0" tIns="0" rIns="0" bIns="0" rtlCol="0"/>
          <a:lstStyle/>
          <a:p>
            <a:endParaRPr/>
          </a:p>
        </p:txBody>
      </p:sp>
      <p:sp>
        <p:nvSpPr>
          <p:cNvPr id="81" name="object 81"/>
          <p:cNvSpPr/>
          <p:nvPr/>
        </p:nvSpPr>
        <p:spPr>
          <a:xfrm>
            <a:off x="6730294" y="5003731"/>
            <a:ext cx="51435" cy="46990"/>
          </a:xfrm>
          <a:custGeom>
            <a:avLst/>
            <a:gdLst/>
            <a:ahLst/>
            <a:cxnLst/>
            <a:rect l="l" t="t" r="r" b="b"/>
            <a:pathLst>
              <a:path w="51434"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852" y="6358"/>
                </a:lnTo>
                <a:lnTo>
                  <a:pt x="9931" y="18222"/>
                </a:lnTo>
                <a:lnTo>
                  <a:pt x="9931" y="31075"/>
                </a:lnTo>
                <a:lnTo>
                  <a:pt x="12852" y="42940"/>
                </a:lnTo>
                <a:lnTo>
                  <a:pt x="40580" y="42940"/>
                </a:lnTo>
                <a:lnTo>
                  <a:pt x="32776" y="46223"/>
                </a:lnTo>
                <a:lnTo>
                  <a:pt x="12525" y="46699"/>
                </a:lnTo>
                <a:close/>
              </a:path>
              <a:path w="51434"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82" name="object 82"/>
          <p:cNvSpPr/>
          <p:nvPr/>
        </p:nvSpPr>
        <p:spPr>
          <a:xfrm>
            <a:off x="6795140" y="5003167"/>
            <a:ext cx="28575" cy="49530"/>
          </a:xfrm>
          <a:custGeom>
            <a:avLst/>
            <a:gdLst/>
            <a:ahLst/>
            <a:cxnLst/>
            <a:rect l="l" t="t" r="r" b="b"/>
            <a:pathLst>
              <a:path w="28575" h="49529">
                <a:moveTo>
                  <a:pt x="14312" y="9392"/>
                </a:moveTo>
                <a:lnTo>
                  <a:pt x="9347" y="9392"/>
                </a:lnTo>
                <a:lnTo>
                  <a:pt x="13436" y="3460"/>
                </a:lnTo>
                <a:lnTo>
                  <a:pt x="18110" y="0"/>
                </a:lnTo>
                <a:lnTo>
                  <a:pt x="28041" y="0"/>
                </a:lnTo>
                <a:lnTo>
                  <a:pt x="28041" y="8404"/>
                </a:lnTo>
                <a:lnTo>
                  <a:pt x="15189" y="8404"/>
                </a:lnTo>
                <a:lnTo>
                  <a:pt x="14312" y="9392"/>
                </a:lnTo>
                <a:close/>
              </a:path>
              <a:path w="28575" h="49529">
                <a:moveTo>
                  <a:pt x="9931" y="49435"/>
                </a:moveTo>
                <a:lnTo>
                  <a:pt x="0" y="49435"/>
                </a:lnTo>
                <a:lnTo>
                  <a:pt x="0" y="988"/>
                </a:lnTo>
                <a:lnTo>
                  <a:pt x="9347" y="988"/>
                </a:lnTo>
                <a:lnTo>
                  <a:pt x="9347" y="9392"/>
                </a:lnTo>
                <a:lnTo>
                  <a:pt x="14312" y="9392"/>
                </a:lnTo>
                <a:lnTo>
                  <a:pt x="9931" y="14336"/>
                </a:lnTo>
                <a:lnTo>
                  <a:pt x="9931" y="49435"/>
                </a:lnTo>
                <a:close/>
              </a:path>
            </a:pathLst>
          </a:custGeom>
          <a:solidFill>
            <a:srgbClr val="000000"/>
          </a:solidFill>
        </p:spPr>
        <p:txBody>
          <a:bodyPr wrap="square" lIns="0" tIns="0" rIns="0" bIns="0" rtlCol="0"/>
          <a:lstStyle/>
          <a:p>
            <a:endParaRPr/>
          </a:p>
        </p:txBody>
      </p:sp>
      <p:sp>
        <p:nvSpPr>
          <p:cNvPr id="83" name="object 83"/>
          <p:cNvSpPr/>
          <p:nvPr/>
        </p:nvSpPr>
        <p:spPr>
          <a:xfrm>
            <a:off x="6824934" y="5004155"/>
            <a:ext cx="75565" cy="48895"/>
          </a:xfrm>
          <a:custGeom>
            <a:avLst/>
            <a:gdLst/>
            <a:ahLst/>
            <a:cxnLst/>
            <a:rect l="l" t="t" r="r" b="b"/>
            <a:pathLst>
              <a:path w="75565" h="48895">
                <a:moveTo>
                  <a:pt x="26288" y="48446"/>
                </a:moveTo>
                <a:lnTo>
                  <a:pt x="16357" y="48446"/>
                </a:lnTo>
                <a:lnTo>
                  <a:pt x="0" y="0"/>
                </a:lnTo>
                <a:lnTo>
                  <a:pt x="10515" y="0"/>
                </a:lnTo>
                <a:lnTo>
                  <a:pt x="21031" y="38065"/>
                </a:lnTo>
                <a:lnTo>
                  <a:pt x="29355" y="38065"/>
                </a:lnTo>
                <a:lnTo>
                  <a:pt x="26288" y="48446"/>
                </a:lnTo>
                <a:close/>
              </a:path>
              <a:path w="75565" h="48895">
                <a:moveTo>
                  <a:pt x="29355" y="38065"/>
                </a:moveTo>
                <a:lnTo>
                  <a:pt x="21615" y="38065"/>
                </a:lnTo>
                <a:lnTo>
                  <a:pt x="32130" y="0"/>
                </a:lnTo>
                <a:lnTo>
                  <a:pt x="43230" y="0"/>
                </a:lnTo>
                <a:lnTo>
                  <a:pt x="46401" y="10875"/>
                </a:lnTo>
                <a:lnTo>
                  <a:pt x="37388" y="10875"/>
                </a:lnTo>
                <a:lnTo>
                  <a:pt x="29355" y="38065"/>
                </a:lnTo>
                <a:close/>
              </a:path>
              <a:path w="75565" h="48895">
                <a:moveTo>
                  <a:pt x="62508" y="38065"/>
                </a:moveTo>
                <a:lnTo>
                  <a:pt x="54330" y="38065"/>
                </a:lnTo>
                <a:lnTo>
                  <a:pt x="66014" y="0"/>
                </a:lnTo>
                <a:lnTo>
                  <a:pt x="75361" y="0"/>
                </a:lnTo>
                <a:lnTo>
                  <a:pt x="62508" y="38065"/>
                </a:lnTo>
                <a:close/>
              </a:path>
              <a:path w="75565" h="48895">
                <a:moveTo>
                  <a:pt x="59003" y="48446"/>
                </a:moveTo>
                <a:lnTo>
                  <a:pt x="49072" y="48446"/>
                </a:lnTo>
                <a:lnTo>
                  <a:pt x="37388" y="10875"/>
                </a:lnTo>
                <a:lnTo>
                  <a:pt x="46401" y="10875"/>
                </a:lnTo>
                <a:lnTo>
                  <a:pt x="54330" y="38065"/>
                </a:lnTo>
                <a:lnTo>
                  <a:pt x="62508" y="38065"/>
                </a:lnTo>
                <a:lnTo>
                  <a:pt x="59003" y="48446"/>
                </a:lnTo>
                <a:close/>
              </a:path>
            </a:pathLst>
          </a:custGeom>
          <a:solidFill>
            <a:srgbClr val="000000"/>
          </a:solidFill>
        </p:spPr>
        <p:txBody>
          <a:bodyPr wrap="square" lIns="0" tIns="0" rIns="0" bIns="0" rtlCol="0"/>
          <a:lstStyle/>
          <a:p>
            <a:endParaRPr/>
          </a:p>
        </p:txBody>
      </p:sp>
      <p:sp>
        <p:nvSpPr>
          <p:cNvPr id="84" name="object 84"/>
          <p:cNvSpPr/>
          <p:nvPr/>
        </p:nvSpPr>
        <p:spPr>
          <a:xfrm>
            <a:off x="6906137" y="5003166"/>
            <a:ext cx="53975" cy="50800"/>
          </a:xfrm>
          <a:custGeom>
            <a:avLst/>
            <a:gdLst/>
            <a:ahLst/>
            <a:cxnLst/>
            <a:rect l="l" t="t" r="r" b="b"/>
            <a:pathLst>
              <a:path w="53975" h="50800">
                <a:moveTo>
                  <a:pt x="11683" y="15819"/>
                </a:moveTo>
                <a:lnTo>
                  <a:pt x="3196" y="12616"/>
                </a:lnTo>
                <a:lnTo>
                  <a:pt x="10624" y="2928"/>
                </a:lnTo>
                <a:lnTo>
                  <a:pt x="26288" y="0"/>
                </a:lnTo>
                <a:lnTo>
                  <a:pt x="30962" y="0"/>
                </a:lnTo>
                <a:lnTo>
                  <a:pt x="47319" y="988"/>
                </a:lnTo>
                <a:lnTo>
                  <a:pt x="47319" y="6426"/>
                </a:lnTo>
                <a:lnTo>
                  <a:pt x="13436" y="6426"/>
                </a:lnTo>
                <a:lnTo>
                  <a:pt x="12268" y="11864"/>
                </a:lnTo>
                <a:lnTo>
                  <a:pt x="11683" y="15819"/>
                </a:lnTo>
                <a:close/>
              </a:path>
              <a:path w="53975" h="50800">
                <a:moveTo>
                  <a:pt x="28625" y="50424"/>
                </a:moveTo>
                <a:lnTo>
                  <a:pt x="7010" y="50424"/>
                </a:lnTo>
                <a:lnTo>
                  <a:pt x="0" y="44986"/>
                </a:lnTo>
                <a:lnTo>
                  <a:pt x="0" y="32627"/>
                </a:lnTo>
                <a:lnTo>
                  <a:pt x="1168" y="23234"/>
                </a:lnTo>
                <a:lnTo>
                  <a:pt x="16941" y="21751"/>
                </a:lnTo>
                <a:lnTo>
                  <a:pt x="32714" y="19774"/>
                </a:lnTo>
                <a:lnTo>
                  <a:pt x="35051" y="19774"/>
                </a:lnTo>
                <a:lnTo>
                  <a:pt x="37972" y="19279"/>
                </a:lnTo>
                <a:lnTo>
                  <a:pt x="37972" y="9392"/>
                </a:lnTo>
                <a:lnTo>
                  <a:pt x="33299" y="6426"/>
                </a:lnTo>
                <a:lnTo>
                  <a:pt x="47319" y="6426"/>
                </a:lnTo>
                <a:lnTo>
                  <a:pt x="47319" y="24717"/>
                </a:lnTo>
                <a:lnTo>
                  <a:pt x="37388" y="24717"/>
                </a:lnTo>
                <a:lnTo>
                  <a:pt x="36220" y="25706"/>
                </a:lnTo>
                <a:lnTo>
                  <a:pt x="33883" y="26200"/>
                </a:lnTo>
                <a:lnTo>
                  <a:pt x="21615" y="27683"/>
                </a:lnTo>
                <a:lnTo>
                  <a:pt x="16941" y="28178"/>
                </a:lnTo>
                <a:lnTo>
                  <a:pt x="9931" y="29661"/>
                </a:lnTo>
                <a:lnTo>
                  <a:pt x="9931" y="40537"/>
                </a:lnTo>
                <a:lnTo>
                  <a:pt x="12852" y="43997"/>
                </a:lnTo>
                <a:lnTo>
                  <a:pt x="36804" y="43997"/>
                </a:lnTo>
                <a:lnTo>
                  <a:pt x="34467" y="45975"/>
                </a:lnTo>
                <a:lnTo>
                  <a:pt x="28625" y="50424"/>
                </a:lnTo>
                <a:close/>
              </a:path>
              <a:path w="53975" h="50800">
                <a:moveTo>
                  <a:pt x="36804" y="43997"/>
                </a:moveTo>
                <a:lnTo>
                  <a:pt x="29209" y="43997"/>
                </a:lnTo>
                <a:lnTo>
                  <a:pt x="37388" y="39054"/>
                </a:lnTo>
                <a:lnTo>
                  <a:pt x="37388" y="24717"/>
                </a:lnTo>
                <a:lnTo>
                  <a:pt x="47319" y="24717"/>
                </a:lnTo>
                <a:lnTo>
                  <a:pt x="47319" y="43008"/>
                </a:lnTo>
                <a:lnTo>
                  <a:pt x="37972" y="43008"/>
                </a:lnTo>
                <a:lnTo>
                  <a:pt x="36804" y="43997"/>
                </a:lnTo>
                <a:close/>
              </a:path>
              <a:path w="53975" h="50800">
                <a:moveTo>
                  <a:pt x="50240" y="49929"/>
                </a:moveTo>
                <a:lnTo>
                  <a:pt x="39725" y="49929"/>
                </a:lnTo>
                <a:lnTo>
                  <a:pt x="38556" y="46469"/>
                </a:lnTo>
                <a:lnTo>
                  <a:pt x="37972" y="43008"/>
                </a:lnTo>
                <a:lnTo>
                  <a:pt x="47319" y="43008"/>
                </a:lnTo>
                <a:lnTo>
                  <a:pt x="48488" y="43503"/>
                </a:lnTo>
                <a:lnTo>
                  <a:pt x="53745" y="43503"/>
                </a:lnTo>
                <a:lnTo>
                  <a:pt x="53745" y="49435"/>
                </a:lnTo>
                <a:lnTo>
                  <a:pt x="51993" y="49435"/>
                </a:lnTo>
                <a:lnTo>
                  <a:pt x="50240" y="49929"/>
                </a:lnTo>
                <a:close/>
              </a:path>
            </a:pathLst>
          </a:custGeom>
          <a:solidFill>
            <a:srgbClr val="000000"/>
          </a:solidFill>
        </p:spPr>
        <p:txBody>
          <a:bodyPr wrap="square" lIns="0" tIns="0" rIns="0" bIns="0" rtlCol="0"/>
          <a:lstStyle/>
          <a:p>
            <a:endParaRPr/>
          </a:p>
        </p:txBody>
      </p:sp>
      <p:sp>
        <p:nvSpPr>
          <p:cNvPr id="85" name="object 85"/>
          <p:cNvSpPr/>
          <p:nvPr/>
        </p:nvSpPr>
        <p:spPr>
          <a:xfrm>
            <a:off x="6970983" y="5003166"/>
            <a:ext cx="28575" cy="49530"/>
          </a:xfrm>
          <a:custGeom>
            <a:avLst/>
            <a:gdLst/>
            <a:ahLst/>
            <a:cxnLst/>
            <a:rect l="l" t="t" r="r" b="b"/>
            <a:pathLst>
              <a:path w="28575" h="49529">
                <a:moveTo>
                  <a:pt x="14215" y="9392"/>
                </a:moveTo>
                <a:lnTo>
                  <a:pt x="9347" y="9392"/>
                </a:lnTo>
                <a:lnTo>
                  <a:pt x="12852" y="3460"/>
                </a:lnTo>
                <a:lnTo>
                  <a:pt x="18110" y="0"/>
                </a:lnTo>
                <a:lnTo>
                  <a:pt x="28041" y="0"/>
                </a:lnTo>
                <a:lnTo>
                  <a:pt x="28041" y="8404"/>
                </a:lnTo>
                <a:lnTo>
                  <a:pt x="15189" y="8404"/>
                </a:lnTo>
                <a:lnTo>
                  <a:pt x="14215" y="9392"/>
                </a:lnTo>
                <a:close/>
              </a:path>
              <a:path w="28575" h="49529">
                <a:moveTo>
                  <a:pt x="9347" y="49435"/>
                </a:moveTo>
                <a:lnTo>
                  <a:pt x="0" y="49435"/>
                </a:lnTo>
                <a:lnTo>
                  <a:pt x="0" y="988"/>
                </a:lnTo>
                <a:lnTo>
                  <a:pt x="9347" y="988"/>
                </a:lnTo>
                <a:lnTo>
                  <a:pt x="9347" y="9392"/>
                </a:lnTo>
                <a:lnTo>
                  <a:pt x="14215" y="9392"/>
                </a:lnTo>
                <a:lnTo>
                  <a:pt x="9347" y="14336"/>
                </a:lnTo>
                <a:lnTo>
                  <a:pt x="9347" y="49435"/>
                </a:lnTo>
                <a:close/>
              </a:path>
            </a:pathLst>
          </a:custGeom>
          <a:solidFill>
            <a:srgbClr val="000000"/>
          </a:solidFill>
        </p:spPr>
        <p:txBody>
          <a:bodyPr wrap="square" lIns="0" tIns="0" rIns="0" bIns="0" rtlCol="0"/>
          <a:lstStyle/>
          <a:p>
            <a:endParaRPr/>
          </a:p>
        </p:txBody>
      </p:sp>
      <p:sp>
        <p:nvSpPr>
          <p:cNvPr id="86" name="object 86"/>
          <p:cNvSpPr/>
          <p:nvPr/>
        </p:nvSpPr>
        <p:spPr>
          <a:xfrm>
            <a:off x="7004094" y="4986358"/>
            <a:ext cx="49530" cy="66675"/>
          </a:xfrm>
          <a:custGeom>
            <a:avLst/>
            <a:gdLst/>
            <a:ahLst/>
            <a:cxnLst/>
            <a:rect l="l" t="t" r="r" b="b"/>
            <a:pathLst>
              <a:path w="49529" h="66675">
                <a:moveTo>
                  <a:pt x="49260" y="24717"/>
                </a:moveTo>
                <a:lnTo>
                  <a:pt x="39329" y="24717"/>
                </a:lnTo>
                <a:lnTo>
                  <a:pt x="39329" y="0"/>
                </a:lnTo>
                <a:lnTo>
                  <a:pt x="49260" y="0"/>
                </a:lnTo>
                <a:lnTo>
                  <a:pt x="49260" y="24717"/>
                </a:lnTo>
                <a:close/>
              </a:path>
              <a:path w="49529" h="66675">
                <a:moveTo>
                  <a:pt x="15835" y="66250"/>
                </a:moveTo>
                <a:lnTo>
                  <a:pt x="5598" y="59450"/>
                </a:lnTo>
                <a:lnTo>
                  <a:pt x="595" y="47345"/>
                </a:lnTo>
                <a:lnTo>
                  <a:pt x="0" y="31313"/>
                </a:lnTo>
                <a:lnTo>
                  <a:pt x="8083" y="20830"/>
                </a:lnTo>
                <a:lnTo>
                  <a:pt x="22387" y="16808"/>
                </a:lnTo>
                <a:lnTo>
                  <a:pt x="32903" y="16808"/>
                </a:lnTo>
                <a:lnTo>
                  <a:pt x="36992" y="22245"/>
                </a:lnTo>
                <a:lnTo>
                  <a:pt x="38394" y="23729"/>
                </a:lnTo>
                <a:lnTo>
                  <a:pt x="9535" y="23729"/>
                </a:lnTo>
                <a:lnTo>
                  <a:pt x="8367" y="35593"/>
                </a:lnTo>
                <a:lnTo>
                  <a:pt x="8367" y="52401"/>
                </a:lnTo>
                <a:lnTo>
                  <a:pt x="13624" y="60311"/>
                </a:lnTo>
                <a:lnTo>
                  <a:pt x="38683" y="60311"/>
                </a:lnTo>
                <a:lnTo>
                  <a:pt x="31307" y="65597"/>
                </a:lnTo>
                <a:lnTo>
                  <a:pt x="15835" y="66250"/>
                </a:lnTo>
                <a:close/>
              </a:path>
              <a:path w="49529" h="66675">
                <a:moveTo>
                  <a:pt x="38683" y="60311"/>
                </a:moveTo>
                <a:lnTo>
                  <a:pt x="29982" y="60311"/>
                </a:lnTo>
                <a:lnTo>
                  <a:pt x="39329" y="56850"/>
                </a:lnTo>
                <a:lnTo>
                  <a:pt x="39328" y="44189"/>
                </a:lnTo>
                <a:lnTo>
                  <a:pt x="36914" y="30985"/>
                </a:lnTo>
                <a:lnTo>
                  <a:pt x="24140" y="23729"/>
                </a:lnTo>
                <a:lnTo>
                  <a:pt x="38394" y="23729"/>
                </a:lnTo>
                <a:lnTo>
                  <a:pt x="39329" y="24717"/>
                </a:lnTo>
                <a:lnTo>
                  <a:pt x="49260" y="24717"/>
                </a:lnTo>
                <a:lnTo>
                  <a:pt x="49260" y="59521"/>
                </a:lnTo>
                <a:lnTo>
                  <a:pt x="39784" y="59521"/>
                </a:lnTo>
                <a:lnTo>
                  <a:pt x="38683" y="60311"/>
                </a:lnTo>
                <a:close/>
              </a:path>
              <a:path w="49529" h="66675">
                <a:moveTo>
                  <a:pt x="49260" y="66243"/>
                </a:moveTo>
                <a:lnTo>
                  <a:pt x="39913" y="66243"/>
                </a:lnTo>
                <a:lnTo>
                  <a:pt x="39784" y="59521"/>
                </a:lnTo>
                <a:lnTo>
                  <a:pt x="49260" y="59521"/>
                </a:lnTo>
                <a:lnTo>
                  <a:pt x="49260" y="66243"/>
                </a:lnTo>
                <a:close/>
              </a:path>
            </a:pathLst>
          </a:custGeom>
          <a:solidFill>
            <a:srgbClr val="000000"/>
          </a:solidFill>
        </p:spPr>
        <p:txBody>
          <a:bodyPr wrap="square" lIns="0" tIns="0" rIns="0" bIns="0" rtlCol="0"/>
          <a:lstStyle/>
          <a:p>
            <a:endParaRPr/>
          </a:p>
        </p:txBody>
      </p:sp>
      <p:sp>
        <p:nvSpPr>
          <p:cNvPr id="87" name="object 87"/>
          <p:cNvSpPr/>
          <p:nvPr/>
        </p:nvSpPr>
        <p:spPr>
          <a:xfrm>
            <a:off x="7066791" y="4986357"/>
            <a:ext cx="10160" cy="66675"/>
          </a:xfrm>
          <a:custGeom>
            <a:avLst/>
            <a:gdLst/>
            <a:ahLst/>
            <a:cxnLst/>
            <a:rect l="l" t="t" r="r" b="b"/>
            <a:pathLst>
              <a:path w="10159" h="66675">
                <a:moveTo>
                  <a:pt x="9931" y="66243"/>
                </a:moveTo>
                <a:lnTo>
                  <a:pt x="0" y="66243"/>
                </a:lnTo>
                <a:lnTo>
                  <a:pt x="0" y="17796"/>
                </a:lnTo>
                <a:lnTo>
                  <a:pt x="9931" y="17796"/>
                </a:lnTo>
                <a:lnTo>
                  <a:pt x="9931" y="66243"/>
                </a:lnTo>
                <a:close/>
              </a:path>
              <a:path w="10159" h="66675">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88" name="object 88"/>
          <p:cNvSpPr/>
          <p:nvPr/>
        </p:nvSpPr>
        <p:spPr>
          <a:xfrm>
            <a:off x="7090743" y="5003165"/>
            <a:ext cx="46990" cy="49530"/>
          </a:xfrm>
          <a:custGeom>
            <a:avLst/>
            <a:gdLst/>
            <a:ahLst/>
            <a:cxnLst/>
            <a:rect l="l" t="t" r="r" b="b"/>
            <a:pathLst>
              <a:path w="46990" h="49529">
                <a:moveTo>
                  <a:pt x="16162" y="7909"/>
                </a:moveTo>
                <a:lnTo>
                  <a:pt x="9347" y="7909"/>
                </a:lnTo>
                <a:lnTo>
                  <a:pt x="11683" y="5437"/>
                </a:lnTo>
                <a:lnTo>
                  <a:pt x="16941" y="0"/>
                </a:lnTo>
                <a:lnTo>
                  <a:pt x="27104" y="7"/>
                </a:lnTo>
                <a:lnTo>
                  <a:pt x="40356" y="3365"/>
                </a:lnTo>
                <a:lnTo>
                  <a:pt x="42108" y="6920"/>
                </a:lnTo>
                <a:lnTo>
                  <a:pt x="19278" y="6920"/>
                </a:lnTo>
                <a:lnTo>
                  <a:pt x="16162" y="7909"/>
                </a:lnTo>
                <a:close/>
              </a:path>
              <a:path w="46990" h="49529">
                <a:moveTo>
                  <a:pt x="9931" y="49435"/>
                </a:moveTo>
                <a:lnTo>
                  <a:pt x="0" y="49435"/>
                </a:lnTo>
                <a:lnTo>
                  <a:pt x="0" y="988"/>
                </a:lnTo>
                <a:lnTo>
                  <a:pt x="9347" y="988"/>
                </a:lnTo>
                <a:lnTo>
                  <a:pt x="9347" y="7909"/>
                </a:lnTo>
                <a:lnTo>
                  <a:pt x="16162" y="7909"/>
                </a:lnTo>
                <a:lnTo>
                  <a:pt x="9931" y="9887"/>
                </a:lnTo>
                <a:lnTo>
                  <a:pt x="9931" y="49435"/>
                </a:lnTo>
                <a:close/>
              </a:path>
              <a:path w="46990" h="49529">
                <a:moveTo>
                  <a:pt x="46735" y="49435"/>
                </a:moveTo>
                <a:lnTo>
                  <a:pt x="36804" y="49435"/>
                </a:lnTo>
                <a:lnTo>
                  <a:pt x="36804" y="11370"/>
                </a:lnTo>
                <a:lnTo>
                  <a:pt x="33883" y="6920"/>
                </a:lnTo>
                <a:lnTo>
                  <a:pt x="42108" y="6920"/>
                </a:lnTo>
                <a:lnTo>
                  <a:pt x="46735" y="16313"/>
                </a:lnTo>
                <a:lnTo>
                  <a:pt x="46735" y="49435"/>
                </a:lnTo>
                <a:close/>
              </a:path>
            </a:pathLst>
          </a:custGeom>
          <a:solidFill>
            <a:srgbClr val="000000"/>
          </a:solidFill>
        </p:spPr>
        <p:txBody>
          <a:bodyPr wrap="square" lIns="0" tIns="0" rIns="0" bIns="0" rtlCol="0"/>
          <a:lstStyle/>
          <a:p>
            <a:endParaRPr/>
          </a:p>
        </p:txBody>
      </p:sp>
      <p:sp>
        <p:nvSpPr>
          <p:cNvPr id="89" name="object 89"/>
          <p:cNvSpPr/>
          <p:nvPr/>
        </p:nvSpPr>
        <p:spPr>
          <a:xfrm>
            <a:off x="7150141" y="5003164"/>
            <a:ext cx="48895" cy="69850"/>
          </a:xfrm>
          <a:custGeom>
            <a:avLst/>
            <a:gdLst/>
            <a:ahLst/>
            <a:cxnLst/>
            <a:rect l="l" t="t" r="r" b="b"/>
            <a:pathLst>
              <a:path w="48895" h="69850">
                <a:moveTo>
                  <a:pt x="31150" y="50424"/>
                </a:moveTo>
                <a:lnTo>
                  <a:pt x="15835" y="49442"/>
                </a:lnTo>
                <a:lnTo>
                  <a:pt x="5598" y="42642"/>
                </a:lnTo>
                <a:lnTo>
                  <a:pt x="595" y="30537"/>
                </a:lnTo>
                <a:lnTo>
                  <a:pt x="0" y="14505"/>
                </a:lnTo>
                <a:lnTo>
                  <a:pt x="8083" y="4022"/>
                </a:lnTo>
                <a:lnTo>
                  <a:pt x="22387" y="0"/>
                </a:lnTo>
                <a:lnTo>
                  <a:pt x="32903" y="0"/>
                </a:lnTo>
                <a:lnTo>
                  <a:pt x="36992" y="5437"/>
                </a:lnTo>
                <a:lnTo>
                  <a:pt x="38394" y="6920"/>
                </a:lnTo>
                <a:lnTo>
                  <a:pt x="9535" y="6920"/>
                </a:lnTo>
                <a:lnTo>
                  <a:pt x="8367" y="18785"/>
                </a:lnTo>
                <a:lnTo>
                  <a:pt x="8367" y="35593"/>
                </a:lnTo>
                <a:lnTo>
                  <a:pt x="13624" y="43503"/>
                </a:lnTo>
                <a:lnTo>
                  <a:pt x="48076" y="43503"/>
                </a:lnTo>
                <a:lnTo>
                  <a:pt x="48069" y="43997"/>
                </a:lnTo>
                <a:lnTo>
                  <a:pt x="38745" y="43997"/>
                </a:lnTo>
                <a:lnTo>
                  <a:pt x="36408" y="47458"/>
                </a:lnTo>
                <a:lnTo>
                  <a:pt x="31150" y="50424"/>
                </a:lnTo>
                <a:close/>
              </a:path>
              <a:path w="48895" h="69850">
                <a:moveTo>
                  <a:pt x="48578" y="7909"/>
                </a:moveTo>
                <a:lnTo>
                  <a:pt x="39329" y="7909"/>
                </a:lnTo>
                <a:lnTo>
                  <a:pt x="39329" y="988"/>
                </a:lnTo>
                <a:lnTo>
                  <a:pt x="48676" y="988"/>
                </a:lnTo>
                <a:lnTo>
                  <a:pt x="48578" y="7909"/>
                </a:lnTo>
                <a:close/>
              </a:path>
              <a:path w="48895" h="69850">
                <a:moveTo>
                  <a:pt x="48076" y="43503"/>
                </a:moveTo>
                <a:lnTo>
                  <a:pt x="29982" y="43503"/>
                </a:lnTo>
                <a:lnTo>
                  <a:pt x="39329" y="40042"/>
                </a:lnTo>
                <a:lnTo>
                  <a:pt x="39328" y="27381"/>
                </a:lnTo>
                <a:lnTo>
                  <a:pt x="36914" y="14177"/>
                </a:lnTo>
                <a:lnTo>
                  <a:pt x="24140" y="6920"/>
                </a:lnTo>
                <a:lnTo>
                  <a:pt x="38394" y="6920"/>
                </a:lnTo>
                <a:lnTo>
                  <a:pt x="39329" y="7909"/>
                </a:lnTo>
                <a:lnTo>
                  <a:pt x="48578" y="7909"/>
                </a:lnTo>
                <a:lnTo>
                  <a:pt x="48076" y="43503"/>
                </a:lnTo>
                <a:close/>
              </a:path>
              <a:path w="48895" h="69850">
                <a:moveTo>
                  <a:pt x="42306" y="62783"/>
                </a:moveTo>
                <a:lnTo>
                  <a:pt x="39329" y="62783"/>
                </a:lnTo>
                <a:lnTo>
                  <a:pt x="38745" y="51412"/>
                </a:lnTo>
                <a:lnTo>
                  <a:pt x="38745" y="43997"/>
                </a:lnTo>
                <a:lnTo>
                  <a:pt x="48069" y="43997"/>
                </a:lnTo>
                <a:lnTo>
                  <a:pt x="47931" y="53821"/>
                </a:lnTo>
                <a:lnTo>
                  <a:pt x="42306" y="62783"/>
                </a:lnTo>
                <a:close/>
              </a:path>
              <a:path w="48895" h="69850">
                <a:moveTo>
                  <a:pt x="21545" y="69694"/>
                </a:moveTo>
                <a:lnTo>
                  <a:pt x="9027" y="66925"/>
                </a:lnTo>
                <a:lnTo>
                  <a:pt x="188" y="55367"/>
                </a:lnTo>
                <a:lnTo>
                  <a:pt x="10119" y="55367"/>
                </a:lnTo>
                <a:lnTo>
                  <a:pt x="11872" y="62783"/>
                </a:lnTo>
                <a:lnTo>
                  <a:pt x="42306" y="62783"/>
                </a:lnTo>
                <a:lnTo>
                  <a:pt x="41195" y="64552"/>
                </a:lnTo>
                <a:lnTo>
                  <a:pt x="21545" y="69694"/>
                </a:lnTo>
                <a:close/>
              </a:path>
            </a:pathLst>
          </a:custGeom>
          <a:solidFill>
            <a:srgbClr val="000000"/>
          </a:solidFill>
        </p:spPr>
        <p:txBody>
          <a:bodyPr wrap="square" lIns="0" tIns="0" rIns="0" bIns="0" rtlCol="0"/>
          <a:lstStyle/>
          <a:p>
            <a:endParaRPr/>
          </a:p>
        </p:txBody>
      </p:sp>
      <p:sp>
        <p:nvSpPr>
          <p:cNvPr id="90" name="object 90"/>
          <p:cNvSpPr/>
          <p:nvPr/>
        </p:nvSpPr>
        <p:spPr>
          <a:xfrm>
            <a:off x="7678442" y="4828153"/>
            <a:ext cx="58419" cy="66040"/>
          </a:xfrm>
          <a:custGeom>
            <a:avLst/>
            <a:gdLst/>
            <a:ahLst/>
            <a:cxnLst/>
            <a:rect l="l" t="t" r="r" b="b"/>
            <a:pathLst>
              <a:path w="58420" h="66039">
                <a:moveTo>
                  <a:pt x="57835" y="65749"/>
                </a:moveTo>
                <a:lnTo>
                  <a:pt x="0" y="65749"/>
                </a:lnTo>
                <a:lnTo>
                  <a:pt x="0" y="0"/>
                </a:lnTo>
                <a:lnTo>
                  <a:pt x="56666" y="0"/>
                </a:lnTo>
                <a:lnTo>
                  <a:pt x="56666" y="7909"/>
                </a:lnTo>
                <a:lnTo>
                  <a:pt x="10515" y="7909"/>
                </a:lnTo>
                <a:lnTo>
                  <a:pt x="10515" y="28178"/>
                </a:lnTo>
                <a:lnTo>
                  <a:pt x="53161" y="28178"/>
                </a:lnTo>
                <a:lnTo>
                  <a:pt x="53161" y="36087"/>
                </a:lnTo>
                <a:lnTo>
                  <a:pt x="10515" y="36087"/>
                </a:lnTo>
                <a:lnTo>
                  <a:pt x="10515" y="57839"/>
                </a:lnTo>
                <a:lnTo>
                  <a:pt x="57835" y="57839"/>
                </a:lnTo>
                <a:lnTo>
                  <a:pt x="57835" y="65749"/>
                </a:lnTo>
                <a:close/>
              </a:path>
            </a:pathLst>
          </a:custGeom>
          <a:solidFill>
            <a:srgbClr val="000000"/>
          </a:solidFill>
        </p:spPr>
        <p:txBody>
          <a:bodyPr wrap="square" lIns="0" tIns="0" rIns="0" bIns="0" rtlCol="0"/>
          <a:lstStyle/>
          <a:p>
            <a:endParaRPr/>
          </a:p>
        </p:txBody>
      </p:sp>
      <p:sp>
        <p:nvSpPr>
          <p:cNvPr id="91" name="object 91"/>
          <p:cNvSpPr/>
          <p:nvPr/>
        </p:nvSpPr>
        <p:spPr>
          <a:xfrm>
            <a:off x="7743288" y="4845949"/>
            <a:ext cx="52069" cy="48260"/>
          </a:xfrm>
          <a:custGeom>
            <a:avLst/>
            <a:gdLst/>
            <a:ahLst/>
            <a:cxnLst/>
            <a:rect l="l" t="t" r="r" b="b"/>
            <a:pathLst>
              <a:path w="52070" h="48260">
                <a:moveTo>
                  <a:pt x="11683" y="47952"/>
                </a:moveTo>
                <a:lnTo>
                  <a:pt x="0" y="47952"/>
                </a:lnTo>
                <a:lnTo>
                  <a:pt x="19862" y="23234"/>
                </a:lnTo>
                <a:lnTo>
                  <a:pt x="584" y="0"/>
                </a:lnTo>
                <a:lnTo>
                  <a:pt x="12852" y="0"/>
                </a:lnTo>
                <a:lnTo>
                  <a:pt x="26288" y="16808"/>
                </a:lnTo>
                <a:lnTo>
                  <a:pt x="37301" y="16808"/>
                </a:lnTo>
                <a:lnTo>
                  <a:pt x="32130" y="23234"/>
                </a:lnTo>
                <a:lnTo>
                  <a:pt x="37692" y="30155"/>
                </a:lnTo>
                <a:lnTo>
                  <a:pt x="25704" y="30155"/>
                </a:lnTo>
                <a:lnTo>
                  <a:pt x="11683" y="47952"/>
                </a:lnTo>
                <a:close/>
              </a:path>
              <a:path w="52070" h="48260">
                <a:moveTo>
                  <a:pt x="37301" y="16808"/>
                </a:moveTo>
                <a:lnTo>
                  <a:pt x="26288" y="16808"/>
                </a:lnTo>
                <a:lnTo>
                  <a:pt x="39141" y="0"/>
                </a:lnTo>
                <a:lnTo>
                  <a:pt x="50824" y="0"/>
                </a:lnTo>
                <a:lnTo>
                  <a:pt x="37301" y="16808"/>
                </a:lnTo>
                <a:close/>
              </a:path>
              <a:path w="52070" h="48260">
                <a:moveTo>
                  <a:pt x="51993" y="47952"/>
                </a:moveTo>
                <a:lnTo>
                  <a:pt x="39725" y="47952"/>
                </a:lnTo>
                <a:lnTo>
                  <a:pt x="25704" y="30155"/>
                </a:lnTo>
                <a:lnTo>
                  <a:pt x="37692" y="30155"/>
                </a:lnTo>
                <a:lnTo>
                  <a:pt x="51993" y="47952"/>
                </a:lnTo>
                <a:close/>
              </a:path>
            </a:pathLst>
          </a:custGeom>
          <a:solidFill>
            <a:srgbClr val="000000"/>
          </a:solidFill>
        </p:spPr>
        <p:txBody>
          <a:bodyPr wrap="square" lIns="0" tIns="0" rIns="0" bIns="0" rtlCol="0"/>
          <a:lstStyle/>
          <a:p>
            <a:endParaRPr/>
          </a:p>
        </p:txBody>
      </p:sp>
      <p:sp>
        <p:nvSpPr>
          <p:cNvPr id="92" name="object 92"/>
          <p:cNvSpPr/>
          <p:nvPr/>
        </p:nvSpPr>
        <p:spPr>
          <a:xfrm>
            <a:off x="7800103" y="4844700"/>
            <a:ext cx="48895" cy="48260"/>
          </a:xfrm>
          <a:custGeom>
            <a:avLst/>
            <a:gdLst/>
            <a:ahLst/>
            <a:cxnLst/>
            <a:rect l="l" t="t" r="r" b="b"/>
            <a:pathLst>
              <a:path w="48895" h="48260">
                <a:moveTo>
                  <a:pt x="12044" y="47801"/>
                </a:moveTo>
                <a:lnTo>
                  <a:pt x="3058" y="38544"/>
                </a:lnTo>
                <a:lnTo>
                  <a:pt x="0" y="23481"/>
                </a:lnTo>
                <a:lnTo>
                  <a:pt x="3841" y="11298"/>
                </a:lnTo>
                <a:lnTo>
                  <a:pt x="13707" y="2967"/>
                </a:lnTo>
                <a:lnTo>
                  <a:pt x="30702" y="0"/>
                </a:lnTo>
                <a:lnTo>
                  <a:pt x="43680" y="6484"/>
                </a:lnTo>
                <a:lnTo>
                  <a:pt x="43973" y="7180"/>
                </a:lnTo>
                <a:lnTo>
                  <a:pt x="13872" y="7180"/>
                </a:lnTo>
                <a:lnTo>
                  <a:pt x="9783" y="16573"/>
                </a:lnTo>
                <a:lnTo>
                  <a:pt x="9783" y="33876"/>
                </a:lnTo>
                <a:lnTo>
                  <a:pt x="12119" y="43763"/>
                </a:lnTo>
                <a:lnTo>
                  <a:pt x="40059" y="43763"/>
                </a:lnTo>
                <a:lnTo>
                  <a:pt x="32949" y="47214"/>
                </a:lnTo>
                <a:lnTo>
                  <a:pt x="12044" y="47801"/>
                </a:lnTo>
                <a:close/>
              </a:path>
              <a:path w="48895" h="48260">
                <a:moveTo>
                  <a:pt x="48339" y="17562"/>
                </a:moveTo>
                <a:lnTo>
                  <a:pt x="38992" y="17562"/>
                </a:lnTo>
                <a:lnTo>
                  <a:pt x="37824" y="11135"/>
                </a:lnTo>
                <a:lnTo>
                  <a:pt x="33735" y="7180"/>
                </a:lnTo>
                <a:lnTo>
                  <a:pt x="43973" y="7180"/>
                </a:lnTo>
                <a:lnTo>
                  <a:pt x="48339" y="17562"/>
                </a:lnTo>
                <a:close/>
              </a:path>
              <a:path w="48895" h="48260">
                <a:moveTo>
                  <a:pt x="40059" y="43763"/>
                </a:moveTo>
                <a:lnTo>
                  <a:pt x="31982" y="43763"/>
                </a:lnTo>
                <a:lnTo>
                  <a:pt x="37240" y="39808"/>
                </a:lnTo>
                <a:lnTo>
                  <a:pt x="38992" y="32392"/>
                </a:lnTo>
                <a:lnTo>
                  <a:pt x="47889" y="34658"/>
                </a:lnTo>
                <a:lnTo>
                  <a:pt x="43764" y="41964"/>
                </a:lnTo>
                <a:lnTo>
                  <a:pt x="40059" y="43763"/>
                </a:lnTo>
                <a:close/>
              </a:path>
            </a:pathLst>
          </a:custGeom>
          <a:solidFill>
            <a:srgbClr val="000000"/>
          </a:solidFill>
        </p:spPr>
        <p:txBody>
          <a:bodyPr wrap="square" lIns="0" tIns="0" rIns="0" bIns="0" rtlCol="0"/>
          <a:lstStyle/>
          <a:p>
            <a:endParaRPr/>
          </a:p>
        </p:txBody>
      </p:sp>
      <p:sp>
        <p:nvSpPr>
          <p:cNvPr id="93" name="object 93"/>
          <p:cNvSpPr/>
          <p:nvPr/>
        </p:nvSpPr>
        <p:spPr>
          <a:xfrm>
            <a:off x="7857180" y="4847768"/>
            <a:ext cx="50165" cy="47625"/>
          </a:xfrm>
          <a:custGeom>
            <a:avLst/>
            <a:gdLst/>
            <a:ahLst/>
            <a:cxnLst/>
            <a:rect l="l" t="t" r="r" b="b"/>
            <a:pathLst>
              <a:path w="50165" h="47625">
                <a:moveTo>
                  <a:pt x="32741" y="47616"/>
                </a:moveTo>
                <a:lnTo>
                  <a:pt x="17808" y="47147"/>
                </a:lnTo>
                <a:lnTo>
                  <a:pt x="7369" y="42142"/>
                </a:lnTo>
                <a:lnTo>
                  <a:pt x="1202" y="31109"/>
                </a:lnTo>
                <a:lnTo>
                  <a:pt x="0" y="13363"/>
                </a:lnTo>
                <a:lnTo>
                  <a:pt x="6295" y="5022"/>
                </a:lnTo>
                <a:lnTo>
                  <a:pt x="18662" y="196"/>
                </a:lnTo>
                <a:lnTo>
                  <a:pt x="38603" y="0"/>
                </a:lnTo>
                <a:lnTo>
                  <a:pt x="42100" y="4112"/>
                </a:lnTo>
                <a:lnTo>
                  <a:pt x="15215" y="4112"/>
                </a:lnTo>
                <a:lnTo>
                  <a:pt x="8205" y="11033"/>
                </a:lnTo>
                <a:lnTo>
                  <a:pt x="8205" y="18449"/>
                </a:lnTo>
                <a:lnTo>
                  <a:pt x="48527" y="18449"/>
                </a:lnTo>
                <a:lnTo>
                  <a:pt x="49683" y="24875"/>
                </a:lnTo>
                <a:lnTo>
                  <a:pt x="8205" y="24875"/>
                </a:lnTo>
                <a:lnTo>
                  <a:pt x="8205" y="34762"/>
                </a:lnTo>
                <a:lnTo>
                  <a:pt x="14047" y="40695"/>
                </a:lnTo>
                <a:lnTo>
                  <a:pt x="45399" y="40695"/>
                </a:lnTo>
                <a:lnTo>
                  <a:pt x="39167" y="44650"/>
                </a:lnTo>
                <a:lnTo>
                  <a:pt x="36246" y="46133"/>
                </a:lnTo>
                <a:lnTo>
                  <a:pt x="32741" y="47616"/>
                </a:lnTo>
                <a:close/>
              </a:path>
              <a:path w="50165" h="47625">
                <a:moveTo>
                  <a:pt x="48527" y="18449"/>
                </a:moveTo>
                <a:lnTo>
                  <a:pt x="39751" y="18449"/>
                </a:lnTo>
                <a:lnTo>
                  <a:pt x="39167" y="11033"/>
                </a:lnTo>
                <a:lnTo>
                  <a:pt x="35662" y="4112"/>
                </a:lnTo>
                <a:lnTo>
                  <a:pt x="42100" y="4112"/>
                </a:lnTo>
                <a:lnTo>
                  <a:pt x="46982" y="9854"/>
                </a:lnTo>
                <a:lnTo>
                  <a:pt x="48527" y="18449"/>
                </a:lnTo>
                <a:close/>
              </a:path>
              <a:path w="50165" h="47625">
                <a:moveTo>
                  <a:pt x="45399" y="40695"/>
                </a:moveTo>
                <a:lnTo>
                  <a:pt x="33909" y="40695"/>
                </a:lnTo>
                <a:lnTo>
                  <a:pt x="39167" y="34762"/>
                </a:lnTo>
                <a:lnTo>
                  <a:pt x="39751" y="31302"/>
                </a:lnTo>
                <a:lnTo>
                  <a:pt x="49099" y="31302"/>
                </a:lnTo>
                <a:lnTo>
                  <a:pt x="48514" y="33774"/>
                </a:lnTo>
                <a:lnTo>
                  <a:pt x="46178" y="40200"/>
                </a:lnTo>
                <a:lnTo>
                  <a:pt x="45399" y="40695"/>
                </a:lnTo>
                <a:close/>
              </a:path>
            </a:pathLst>
          </a:custGeom>
          <a:solidFill>
            <a:srgbClr val="000000"/>
          </a:solidFill>
        </p:spPr>
        <p:txBody>
          <a:bodyPr wrap="square" lIns="0" tIns="0" rIns="0" bIns="0" rtlCol="0"/>
          <a:lstStyle/>
          <a:p>
            <a:endParaRPr/>
          </a:p>
        </p:txBody>
      </p:sp>
      <p:sp>
        <p:nvSpPr>
          <p:cNvPr id="94" name="object 94"/>
          <p:cNvSpPr/>
          <p:nvPr/>
        </p:nvSpPr>
        <p:spPr>
          <a:xfrm>
            <a:off x="7917963" y="4844465"/>
            <a:ext cx="48260" cy="69215"/>
          </a:xfrm>
          <a:custGeom>
            <a:avLst/>
            <a:gdLst/>
            <a:ahLst/>
            <a:cxnLst/>
            <a:rect l="l" t="t" r="r" b="b"/>
            <a:pathLst>
              <a:path w="48259" h="69214">
                <a:moveTo>
                  <a:pt x="22400" y="8404"/>
                </a:moveTo>
                <a:lnTo>
                  <a:pt x="9347" y="8404"/>
                </a:lnTo>
                <a:lnTo>
                  <a:pt x="11683" y="5437"/>
                </a:lnTo>
                <a:lnTo>
                  <a:pt x="15773" y="0"/>
                </a:lnTo>
                <a:lnTo>
                  <a:pt x="31448" y="474"/>
                </a:lnTo>
                <a:lnTo>
                  <a:pt x="41323" y="5759"/>
                </a:lnTo>
                <a:lnTo>
                  <a:pt x="42136" y="7415"/>
                </a:lnTo>
                <a:lnTo>
                  <a:pt x="39141" y="7415"/>
                </a:lnTo>
                <a:lnTo>
                  <a:pt x="24077" y="7419"/>
                </a:lnTo>
                <a:lnTo>
                  <a:pt x="22400" y="8404"/>
                </a:lnTo>
                <a:close/>
              </a:path>
              <a:path w="48259" h="69214">
                <a:moveTo>
                  <a:pt x="9347" y="68715"/>
                </a:moveTo>
                <a:lnTo>
                  <a:pt x="0" y="68715"/>
                </a:lnTo>
                <a:lnTo>
                  <a:pt x="0" y="1483"/>
                </a:lnTo>
                <a:lnTo>
                  <a:pt x="8762" y="1483"/>
                </a:lnTo>
                <a:lnTo>
                  <a:pt x="8762" y="8404"/>
                </a:lnTo>
                <a:lnTo>
                  <a:pt x="22400" y="8404"/>
                </a:lnTo>
                <a:lnTo>
                  <a:pt x="11320" y="14905"/>
                </a:lnTo>
                <a:lnTo>
                  <a:pt x="8762" y="27683"/>
                </a:lnTo>
                <a:lnTo>
                  <a:pt x="8762" y="40537"/>
                </a:lnTo>
                <a:lnTo>
                  <a:pt x="18694" y="43997"/>
                </a:lnTo>
                <a:lnTo>
                  <a:pt x="41838" y="43997"/>
                </a:lnTo>
                <a:lnTo>
                  <a:pt x="41496" y="44491"/>
                </a:lnTo>
                <a:lnTo>
                  <a:pt x="9347" y="44491"/>
                </a:lnTo>
                <a:lnTo>
                  <a:pt x="9347" y="68715"/>
                </a:lnTo>
                <a:close/>
              </a:path>
              <a:path w="48259" h="69214">
                <a:moveTo>
                  <a:pt x="41838" y="43997"/>
                </a:moveTo>
                <a:lnTo>
                  <a:pt x="35051" y="43997"/>
                </a:lnTo>
                <a:lnTo>
                  <a:pt x="39725" y="36087"/>
                </a:lnTo>
                <a:lnTo>
                  <a:pt x="39725" y="19279"/>
                </a:lnTo>
                <a:lnTo>
                  <a:pt x="39141" y="7415"/>
                </a:lnTo>
                <a:lnTo>
                  <a:pt x="42136" y="7415"/>
                </a:lnTo>
                <a:lnTo>
                  <a:pt x="46954" y="17221"/>
                </a:lnTo>
                <a:lnTo>
                  <a:pt x="47898" y="35258"/>
                </a:lnTo>
                <a:lnTo>
                  <a:pt x="41838" y="43997"/>
                </a:lnTo>
                <a:close/>
              </a:path>
              <a:path w="48259" h="69214">
                <a:moveTo>
                  <a:pt x="24536" y="50918"/>
                </a:moveTo>
                <a:lnTo>
                  <a:pt x="16941" y="50918"/>
                </a:lnTo>
                <a:lnTo>
                  <a:pt x="12268" y="47952"/>
                </a:lnTo>
                <a:lnTo>
                  <a:pt x="9931" y="44491"/>
                </a:lnTo>
                <a:lnTo>
                  <a:pt x="41496" y="44491"/>
                </a:lnTo>
                <a:lnTo>
                  <a:pt x="40310" y="46201"/>
                </a:lnTo>
                <a:lnTo>
                  <a:pt x="24536" y="50918"/>
                </a:lnTo>
                <a:close/>
              </a:path>
            </a:pathLst>
          </a:custGeom>
          <a:solidFill>
            <a:srgbClr val="000000"/>
          </a:solidFill>
        </p:spPr>
        <p:txBody>
          <a:bodyPr wrap="square" lIns="0" tIns="0" rIns="0" bIns="0" rtlCol="0"/>
          <a:lstStyle/>
          <a:p>
            <a:endParaRPr/>
          </a:p>
        </p:txBody>
      </p:sp>
      <p:sp>
        <p:nvSpPr>
          <p:cNvPr id="95" name="object 95"/>
          <p:cNvSpPr/>
          <p:nvPr/>
        </p:nvSpPr>
        <p:spPr>
          <a:xfrm>
            <a:off x="7973461" y="4832601"/>
            <a:ext cx="27305" cy="62865"/>
          </a:xfrm>
          <a:custGeom>
            <a:avLst/>
            <a:gdLst/>
            <a:ahLst/>
            <a:cxnLst/>
            <a:rect l="l" t="t" r="r" b="b"/>
            <a:pathLst>
              <a:path w="27304" h="62864">
                <a:moveTo>
                  <a:pt x="17525" y="13347"/>
                </a:moveTo>
                <a:lnTo>
                  <a:pt x="8178" y="13347"/>
                </a:lnTo>
                <a:lnTo>
                  <a:pt x="8178" y="0"/>
                </a:lnTo>
                <a:lnTo>
                  <a:pt x="17525" y="0"/>
                </a:lnTo>
                <a:lnTo>
                  <a:pt x="17525" y="13347"/>
                </a:lnTo>
                <a:close/>
              </a:path>
              <a:path w="27304" h="62864">
                <a:moveTo>
                  <a:pt x="26872" y="20268"/>
                </a:moveTo>
                <a:lnTo>
                  <a:pt x="0" y="20268"/>
                </a:lnTo>
                <a:lnTo>
                  <a:pt x="0" y="13347"/>
                </a:lnTo>
                <a:lnTo>
                  <a:pt x="26872" y="13347"/>
                </a:lnTo>
                <a:lnTo>
                  <a:pt x="26872" y="20268"/>
                </a:lnTo>
                <a:close/>
              </a:path>
              <a:path w="27304" h="62864">
                <a:moveTo>
                  <a:pt x="20446" y="62288"/>
                </a:moveTo>
                <a:lnTo>
                  <a:pt x="9931" y="62288"/>
                </a:lnTo>
                <a:lnTo>
                  <a:pt x="8178" y="57839"/>
                </a:lnTo>
                <a:lnTo>
                  <a:pt x="8178" y="20268"/>
                </a:lnTo>
                <a:lnTo>
                  <a:pt x="17525" y="20268"/>
                </a:lnTo>
                <a:lnTo>
                  <a:pt x="17525" y="55367"/>
                </a:lnTo>
                <a:lnTo>
                  <a:pt x="26872" y="55367"/>
                </a:lnTo>
                <a:lnTo>
                  <a:pt x="26872" y="61300"/>
                </a:lnTo>
                <a:lnTo>
                  <a:pt x="23367" y="61794"/>
                </a:lnTo>
                <a:lnTo>
                  <a:pt x="20446" y="62288"/>
                </a:lnTo>
                <a:close/>
              </a:path>
            </a:pathLst>
          </a:custGeom>
          <a:solidFill>
            <a:srgbClr val="000000"/>
          </a:solidFill>
        </p:spPr>
        <p:txBody>
          <a:bodyPr wrap="square" lIns="0" tIns="0" rIns="0" bIns="0" rtlCol="0"/>
          <a:lstStyle/>
          <a:p>
            <a:endParaRPr/>
          </a:p>
        </p:txBody>
      </p:sp>
      <p:sp>
        <p:nvSpPr>
          <p:cNvPr id="96" name="object 96"/>
          <p:cNvSpPr/>
          <p:nvPr/>
        </p:nvSpPr>
        <p:spPr>
          <a:xfrm>
            <a:off x="8009681" y="4828151"/>
            <a:ext cx="10160" cy="66040"/>
          </a:xfrm>
          <a:custGeom>
            <a:avLst/>
            <a:gdLst/>
            <a:ahLst/>
            <a:cxnLst/>
            <a:rect l="l" t="t" r="r" b="b"/>
            <a:pathLst>
              <a:path w="10159" h="66039">
                <a:moveTo>
                  <a:pt x="9931" y="65749"/>
                </a:moveTo>
                <a:lnTo>
                  <a:pt x="0" y="65749"/>
                </a:lnTo>
                <a:lnTo>
                  <a:pt x="0" y="17796"/>
                </a:lnTo>
                <a:lnTo>
                  <a:pt x="9931" y="17796"/>
                </a:lnTo>
                <a:lnTo>
                  <a:pt x="9931" y="65749"/>
                </a:lnTo>
                <a:close/>
              </a:path>
              <a:path w="10159" h="66039">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97" name="object 97"/>
          <p:cNvSpPr/>
          <p:nvPr/>
        </p:nvSpPr>
        <p:spPr>
          <a:xfrm>
            <a:off x="8030712" y="4845122"/>
            <a:ext cx="51435" cy="47625"/>
          </a:xfrm>
          <a:custGeom>
            <a:avLst/>
            <a:gdLst/>
            <a:ahLst/>
            <a:cxnLst/>
            <a:rect l="l" t="t" r="r" b="b"/>
            <a:pathLst>
              <a:path w="51434" h="47625">
                <a:moveTo>
                  <a:pt x="12525" y="47098"/>
                </a:moveTo>
                <a:lnTo>
                  <a:pt x="3057" y="37590"/>
                </a:lnTo>
                <a:lnTo>
                  <a:pt x="0" y="25048"/>
                </a:lnTo>
                <a:lnTo>
                  <a:pt x="228" y="21510"/>
                </a:lnTo>
                <a:lnTo>
                  <a:pt x="4378" y="10809"/>
                </a:lnTo>
                <a:lnTo>
                  <a:pt x="14788" y="2816"/>
                </a:lnTo>
                <a:lnTo>
                  <a:pt x="32824" y="0"/>
                </a:lnTo>
                <a:lnTo>
                  <a:pt x="43867" y="5939"/>
                </a:lnTo>
                <a:lnTo>
                  <a:pt x="44305" y="6757"/>
                </a:lnTo>
                <a:lnTo>
                  <a:pt x="12268" y="6757"/>
                </a:lnTo>
                <a:lnTo>
                  <a:pt x="9931" y="18621"/>
                </a:lnTo>
                <a:lnTo>
                  <a:pt x="9931" y="31475"/>
                </a:lnTo>
                <a:lnTo>
                  <a:pt x="12268" y="43339"/>
                </a:lnTo>
                <a:lnTo>
                  <a:pt x="40580" y="43339"/>
                </a:lnTo>
                <a:lnTo>
                  <a:pt x="32776" y="46622"/>
                </a:lnTo>
                <a:lnTo>
                  <a:pt x="12525" y="47098"/>
                </a:lnTo>
                <a:close/>
              </a:path>
              <a:path w="51434" h="47625">
                <a:moveTo>
                  <a:pt x="40580" y="43339"/>
                </a:moveTo>
                <a:lnTo>
                  <a:pt x="39725" y="43339"/>
                </a:lnTo>
                <a:lnTo>
                  <a:pt x="42646" y="31475"/>
                </a:lnTo>
                <a:lnTo>
                  <a:pt x="42646" y="18621"/>
                </a:lnTo>
                <a:lnTo>
                  <a:pt x="39725" y="6757"/>
                </a:lnTo>
                <a:lnTo>
                  <a:pt x="44305" y="6757"/>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98" name="object 98"/>
          <p:cNvSpPr/>
          <p:nvPr/>
        </p:nvSpPr>
        <p:spPr>
          <a:xfrm>
            <a:off x="8094389" y="4844463"/>
            <a:ext cx="46355" cy="49530"/>
          </a:xfrm>
          <a:custGeom>
            <a:avLst/>
            <a:gdLst/>
            <a:ahLst/>
            <a:cxnLst/>
            <a:rect l="l" t="t" r="r" b="b"/>
            <a:pathLst>
              <a:path w="46354" h="49529">
                <a:moveTo>
                  <a:pt x="15967" y="8404"/>
                </a:moveTo>
                <a:lnTo>
                  <a:pt x="9347" y="8404"/>
                </a:lnTo>
                <a:lnTo>
                  <a:pt x="11099" y="5932"/>
                </a:lnTo>
                <a:lnTo>
                  <a:pt x="16941" y="0"/>
                </a:lnTo>
                <a:lnTo>
                  <a:pt x="26918" y="5"/>
                </a:lnTo>
                <a:lnTo>
                  <a:pt x="39780" y="3582"/>
                </a:lnTo>
                <a:lnTo>
                  <a:pt x="41627" y="7415"/>
                </a:lnTo>
                <a:lnTo>
                  <a:pt x="19278" y="7415"/>
                </a:lnTo>
                <a:lnTo>
                  <a:pt x="15967" y="8404"/>
                </a:lnTo>
                <a:close/>
              </a:path>
              <a:path w="46354" h="49529">
                <a:moveTo>
                  <a:pt x="9347" y="49435"/>
                </a:moveTo>
                <a:lnTo>
                  <a:pt x="0" y="49435"/>
                </a:lnTo>
                <a:lnTo>
                  <a:pt x="0" y="1483"/>
                </a:lnTo>
                <a:lnTo>
                  <a:pt x="9347" y="1483"/>
                </a:lnTo>
                <a:lnTo>
                  <a:pt x="9347" y="8404"/>
                </a:lnTo>
                <a:lnTo>
                  <a:pt x="15967" y="8404"/>
                </a:lnTo>
                <a:lnTo>
                  <a:pt x="9347" y="10381"/>
                </a:lnTo>
                <a:lnTo>
                  <a:pt x="9347" y="49435"/>
                </a:lnTo>
                <a:close/>
              </a:path>
              <a:path w="46354" h="49529">
                <a:moveTo>
                  <a:pt x="46151" y="49435"/>
                </a:moveTo>
                <a:lnTo>
                  <a:pt x="36804" y="49435"/>
                </a:lnTo>
                <a:lnTo>
                  <a:pt x="36804"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99" name="object 99"/>
          <p:cNvSpPr/>
          <p:nvPr/>
        </p:nvSpPr>
        <p:spPr>
          <a:xfrm>
            <a:off x="7678442" y="4938885"/>
            <a:ext cx="58419" cy="66040"/>
          </a:xfrm>
          <a:custGeom>
            <a:avLst/>
            <a:gdLst/>
            <a:ahLst/>
            <a:cxnLst/>
            <a:rect l="l" t="t" r="r" b="b"/>
            <a:pathLst>
              <a:path w="58420" h="66039">
                <a:moveTo>
                  <a:pt x="10515" y="65749"/>
                </a:moveTo>
                <a:lnTo>
                  <a:pt x="0" y="65749"/>
                </a:lnTo>
                <a:lnTo>
                  <a:pt x="0" y="0"/>
                </a:lnTo>
                <a:lnTo>
                  <a:pt x="44394" y="1321"/>
                </a:lnTo>
                <a:lnTo>
                  <a:pt x="52581" y="7415"/>
                </a:lnTo>
                <a:lnTo>
                  <a:pt x="10515" y="7415"/>
                </a:lnTo>
                <a:lnTo>
                  <a:pt x="10515" y="30650"/>
                </a:lnTo>
                <a:lnTo>
                  <a:pt x="52969" y="30650"/>
                </a:lnTo>
                <a:lnTo>
                  <a:pt x="51115" y="33466"/>
                </a:lnTo>
                <a:lnTo>
                  <a:pt x="35051" y="38065"/>
                </a:lnTo>
                <a:lnTo>
                  <a:pt x="10515" y="38065"/>
                </a:lnTo>
                <a:lnTo>
                  <a:pt x="10515" y="65749"/>
                </a:lnTo>
                <a:close/>
              </a:path>
              <a:path w="58420" h="66039">
                <a:moveTo>
                  <a:pt x="52969" y="30650"/>
                </a:moveTo>
                <a:lnTo>
                  <a:pt x="40893" y="30650"/>
                </a:lnTo>
                <a:lnTo>
                  <a:pt x="47319" y="27683"/>
                </a:lnTo>
                <a:lnTo>
                  <a:pt x="47319" y="10381"/>
                </a:lnTo>
                <a:lnTo>
                  <a:pt x="40893" y="7415"/>
                </a:lnTo>
                <a:lnTo>
                  <a:pt x="52581" y="7415"/>
                </a:lnTo>
                <a:lnTo>
                  <a:pt x="54629" y="8939"/>
                </a:lnTo>
                <a:lnTo>
                  <a:pt x="57898" y="23164"/>
                </a:lnTo>
                <a:lnTo>
                  <a:pt x="52969" y="30650"/>
                </a:lnTo>
                <a:close/>
              </a:path>
            </a:pathLst>
          </a:custGeom>
          <a:solidFill>
            <a:srgbClr val="000000"/>
          </a:solidFill>
        </p:spPr>
        <p:txBody>
          <a:bodyPr wrap="square" lIns="0" tIns="0" rIns="0" bIns="0" rtlCol="0"/>
          <a:lstStyle/>
          <a:p>
            <a:endParaRPr/>
          </a:p>
        </p:txBody>
      </p:sp>
      <p:sp>
        <p:nvSpPr>
          <p:cNvPr id="100" name="object 100"/>
          <p:cNvSpPr/>
          <p:nvPr/>
        </p:nvSpPr>
        <p:spPr>
          <a:xfrm>
            <a:off x="7750299" y="4955199"/>
            <a:ext cx="27940" cy="49530"/>
          </a:xfrm>
          <a:custGeom>
            <a:avLst/>
            <a:gdLst/>
            <a:ahLst/>
            <a:cxnLst/>
            <a:rect l="l" t="t" r="r" b="b"/>
            <a:pathLst>
              <a:path w="27940" h="49529">
                <a:moveTo>
                  <a:pt x="14702" y="9392"/>
                </a:moveTo>
                <a:lnTo>
                  <a:pt x="9347" y="9392"/>
                </a:lnTo>
                <a:lnTo>
                  <a:pt x="12852" y="3954"/>
                </a:lnTo>
                <a:lnTo>
                  <a:pt x="18110" y="0"/>
                </a:lnTo>
                <a:lnTo>
                  <a:pt x="26288" y="0"/>
                </a:lnTo>
                <a:lnTo>
                  <a:pt x="26872" y="494"/>
                </a:lnTo>
                <a:lnTo>
                  <a:pt x="27457" y="494"/>
                </a:lnTo>
                <a:lnTo>
                  <a:pt x="27457" y="8898"/>
                </a:lnTo>
                <a:lnTo>
                  <a:pt x="15189" y="8898"/>
                </a:lnTo>
                <a:lnTo>
                  <a:pt x="14702" y="9392"/>
                </a:lnTo>
                <a:close/>
              </a:path>
              <a:path w="27940"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101" name="object 101"/>
          <p:cNvSpPr/>
          <p:nvPr/>
        </p:nvSpPr>
        <p:spPr>
          <a:xfrm>
            <a:off x="7782429" y="4958500"/>
            <a:ext cx="52069" cy="46990"/>
          </a:xfrm>
          <a:custGeom>
            <a:avLst/>
            <a:gdLst/>
            <a:ahLst/>
            <a:cxnLst/>
            <a:rect l="l" t="t" r="r" b="b"/>
            <a:pathLst>
              <a:path w="52070" h="46989">
                <a:moveTo>
                  <a:pt x="33305" y="46484"/>
                </a:moveTo>
                <a:lnTo>
                  <a:pt x="13879" y="45508"/>
                </a:lnTo>
                <a:lnTo>
                  <a:pt x="3581" y="37107"/>
                </a:lnTo>
                <a:lnTo>
                  <a:pt x="0" y="23870"/>
                </a:lnTo>
                <a:lnTo>
                  <a:pt x="1871" y="13214"/>
                </a:lnTo>
                <a:lnTo>
                  <a:pt x="8374" y="4953"/>
                </a:lnTo>
                <a:lnTo>
                  <a:pt x="20853" y="183"/>
                </a:lnTo>
                <a:lnTo>
                  <a:pt x="40654" y="0"/>
                </a:lnTo>
                <a:lnTo>
                  <a:pt x="44203" y="4112"/>
                </a:lnTo>
                <a:lnTo>
                  <a:pt x="17525" y="4112"/>
                </a:lnTo>
                <a:lnTo>
                  <a:pt x="10515" y="11033"/>
                </a:lnTo>
                <a:lnTo>
                  <a:pt x="10515" y="18449"/>
                </a:lnTo>
                <a:lnTo>
                  <a:pt x="50780" y="18449"/>
                </a:lnTo>
                <a:lnTo>
                  <a:pt x="51993" y="24875"/>
                </a:lnTo>
                <a:lnTo>
                  <a:pt x="10515" y="24875"/>
                </a:lnTo>
                <a:lnTo>
                  <a:pt x="10515" y="34762"/>
                </a:lnTo>
                <a:lnTo>
                  <a:pt x="15773" y="40695"/>
                </a:lnTo>
                <a:lnTo>
                  <a:pt x="47121" y="40695"/>
                </a:lnTo>
                <a:lnTo>
                  <a:pt x="40324" y="44986"/>
                </a:lnTo>
                <a:lnTo>
                  <a:pt x="33305" y="46484"/>
                </a:lnTo>
                <a:close/>
              </a:path>
              <a:path w="52070" h="46989">
                <a:moveTo>
                  <a:pt x="50780" y="18449"/>
                </a:moveTo>
                <a:lnTo>
                  <a:pt x="42062" y="18449"/>
                </a:lnTo>
                <a:lnTo>
                  <a:pt x="41477" y="11033"/>
                </a:lnTo>
                <a:lnTo>
                  <a:pt x="37972" y="4112"/>
                </a:lnTo>
                <a:lnTo>
                  <a:pt x="44203" y="4112"/>
                </a:lnTo>
                <a:lnTo>
                  <a:pt x="49158" y="9854"/>
                </a:lnTo>
                <a:lnTo>
                  <a:pt x="50780" y="18449"/>
                </a:lnTo>
                <a:close/>
              </a:path>
              <a:path w="52070" h="46989">
                <a:moveTo>
                  <a:pt x="47121" y="40695"/>
                </a:moveTo>
                <a:lnTo>
                  <a:pt x="35635" y="40695"/>
                </a:lnTo>
                <a:lnTo>
                  <a:pt x="41477" y="34762"/>
                </a:lnTo>
                <a:lnTo>
                  <a:pt x="41477" y="31302"/>
                </a:lnTo>
                <a:lnTo>
                  <a:pt x="50824" y="31302"/>
                </a:lnTo>
                <a:lnTo>
                  <a:pt x="50824" y="33774"/>
                </a:lnTo>
                <a:lnTo>
                  <a:pt x="47903" y="40200"/>
                </a:lnTo>
                <a:lnTo>
                  <a:pt x="47121" y="40695"/>
                </a:lnTo>
                <a:close/>
              </a:path>
            </a:pathLst>
          </a:custGeom>
          <a:solidFill>
            <a:srgbClr val="000000"/>
          </a:solidFill>
        </p:spPr>
        <p:txBody>
          <a:bodyPr wrap="square" lIns="0" tIns="0" rIns="0" bIns="0" rtlCol="0"/>
          <a:lstStyle/>
          <a:p>
            <a:endParaRPr/>
          </a:p>
        </p:txBody>
      </p:sp>
      <p:sp>
        <p:nvSpPr>
          <p:cNvPr id="102" name="object 102"/>
          <p:cNvSpPr/>
          <p:nvPr/>
        </p:nvSpPr>
        <p:spPr>
          <a:xfrm>
            <a:off x="7839680" y="4956681"/>
            <a:ext cx="52705" cy="48260"/>
          </a:xfrm>
          <a:custGeom>
            <a:avLst/>
            <a:gdLst/>
            <a:ahLst/>
            <a:cxnLst/>
            <a:rect l="l" t="t" r="r" b="b"/>
            <a:pathLst>
              <a:path w="52704" h="48260">
                <a:moveTo>
                  <a:pt x="30962" y="47952"/>
                </a:moveTo>
                <a:lnTo>
                  <a:pt x="21031" y="47952"/>
                </a:lnTo>
                <a:lnTo>
                  <a:pt x="0" y="0"/>
                </a:lnTo>
                <a:lnTo>
                  <a:pt x="11099" y="0"/>
                </a:lnTo>
                <a:lnTo>
                  <a:pt x="25705" y="39054"/>
                </a:lnTo>
                <a:lnTo>
                  <a:pt x="34973" y="39054"/>
                </a:lnTo>
                <a:lnTo>
                  <a:pt x="30962" y="47952"/>
                </a:lnTo>
                <a:close/>
              </a:path>
              <a:path w="52704" h="48260">
                <a:moveTo>
                  <a:pt x="34973" y="39054"/>
                </a:moveTo>
                <a:lnTo>
                  <a:pt x="26289" y="39054"/>
                </a:lnTo>
                <a:lnTo>
                  <a:pt x="42062" y="0"/>
                </a:lnTo>
                <a:lnTo>
                  <a:pt x="52578" y="0"/>
                </a:lnTo>
                <a:lnTo>
                  <a:pt x="34973" y="39054"/>
                </a:lnTo>
                <a:close/>
              </a:path>
            </a:pathLst>
          </a:custGeom>
          <a:solidFill>
            <a:srgbClr val="000000"/>
          </a:solidFill>
        </p:spPr>
        <p:txBody>
          <a:bodyPr wrap="square" lIns="0" tIns="0" rIns="0" bIns="0" rtlCol="0"/>
          <a:lstStyle/>
          <a:p>
            <a:endParaRPr/>
          </a:p>
        </p:txBody>
      </p:sp>
      <p:sp>
        <p:nvSpPr>
          <p:cNvPr id="103" name="object 103"/>
          <p:cNvSpPr/>
          <p:nvPr/>
        </p:nvSpPr>
        <p:spPr>
          <a:xfrm>
            <a:off x="7897516" y="4958500"/>
            <a:ext cx="52069" cy="46990"/>
          </a:xfrm>
          <a:custGeom>
            <a:avLst/>
            <a:gdLst/>
            <a:ahLst/>
            <a:cxnLst/>
            <a:rect l="l" t="t" r="r" b="b"/>
            <a:pathLst>
              <a:path w="52070" h="46989">
                <a:moveTo>
                  <a:pt x="33450" y="46478"/>
                </a:moveTo>
                <a:lnTo>
                  <a:pt x="14132" y="45508"/>
                </a:lnTo>
                <a:lnTo>
                  <a:pt x="3728" y="37107"/>
                </a:lnTo>
                <a:lnTo>
                  <a:pt x="0" y="23870"/>
                </a:lnTo>
                <a:lnTo>
                  <a:pt x="1871" y="13214"/>
                </a:lnTo>
                <a:lnTo>
                  <a:pt x="8374" y="4953"/>
                </a:lnTo>
                <a:lnTo>
                  <a:pt x="20853" y="183"/>
                </a:lnTo>
                <a:lnTo>
                  <a:pt x="40654" y="0"/>
                </a:lnTo>
                <a:lnTo>
                  <a:pt x="44203" y="4112"/>
                </a:lnTo>
                <a:lnTo>
                  <a:pt x="17525" y="4112"/>
                </a:lnTo>
                <a:lnTo>
                  <a:pt x="10515" y="11033"/>
                </a:lnTo>
                <a:lnTo>
                  <a:pt x="10515" y="18449"/>
                </a:lnTo>
                <a:lnTo>
                  <a:pt x="50780" y="18449"/>
                </a:lnTo>
                <a:lnTo>
                  <a:pt x="51993" y="24875"/>
                </a:lnTo>
                <a:lnTo>
                  <a:pt x="10515" y="24875"/>
                </a:lnTo>
                <a:lnTo>
                  <a:pt x="10515" y="34762"/>
                </a:lnTo>
                <a:lnTo>
                  <a:pt x="15773" y="40695"/>
                </a:lnTo>
                <a:lnTo>
                  <a:pt x="47645" y="40695"/>
                </a:lnTo>
                <a:lnTo>
                  <a:pt x="40392" y="44949"/>
                </a:lnTo>
                <a:lnTo>
                  <a:pt x="33450" y="46478"/>
                </a:lnTo>
                <a:close/>
              </a:path>
              <a:path w="52070" h="46989">
                <a:moveTo>
                  <a:pt x="50780" y="18449"/>
                </a:moveTo>
                <a:lnTo>
                  <a:pt x="42062" y="18449"/>
                </a:lnTo>
                <a:lnTo>
                  <a:pt x="41477" y="11033"/>
                </a:lnTo>
                <a:lnTo>
                  <a:pt x="37972" y="4112"/>
                </a:lnTo>
                <a:lnTo>
                  <a:pt x="44203" y="4112"/>
                </a:lnTo>
                <a:lnTo>
                  <a:pt x="49158" y="9854"/>
                </a:lnTo>
                <a:lnTo>
                  <a:pt x="50780" y="18449"/>
                </a:lnTo>
                <a:close/>
              </a:path>
              <a:path w="52070" h="46989">
                <a:moveTo>
                  <a:pt x="47645" y="40695"/>
                </a:moveTo>
                <a:lnTo>
                  <a:pt x="36220" y="40695"/>
                </a:lnTo>
                <a:lnTo>
                  <a:pt x="41477" y="34762"/>
                </a:lnTo>
                <a:lnTo>
                  <a:pt x="41477" y="31302"/>
                </a:lnTo>
                <a:lnTo>
                  <a:pt x="51409" y="31302"/>
                </a:lnTo>
                <a:lnTo>
                  <a:pt x="50824" y="33774"/>
                </a:lnTo>
                <a:lnTo>
                  <a:pt x="48488" y="40200"/>
                </a:lnTo>
                <a:lnTo>
                  <a:pt x="47645" y="40695"/>
                </a:lnTo>
                <a:close/>
              </a:path>
            </a:pathLst>
          </a:custGeom>
          <a:solidFill>
            <a:srgbClr val="000000"/>
          </a:solidFill>
        </p:spPr>
        <p:txBody>
          <a:bodyPr wrap="square" lIns="0" tIns="0" rIns="0" bIns="0" rtlCol="0"/>
          <a:lstStyle/>
          <a:p>
            <a:endParaRPr/>
          </a:p>
        </p:txBody>
      </p:sp>
      <p:sp>
        <p:nvSpPr>
          <p:cNvPr id="104" name="object 104"/>
          <p:cNvSpPr/>
          <p:nvPr/>
        </p:nvSpPr>
        <p:spPr>
          <a:xfrm>
            <a:off x="7961193" y="4955197"/>
            <a:ext cx="46355" cy="49530"/>
          </a:xfrm>
          <a:custGeom>
            <a:avLst/>
            <a:gdLst/>
            <a:ahLst/>
            <a:cxnLst/>
            <a:rect l="l" t="t" r="r" b="b"/>
            <a:pathLst>
              <a:path w="46354" h="49529">
                <a:moveTo>
                  <a:pt x="15967" y="8404"/>
                </a:moveTo>
                <a:lnTo>
                  <a:pt x="9347" y="8404"/>
                </a:lnTo>
                <a:lnTo>
                  <a:pt x="11099" y="5932"/>
                </a:lnTo>
                <a:lnTo>
                  <a:pt x="16357" y="0"/>
                </a:lnTo>
                <a:lnTo>
                  <a:pt x="26918" y="5"/>
                </a:lnTo>
                <a:lnTo>
                  <a:pt x="39780" y="3582"/>
                </a:lnTo>
                <a:lnTo>
                  <a:pt x="41627" y="7415"/>
                </a:lnTo>
                <a:lnTo>
                  <a:pt x="19278" y="7415"/>
                </a:lnTo>
                <a:lnTo>
                  <a:pt x="15967" y="8404"/>
                </a:lnTo>
                <a:close/>
              </a:path>
              <a:path w="46354" h="49529">
                <a:moveTo>
                  <a:pt x="9347" y="49435"/>
                </a:moveTo>
                <a:lnTo>
                  <a:pt x="0" y="49435"/>
                </a:lnTo>
                <a:lnTo>
                  <a:pt x="0" y="1483"/>
                </a:lnTo>
                <a:lnTo>
                  <a:pt x="8762" y="1483"/>
                </a:lnTo>
                <a:lnTo>
                  <a:pt x="8762" y="8404"/>
                </a:lnTo>
                <a:lnTo>
                  <a:pt x="15967" y="8404"/>
                </a:lnTo>
                <a:lnTo>
                  <a:pt x="9347" y="10381"/>
                </a:lnTo>
                <a:lnTo>
                  <a:pt x="9347" y="49435"/>
                </a:lnTo>
                <a:close/>
              </a:path>
              <a:path w="46354" h="49529">
                <a:moveTo>
                  <a:pt x="46151" y="49435"/>
                </a:moveTo>
                <a:lnTo>
                  <a:pt x="36804" y="49435"/>
                </a:lnTo>
                <a:lnTo>
                  <a:pt x="36804"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105" name="object 105"/>
          <p:cNvSpPr/>
          <p:nvPr/>
        </p:nvSpPr>
        <p:spPr>
          <a:xfrm>
            <a:off x="8016107" y="4943332"/>
            <a:ext cx="26670" cy="62865"/>
          </a:xfrm>
          <a:custGeom>
            <a:avLst/>
            <a:gdLst/>
            <a:ahLst/>
            <a:cxnLst/>
            <a:rect l="l" t="t" r="r" b="b"/>
            <a:pathLst>
              <a:path w="26670" h="62864">
                <a:moveTo>
                  <a:pt x="17525" y="13347"/>
                </a:moveTo>
                <a:lnTo>
                  <a:pt x="7594" y="13347"/>
                </a:lnTo>
                <a:lnTo>
                  <a:pt x="7594" y="0"/>
                </a:lnTo>
                <a:lnTo>
                  <a:pt x="17525" y="0"/>
                </a:lnTo>
                <a:lnTo>
                  <a:pt x="17525" y="13347"/>
                </a:lnTo>
                <a:close/>
              </a:path>
              <a:path w="26670" h="62864">
                <a:moveTo>
                  <a:pt x="26288" y="20268"/>
                </a:moveTo>
                <a:lnTo>
                  <a:pt x="0" y="20268"/>
                </a:lnTo>
                <a:lnTo>
                  <a:pt x="0" y="13347"/>
                </a:lnTo>
                <a:lnTo>
                  <a:pt x="26288" y="13347"/>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300"/>
                </a:lnTo>
                <a:lnTo>
                  <a:pt x="22783" y="61794"/>
                </a:lnTo>
                <a:lnTo>
                  <a:pt x="20446" y="62288"/>
                </a:lnTo>
                <a:close/>
              </a:path>
            </a:pathLst>
          </a:custGeom>
          <a:solidFill>
            <a:srgbClr val="000000"/>
          </a:solidFill>
        </p:spPr>
        <p:txBody>
          <a:bodyPr wrap="square" lIns="0" tIns="0" rIns="0" bIns="0" rtlCol="0"/>
          <a:lstStyle/>
          <a:p>
            <a:endParaRPr/>
          </a:p>
        </p:txBody>
      </p:sp>
      <p:sp>
        <p:nvSpPr>
          <p:cNvPr id="106" name="object 106"/>
          <p:cNvSpPr/>
          <p:nvPr/>
        </p:nvSpPr>
        <p:spPr>
          <a:xfrm>
            <a:off x="8052327" y="4938883"/>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107" name="object 107"/>
          <p:cNvSpPr/>
          <p:nvPr/>
        </p:nvSpPr>
        <p:spPr>
          <a:xfrm>
            <a:off x="8072774" y="4955930"/>
            <a:ext cx="52069" cy="46990"/>
          </a:xfrm>
          <a:custGeom>
            <a:avLst/>
            <a:gdLst/>
            <a:ahLst/>
            <a:cxnLst/>
            <a:rect l="l" t="t" r="r" b="b"/>
            <a:pathLst>
              <a:path w="52070" h="46989">
                <a:moveTo>
                  <a:pt x="12423" y="46862"/>
                </a:moveTo>
                <a:lnTo>
                  <a:pt x="3010" y="37380"/>
                </a:lnTo>
                <a:lnTo>
                  <a:pt x="0" y="24972"/>
                </a:lnTo>
                <a:lnTo>
                  <a:pt x="316" y="20829"/>
                </a:lnTo>
                <a:lnTo>
                  <a:pt x="4698" y="10389"/>
                </a:lnTo>
                <a:lnTo>
                  <a:pt x="15362" y="2662"/>
                </a:lnTo>
                <a:lnTo>
                  <a:pt x="33746" y="0"/>
                </a:lnTo>
                <a:lnTo>
                  <a:pt x="44583" y="6038"/>
                </a:lnTo>
                <a:lnTo>
                  <a:pt x="44916" y="6681"/>
                </a:lnTo>
                <a:lnTo>
                  <a:pt x="12852" y="6681"/>
                </a:lnTo>
                <a:lnTo>
                  <a:pt x="9931" y="18545"/>
                </a:lnTo>
                <a:lnTo>
                  <a:pt x="9931" y="31398"/>
                </a:lnTo>
                <a:lnTo>
                  <a:pt x="12852" y="43263"/>
                </a:lnTo>
                <a:lnTo>
                  <a:pt x="41017" y="43263"/>
                </a:lnTo>
                <a:lnTo>
                  <a:pt x="32865" y="46520"/>
                </a:lnTo>
                <a:lnTo>
                  <a:pt x="12423" y="46862"/>
                </a:lnTo>
                <a:close/>
              </a:path>
              <a:path w="52070" h="46989">
                <a:moveTo>
                  <a:pt x="41017" y="43263"/>
                </a:moveTo>
                <a:lnTo>
                  <a:pt x="40309" y="43263"/>
                </a:lnTo>
                <a:lnTo>
                  <a:pt x="43230" y="31398"/>
                </a:lnTo>
                <a:lnTo>
                  <a:pt x="43230" y="18545"/>
                </a:lnTo>
                <a:lnTo>
                  <a:pt x="40309" y="6681"/>
                </a:lnTo>
                <a:lnTo>
                  <a:pt x="44916" y="6681"/>
                </a:lnTo>
                <a:lnTo>
                  <a:pt x="50528" y="17486"/>
                </a:lnTo>
                <a:lnTo>
                  <a:pt x="51611" y="33514"/>
                </a:lnTo>
                <a:lnTo>
                  <a:pt x="45388" y="41516"/>
                </a:lnTo>
                <a:lnTo>
                  <a:pt x="41017" y="43263"/>
                </a:lnTo>
                <a:close/>
              </a:path>
            </a:pathLst>
          </a:custGeom>
          <a:solidFill>
            <a:srgbClr val="000000"/>
          </a:solidFill>
        </p:spPr>
        <p:txBody>
          <a:bodyPr wrap="square" lIns="0" tIns="0" rIns="0" bIns="0" rtlCol="0"/>
          <a:lstStyle/>
          <a:p>
            <a:endParaRPr/>
          </a:p>
        </p:txBody>
      </p:sp>
      <p:sp>
        <p:nvSpPr>
          <p:cNvPr id="108" name="object 108"/>
          <p:cNvSpPr/>
          <p:nvPr/>
        </p:nvSpPr>
        <p:spPr>
          <a:xfrm>
            <a:off x="8137035" y="4955195"/>
            <a:ext cx="46355" cy="49530"/>
          </a:xfrm>
          <a:custGeom>
            <a:avLst/>
            <a:gdLst/>
            <a:ahLst/>
            <a:cxnLst/>
            <a:rect l="l" t="t" r="r" b="b"/>
            <a:pathLst>
              <a:path w="46354" h="49529">
                <a:moveTo>
                  <a:pt x="15578" y="8404"/>
                </a:moveTo>
                <a:lnTo>
                  <a:pt x="8762" y="8404"/>
                </a:lnTo>
                <a:lnTo>
                  <a:pt x="11099" y="5932"/>
                </a:lnTo>
                <a:lnTo>
                  <a:pt x="16357" y="0"/>
                </a:lnTo>
                <a:lnTo>
                  <a:pt x="26918" y="5"/>
                </a:lnTo>
                <a:lnTo>
                  <a:pt x="39780" y="3582"/>
                </a:lnTo>
                <a:lnTo>
                  <a:pt x="41627"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804" y="49435"/>
                </a:lnTo>
                <a:lnTo>
                  <a:pt x="36804"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109" name="object 109"/>
          <p:cNvSpPr/>
          <p:nvPr/>
        </p:nvSpPr>
        <p:spPr>
          <a:xfrm>
            <a:off x="4382415" y="4711972"/>
            <a:ext cx="53975" cy="66675"/>
          </a:xfrm>
          <a:custGeom>
            <a:avLst/>
            <a:gdLst/>
            <a:ahLst/>
            <a:cxnLst/>
            <a:rect l="l" t="t" r="r" b="b"/>
            <a:pathLst>
              <a:path w="53975" h="66675">
                <a:moveTo>
                  <a:pt x="10515" y="66243"/>
                </a:moveTo>
                <a:lnTo>
                  <a:pt x="0" y="66243"/>
                </a:lnTo>
                <a:lnTo>
                  <a:pt x="0" y="0"/>
                </a:lnTo>
                <a:lnTo>
                  <a:pt x="53745" y="0"/>
                </a:lnTo>
                <a:lnTo>
                  <a:pt x="53745" y="7909"/>
                </a:lnTo>
                <a:lnTo>
                  <a:pt x="10515" y="7909"/>
                </a:lnTo>
                <a:lnTo>
                  <a:pt x="10515" y="28178"/>
                </a:lnTo>
                <a:lnTo>
                  <a:pt x="48488" y="28178"/>
                </a:lnTo>
                <a:lnTo>
                  <a:pt x="48488" y="36087"/>
                </a:lnTo>
                <a:lnTo>
                  <a:pt x="10515" y="36087"/>
                </a:lnTo>
                <a:lnTo>
                  <a:pt x="10515" y="66243"/>
                </a:lnTo>
                <a:close/>
              </a:path>
            </a:pathLst>
          </a:custGeom>
          <a:solidFill>
            <a:srgbClr val="000000"/>
          </a:solidFill>
        </p:spPr>
        <p:txBody>
          <a:bodyPr wrap="square" lIns="0" tIns="0" rIns="0" bIns="0" rtlCol="0"/>
          <a:lstStyle/>
          <a:p>
            <a:endParaRPr/>
          </a:p>
        </p:txBody>
      </p:sp>
      <p:sp>
        <p:nvSpPr>
          <p:cNvPr id="110" name="object 110"/>
          <p:cNvSpPr/>
          <p:nvPr/>
        </p:nvSpPr>
        <p:spPr>
          <a:xfrm>
            <a:off x="4443171" y="4728780"/>
            <a:ext cx="53975" cy="51435"/>
          </a:xfrm>
          <a:custGeom>
            <a:avLst/>
            <a:gdLst/>
            <a:ahLst/>
            <a:cxnLst/>
            <a:rect l="l" t="t" r="r" b="b"/>
            <a:pathLst>
              <a:path w="53975" h="51435">
                <a:moveTo>
                  <a:pt x="11683" y="15819"/>
                </a:moveTo>
                <a:lnTo>
                  <a:pt x="3337" y="12616"/>
                </a:lnTo>
                <a:lnTo>
                  <a:pt x="10819" y="2928"/>
                </a:lnTo>
                <a:lnTo>
                  <a:pt x="26288" y="0"/>
                </a:lnTo>
                <a:lnTo>
                  <a:pt x="30962" y="0"/>
                </a:lnTo>
                <a:lnTo>
                  <a:pt x="47319" y="988"/>
                </a:lnTo>
                <a:lnTo>
                  <a:pt x="47319" y="6426"/>
                </a:lnTo>
                <a:lnTo>
                  <a:pt x="14020" y="6426"/>
                </a:lnTo>
                <a:lnTo>
                  <a:pt x="12268" y="12358"/>
                </a:lnTo>
                <a:lnTo>
                  <a:pt x="11683" y="15819"/>
                </a:lnTo>
                <a:close/>
              </a:path>
              <a:path w="53975" h="51435">
                <a:moveTo>
                  <a:pt x="29209" y="50918"/>
                </a:moveTo>
                <a:lnTo>
                  <a:pt x="7594" y="50918"/>
                </a:lnTo>
                <a:lnTo>
                  <a:pt x="0" y="44986"/>
                </a:lnTo>
                <a:lnTo>
                  <a:pt x="0" y="32627"/>
                </a:lnTo>
                <a:lnTo>
                  <a:pt x="1752" y="23234"/>
                </a:lnTo>
                <a:lnTo>
                  <a:pt x="33299" y="20268"/>
                </a:lnTo>
                <a:lnTo>
                  <a:pt x="37972" y="19279"/>
                </a:lnTo>
                <a:lnTo>
                  <a:pt x="37972" y="9392"/>
                </a:lnTo>
                <a:lnTo>
                  <a:pt x="33883" y="6426"/>
                </a:lnTo>
                <a:lnTo>
                  <a:pt x="47319" y="6426"/>
                </a:lnTo>
                <a:lnTo>
                  <a:pt x="47319" y="24717"/>
                </a:lnTo>
                <a:lnTo>
                  <a:pt x="37972" y="24717"/>
                </a:lnTo>
                <a:lnTo>
                  <a:pt x="36220" y="25706"/>
                </a:lnTo>
                <a:lnTo>
                  <a:pt x="33883" y="26695"/>
                </a:lnTo>
                <a:lnTo>
                  <a:pt x="22199" y="27683"/>
                </a:lnTo>
                <a:lnTo>
                  <a:pt x="17525" y="28178"/>
                </a:lnTo>
                <a:lnTo>
                  <a:pt x="9931" y="29661"/>
                </a:lnTo>
                <a:lnTo>
                  <a:pt x="9931" y="41031"/>
                </a:lnTo>
                <a:lnTo>
                  <a:pt x="13436" y="43997"/>
                </a:lnTo>
                <a:lnTo>
                  <a:pt x="37555" y="43997"/>
                </a:lnTo>
                <a:lnTo>
                  <a:pt x="35051" y="46469"/>
                </a:lnTo>
                <a:lnTo>
                  <a:pt x="29209" y="50918"/>
                </a:lnTo>
                <a:close/>
              </a:path>
              <a:path w="53975" h="51435">
                <a:moveTo>
                  <a:pt x="37555" y="43997"/>
                </a:moveTo>
                <a:lnTo>
                  <a:pt x="29209" y="43997"/>
                </a:lnTo>
                <a:lnTo>
                  <a:pt x="37972" y="39054"/>
                </a:lnTo>
                <a:lnTo>
                  <a:pt x="37972" y="24717"/>
                </a:lnTo>
                <a:lnTo>
                  <a:pt x="47319" y="24717"/>
                </a:lnTo>
                <a:lnTo>
                  <a:pt x="47319" y="43008"/>
                </a:lnTo>
                <a:lnTo>
                  <a:pt x="38556" y="43008"/>
                </a:lnTo>
                <a:lnTo>
                  <a:pt x="37555" y="43997"/>
                </a:lnTo>
                <a:close/>
              </a:path>
              <a:path w="53975" h="51435">
                <a:moveTo>
                  <a:pt x="50824" y="50424"/>
                </a:moveTo>
                <a:lnTo>
                  <a:pt x="40309" y="50424"/>
                </a:lnTo>
                <a:lnTo>
                  <a:pt x="38556" y="46469"/>
                </a:lnTo>
                <a:lnTo>
                  <a:pt x="38556" y="43008"/>
                </a:lnTo>
                <a:lnTo>
                  <a:pt x="47319" y="43008"/>
                </a:lnTo>
                <a:lnTo>
                  <a:pt x="48488" y="43997"/>
                </a:lnTo>
                <a:lnTo>
                  <a:pt x="53745" y="43997"/>
                </a:lnTo>
                <a:lnTo>
                  <a:pt x="53745" y="49435"/>
                </a:lnTo>
                <a:lnTo>
                  <a:pt x="51993" y="49929"/>
                </a:lnTo>
                <a:lnTo>
                  <a:pt x="50824" y="50424"/>
                </a:lnTo>
                <a:close/>
              </a:path>
              <a:path w="53975" h="51435">
                <a:moveTo>
                  <a:pt x="53745" y="43997"/>
                </a:moveTo>
                <a:lnTo>
                  <a:pt x="51409" y="43997"/>
                </a:lnTo>
                <a:lnTo>
                  <a:pt x="52577" y="43503"/>
                </a:lnTo>
                <a:lnTo>
                  <a:pt x="53745" y="43503"/>
                </a:lnTo>
                <a:lnTo>
                  <a:pt x="53745" y="43997"/>
                </a:lnTo>
                <a:close/>
              </a:path>
            </a:pathLst>
          </a:custGeom>
          <a:solidFill>
            <a:srgbClr val="000000"/>
          </a:solidFill>
        </p:spPr>
        <p:txBody>
          <a:bodyPr wrap="square" lIns="0" tIns="0" rIns="0" bIns="0" rtlCol="0"/>
          <a:lstStyle/>
          <a:p>
            <a:endParaRPr/>
          </a:p>
        </p:txBody>
      </p:sp>
      <p:sp>
        <p:nvSpPr>
          <p:cNvPr id="111" name="object 111"/>
          <p:cNvSpPr/>
          <p:nvPr/>
        </p:nvSpPr>
        <p:spPr>
          <a:xfrm>
            <a:off x="4507433" y="4730263"/>
            <a:ext cx="45720" cy="49530"/>
          </a:xfrm>
          <a:custGeom>
            <a:avLst/>
            <a:gdLst/>
            <a:ahLst/>
            <a:cxnLst/>
            <a:rect l="l" t="t" r="r" b="b"/>
            <a:pathLst>
              <a:path w="45720" h="49529">
                <a:moveTo>
                  <a:pt x="27457" y="49435"/>
                </a:moveTo>
                <a:lnTo>
                  <a:pt x="9931" y="49435"/>
                </a:lnTo>
                <a:lnTo>
                  <a:pt x="0" y="45975"/>
                </a:lnTo>
                <a:lnTo>
                  <a:pt x="0" y="0"/>
                </a:lnTo>
                <a:lnTo>
                  <a:pt x="9347" y="0"/>
                </a:lnTo>
                <a:lnTo>
                  <a:pt x="9347" y="39548"/>
                </a:lnTo>
                <a:lnTo>
                  <a:pt x="14604" y="42514"/>
                </a:lnTo>
                <a:lnTo>
                  <a:pt x="35051" y="42514"/>
                </a:lnTo>
                <a:lnTo>
                  <a:pt x="32714" y="46469"/>
                </a:lnTo>
                <a:lnTo>
                  <a:pt x="27457" y="49435"/>
                </a:lnTo>
                <a:close/>
              </a:path>
              <a:path w="45720" h="49529">
                <a:moveTo>
                  <a:pt x="35051" y="42514"/>
                </a:moveTo>
                <a:lnTo>
                  <a:pt x="32714" y="42514"/>
                </a:lnTo>
                <a:lnTo>
                  <a:pt x="36220" y="33121"/>
                </a:lnTo>
                <a:lnTo>
                  <a:pt x="36220" y="0"/>
                </a:lnTo>
                <a:lnTo>
                  <a:pt x="45567" y="0"/>
                </a:lnTo>
                <a:lnTo>
                  <a:pt x="45567" y="40537"/>
                </a:lnTo>
                <a:lnTo>
                  <a:pt x="36220" y="40537"/>
                </a:lnTo>
                <a:lnTo>
                  <a:pt x="35051" y="42514"/>
                </a:lnTo>
                <a:close/>
              </a:path>
              <a:path w="45720" h="49529">
                <a:moveTo>
                  <a:pt x="45567" y="47952"/>
                </a:moveTo>
                <a:lnTo>
                  <a:pt x="36804" y="47952"/>
                </a:lnTo>
                <a:lnTo>
                  <a:pt x="36804" y="41031"/>
                </a:lnTo>
                <a:lnTo>
                  <a:pt x="36220" y="40537"/>
                </a:lnTo>
                <a:lnTo>
                  <a:pt x="45567" y="40537"/>
                </a:lnTo>
                <a:lnTo>
                  <a:pt x="45567" y="47952"/>
                </a:lnTo>
                <a:close/>
              </a:path>
            </a:pathLst>
          </a:custGeom>
          <a:solidFill>
            <a:srgbClr val="000000"/>
          </a:solidFill>
        </p:spPr>
        <p:txBody>
          <a:bodyPr wrap="square" lIns="0" tIns="0" rIns="0" bIns="0" rtlCol="0"/>
          <a:lstStyle/>
          <a:p>
            <a:endParaRPr/>
          </a:p>
        </p:txBody>
      </p:sp>
      <p:sp>
        <p:nvSpPr>
          <p:cNvPr id="112" name="object 112"/>
          <p:cNvSpPr/>
          <p:nvPr/>
        </p:nvSpPr>
        <p:spPr>
          <a:xfrm>
            <a:off x="4572863" y="4711971"/>
            <a:ext cx="0" cy="66675"/>
          </a:xfrm>
          <a:custGeom>
            <a:avLst/>
            <a:gdLst/>
            <a:ahLst/>
            <a:cxnLst/>
            <a:rect l="l" t="t" r="r" b="b"/>
            <a:pathLst>
              <a:path h="66675">
                <a:moveTo>
                  <a:pt x="0" y="0"/>
                </a:moveTo>
                <a:lnTo>
                  <a:pt x="0" y="66243"/>
                </a:lnTo>
              </a:path>
            </a:pathLst>
          </a:custGeom>
          <a:ln w="10617">
            <a:solidFill>
              <a:srgbClr val="000000"/>
            </a:solidFill>
          </a:ln>
        </p:spPr>
        <p:txBody>
          <a:bodyPr wrap="square" lIns="0" tIns="0" rIns="0" bIns="0" rtlCol="0"/>
          <a:lstStyle/>
          <a:p>
            <a:endParaRPr/>
          </a:p>
        </p:txBody>
      </p:sp>
      <p:sp>
        <p:nvSpPr>
          <p:cNvPr id="113" name="object 113"/>
          <p:cNvSpPr/>
          <p:nvPr/>
        </p:nvSpPr>
        <p:spPr>
          <a:xfrm>
            <a:off x="4586299" y="4716420"/>
            <a:ext cx="26670" cy="62865"/>
          </a:xfrm>
          <a:custGeom>
            <a:avLst/>
            <a:gdLst/>
            <a:ahLst/>
            <a:cxnLst/>
            <a:rect l="l" t="t" r="r" b="b"/>
            <a:pathLst>
              <a:path w="26670" h="62864">
                <a:moveTo>
                  <a:pt x="17525" y="13841"/>
                </a:moveTo>
                <a:lnTo>
                  <a:pt x="7594" y="13841"/>
                </a:lnTo>
                <a:lnTo>
                  <a:pt x="7594" y="0"/>
                </a:lnTo>
                <a:lnTo>
                  <a:pt x="17525" y="0"/>
                </a:lnTo>
                <a:lnTo>
                  <a:pt x="17525" y="13841"/>
                </a:lnTo>
                <a:close/>
              </a:path>
              <a:path w="26670" h="62864">
                <a:moveTo>
                  <a:pt x="26288" y="20268"/>
                </a:moveTo>
                <a:lnTo>
                  <a:pt x="0" y="20268"/>
                </a:lnTo>
                <a:lnTo>
                  <a:pt x="0" y="13841"/>
                </a:lnTo>
                <a:lnTo>
                  <a:pt x="26288" y="13841"/>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794"/>
                </a:lnTo>
                <a:lnTo>
                  <a:pt x="22783" y="61794"/>
                </a:lnTo>
                <a:lnTo>
                  <a:pt x="20446" y="62288"/>
                </a:lnTo>
                <a:close/>
              </a:path>
            </a:pathLst>
          </a:custGeom>
          <a:solidFill>
            <a:srgbClr val="000000"/>
          </a:solidFill>
        </p:spPr>
        <p:txBody>
          <a:bodyPr wrap="square" lIns="0" tIns="0" rIns="0" bIns="0" rtlCol="0"/>
          <a:lstStyle/>
          <a:p>
            <a:endParaRPr/>
          </a:p>
        </p:txBody>
      </p:sp>
      <p:sp>
        <p:nvSpPr>
          <p:cNvPr id="114" name="object 114"/>
          <p:cNvSpPr/>
          <p:nvPr/>
        </p:nvSpPr>
        <p:spPr>
          <a:xfrm>
            <a:off x="8532805" y="4282504"/>
            <a:ext cx="471175" cy="588144"/>
          </a:xfrm>
          <a:prstGeom prst="rect">
            <a:avLst/>
          </a:prstGeom>
          <a:blipFill>
            <a:blip r:embed="rId6" cstate="print"/>
            <a:stretch>
              <a:fillRect/>
            </a:stretch>
          </a:blipFill>
        </p:spPr>
        <p:txBody>
          <a:bodyPr wrap="square" lIns="0" tIns="0" rIns="0" bIns="0" rtlCol="0"/>
          <a:lstStyle/>
          <a:p>
            <a:endParaRPr/>
          </a:p>
        </p:txBody>
      </p:sp>
      <p:sp>
        <p:nvSpPr>
          <p:cNvPr id="115" name="object 115"/>
          <p:cNvSpPr/>
          <p:nvPr/>
        </p:nvSpPr>
        <p:spPr>
          <a:xfrm>
            <a:off x="4328085" y="4850875"/>
            <a:ext cx="333375" cy="0"/>
          </a:xfrm>
          <a:custGeom>
            <a:avLst/>
            <a:gdLst/>
            <a:ahLst/>
            <a:cxnLst/>
            <a:rect l="l" t="t" r="r" b="b"/>
            <a:pathLst>
              <a:path w="333375">
                <a:moveTo>
                  <a:pt x="0" y="0"/>
                </a:moveTo>
                <a:lnTo>
                  <a:pt x="0" y="0"/>
                </a:lnTo>
                <a:lnTo>
                  <a:pt x="332991" y="0"/>
                </a:lnTo>
              </a:path>
            </a:pathLst>
          </a:custGeom>
          <a:ln w="3175">
            <a:solidFill>
              <a:srgbClr val="000000"/>
            </a:solidFill>
          </a:ln>
        </p:spPr>
        <p:txBody>
          <a:bodyPr wrap="square" lIns="0" tIns="0" rIns="0" bIns="0" rtlCol="0"/>
          <a:lstStyle/>
          <a:p>
            <a:endParaRPr/>
          </a:p>
        </p:txBody>
      </p:sp>
      <p:sp>
        <p:nvSpPr>
          <p:cNvPr id="116" name="object 116"/>
          <p:cNvSpPr/>
          <p:nvPr/>
        </p:nvSpPr>
        <p:spPr>
          <a:xfrm>
            <a:off x="4655234" y="4831101"/>
            <a:ext cx="64769" cy="40005"/>
          </a:xfrm>
          <a:custGeom>
            <a:avLst/>
            <a:gdLst/>
            <a:ahLst/>
            <a:cxnLst/>
            <a:rect l="l" t="t" r="r" b="b"/>
            <a:pathLst>
              <a:path w="64770" h="40004">
                <a:moveTo>
                  <a:pt x="0" y="39548"/>
                </a:moveTo>
                <a:lnTo>
                  <a:pt x="0" y="0"/>
                </a:lnTo>
                <a:lnTo>
                  <a:pt x="64261" y="19774"/>
                </a:lnTo>
                <a:lnTo>
                  <a:pt x="0" y="39548"/>
                </a:lnTo>
                <a:close/>
              </a:path>
            </a:pathLst>
          </a:custGeom>
          <a:solidFill>
            <a:srgbClr val="000000"/>
          </a:solidFill>
        </p:spPr>
        <p:txBody>
          <a:bodyPr wrap="square" lIns="0" tIns="0" rIns="0" bIns="0" rtlCol="0"/>
          <a:lstStyle/>
          <a:p>
            <a:endParaRPr/>
          </a:p>
        </p:txBody>
      </p:sp>
      <p:sp>
        <p:nvSpPr>
          <p:cNvPr id="117" name="object 117"/>
          <p:cNvSpPr/>
          <p:nvPr/>
        </p:nvSpPr>
        <p:spPr>
          <a:xfrm>
            <a:off x="4787262" y="4575024"/>
            <a:ext cx="63500" cy="66675"/>
          </a:xfrm>
          <a:custGeom>
            <a:avLst/>
            <a:gdLst/>
            <a:ahLst/>
            <a:cxnLst/>
            <a:rect l="l" t="t" r="r" b="b"/>
            <a:pathLst>
              <a:path w="63500" h="66675">
                <a:moveTo>
                  <a:pt x="63093" y="7909"/>
                </a:moveTo>
                <a:lnTo>
                  <a:pt x="0" y="7909"/>
                </a:lnTo>
                <a:lnTo>
                  <a:pt x="0" y="0"/>
                </a:lnTo>
                <a:lnTo>
                  <a:pt x="63093" y="0"/>
                </a:lnTo>
                <a:lnTo>
                  <a:pt x="63093" y="7909"/>
                </a:lnTo>
                <a:close/>
              </a:path>
              <a:path w="63500" h="66675">
                <a:moveTo>
                  <a:pt x="36804" y="66243"/>
                </a:moveTo>
                <a:lnTo>
                  <a:pt x="26288" y="66243"/>
                </a:lnTo>
                <a:lnTo>
                  <a:pt x="26288" y="7909"/>
                </a:lnTo>
                <a:lnTo>
                  <a:pt x="36804" y="7909"/>
                </a:lnTo>
                <a:lnTo>
                  <a:pt x="36804" y="66243"/>
                </a:lnTo>
                <a:close/>
              </a:path>
            </a:pathLst>
          </a:custGeom>
          <a:solidFill>
            <a:srgbClr val="000000"/>
          </a:solidFill>
        </p:spPr>
        <p:txBody>
          <a:bodyPr wrap="square" lIns="0" tIns="0" rIns="0" bIns="0" rtlCol="0"/>
          <a:lstStyle/>
          <a:p>
            <a:endParaRPr/>
          </a:p>
        </p:txBody>
      </p:sp>
      <p:sp>
        <p:nvSpPr>
          <p:cNvPr id="118" name="object 118"/>
          <p:cNvSpPr/>
          <p:nvPr/>
        </p:nvSpPr>
        <p:spPr>
          <a:xfrm>
            <a:off x="4859702" y="4575023"/>
            <a:ext cx="9525" cy="66675"/>
          </a:xfrm>
          <a:custGeom>
            <a:avLst/>
            <a:gdLst/>
            <a:ahLst/>
            <a:cxnLst/>
            <a:rect l="l" t="t" r="r" b="b"/>
            <a:pathLst>
              <a:path w="9525" h="66675">
                <a:moveTo>
                  <a:pt x="9347" y="66243"/>
                </a:moveTo>
                <a:lnTo>
                  <a:pt x="0" y="66243"/>
                </a:lnTo>
                <a:lnTo>
                  <a:pt x="0" y="17796"/>
                </a:lnTo>
                <a:lnTo>
                  <a:pt x="9347" y="17796"/>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119" name="object 119"/>
          <p:cNvSpPr/>
          <p:nvPr/>
        </p:nvSpPr>
        <p:spPr>
          <a:xfrm>
            <a:off x="4883654" y="4591336"/>
            <a:ext cx="76835" cy="50165"/>
          </a:xfrm>
          <a:custGeom>
            <a:avLst/>
            <a:gdLst/>
            <a:ahLst/>
            <a:cxnLst/>
            <a:rect l="l" t="t" r="r" b="b"/>
            <a:pathLst>
              <a:path w="76835" h="50164">
                <a:moveTo>
                  <a:pt x="15578" y="8404"/>
                </a:moveTo>
                <a:lnTo>
                  <a:pt x="9347" y="8404"/>
                </a:lnTo>
                <a:lnTo>
                  <a:pt x="11099" y="5932"/>
                </a:lnTo>
                <a:lnTo>
                  <a:pt x="15773" y="0"/>
                </a:lnTo>
                <a:lnTo>
                  <a:pt x="36220" y="0"/>
                </a:lnTo>
                <a:lnTo>
                  <a:pt x="39725" y="5437"/>
                </a:lnTo>
                <a:lnTo>
                  <a:pt x="41127" y="7415"/>
                </a:lnTo>
                <a:lnTo>
                  <a:pt x="18694" y="7415"/>
                </a:lnTo>
                <a:lnTo>
                  <a:pt x="15578" y="8404"/>
                </a:lnTo>
                <a:close/>
              </a:path>
              <a:path w="76835" h="50164">
                <a:moveTo>
                  <a:pt x="48038" y="7909"/>
                </a:moveTo>
                <a:lnTo>
                  <a:pt x="41477" y="7909"/>
                </a:lnTo>
                <a:lnTo>
                  <a:pt x="46151" y="3460"/>
                </a:lnTo>
                <a:lnTo>
                  <a:pt x="50240" y="0"/>
                </a:lnTo>
                <a:lnTo>
                  <a:pt x="64845" y="0"/>
                </a:lnTo>
                <a:lnTo>
                  <a:pt x="76529" y="2966"/>
                </a:lnTo>
                <a:lnTo>
                  <a:pt x="76529" y="7415"/>
                </a:lnTo>
                <a:lnTo>
                  <a:pt x="48488" y="7415"/>
                </a:lnTo>
                <a:lnTo>
                  <a:pt x="48038" y="7909"/>
                </a:lnTo>
                <a:close/>
              </a:path>
              <a:path w="76835" h="50164">
                <a:moveTo>
                  <a:pt x="9347" y="49929"/>
                </a:moveTo>
                <a:lnTo>
                  <a:pt x="0" y="49929"/>
                </a:lnTo>
                <a:lnTo>
                  <a:pt x="0" y="1483"/>
                </a:lnTo>
                <a:lnTo>
                  <a:pt x="8762" y="1483"/>
                </a:lnTo>
                <a:lnTo>
                  <a:pt x="8762" y="8404"/>
                </a:lnTo>
                <a:lnTo>
                  <a:pt x="15578" y="8404"/>
                </a:lnTo>
                <a:lnTo>
                  <a:pt x="9347" y="10381"/>
                </a:lnTo>
                <a:lnTo>
                  <a:pt x="9347" y="49929"/>
                </a:lnTo>
                <a:close/>
              </a:path>
              <a:path w="76835" h="50164">
                <a:moveTo>
                  <a:pt x="42646" y="49929"/>
                </a:moveTo>
                <a:lnTo>
                  <a:pt x="33299" y="49929"/>
                </a:lnTo>
                <a:lnTo>
                  <a:pt x="33299" y="12358"/>
                </a:lnTo>
                <a:lnTo>
                  <a:pt x="31546" y="7415"/>
                </a:lnTo>
                <a:lnTo>
                  <a:pt x="41127" y="7415"/>
                </a:lnTo>
                <a:lnTo>
                  <a:pt x="41477" y="7909"/>
                </a:lnTo>
                <a:lnTo>
                  <a:pt x="48038" y="7909"/>
                </a:lnTo>
                <a:lnTo>
                  <a:pt x="42646" y="13841"/>
                </a:lnTo>
                <a:lnTo>
                  <a:pt x="42646" y="49929"/>
                </a:lnTo>
                <a:close/>
              </a:path>
              <a:path w="76835" h="50164">
                <a:moveTo>
                  <a:pt x="76529" y="49929"/>
                </a:moveTo>
                <a:lnTo>
                  <a:pt x="66598" y="49929"/>
                </a:lnTo>
                <a:lnTo>
                  <a:pt x="66598" y="11864"/>
                </a:lnTo>
                <a:lnTo>
                  <a:pt x="64261" y="7415"/>
                </a:lnTo>
                <a:lnTo>
                  <a:pt x="76529" y="7415"/>
                </a:lnTo>
                <a:lnTo>
                  <a:pt x="76529" y="49929"/>
                </a:lnTo>
                <a:close/>
              </a:path>
            </a:pathLst>
          </a:custGeom>
          <a:solidFill>
            <a:srgbClr val="000000"/>
          </a:solidFill>
        </p:spPr>
        <p:txBody>
          <a:bodyPr wrap="square" lIns="0" tIns="0" rIns="0" bIns="0" rtlCol="0"/>
          <a:lstStyle/>
          <a:p>
            <a:endParaRPr/>
          </a:p>
        </p:txBody>
      </p:sp>
      <p:sp>
        <p:nvSpPr>
          <p:cNvPr id="120" name="object 120"/>
          <p:cNvSpPr/>
          <p:nvPr/>
        </p:nvSpPr>
        <p:spPr>
          <a:xfrm>
            <a:off x="4973544" y="4594639"/>
            <a:ext cx="50165" cy="47625"/>
          </a:xfrm>
          <a:custGeom>
            <a:avLst/>
            <a:gdLst/>
            <a:ahLst/>
            <a:cxnLst/>
            <a:rect l="l" t="t" r="r" b="b"/>
            <a:pathLst>
              <a:path w="50164" h="47625">
                <a:moveTo>
                  <a:pt x="32790" y="47616"/>
                </a:moveTo>
                <a:lnTo>
                  <a:pt x="17965" y="47166"/>
                </a:lnTo>
                <a:lnTo>
                  <a:pt x="7464" y="42196"/>
                </a:lnTo>
                <a:lnTo>
                  <a:pt x="1245" y="31193"/>
                </a:lnTo>
                <a:lnTo>
                  <a:pt x="0" y="13483"/>
                </a:lnTo>
                <a:lnTo>
                  <a:pt x="6239" y="5077"/>
                </a:lnTo>
                <a:lnTo>
                  <a:pt x="18538" y="207"/>
                </a:lnTo>
                <a:lnTo>
                  <a:pt x="38393" y="0"/>
                </a:lnTo>
                <a:lnTo>
                  <a:pt x="41942" y="4112"/>
                </a:lnTo>
                <a:lnTo>
                  <a:pt x="15265" y="4112"/>
                </a:lnTo>
                <a:lnTo>
                  <a:pt x="8254" y="11033"/>
                </a:lnTo>
                <a:lnTo>
                  <a:pt x="8254" y="18449"/>
                </a:lnTo>
                <a:lnTo>
                  <a:pt x="48519" y="18449"/>
                </a:lnTo>
                <a:lnTo>
                  <a:pt x="49732" y="24875"/>
                </a:lnTo>
                <a:lnTo>
                  <a:pt x="8254" y="24875"/>
                </a:lnTo>
                <a:lnTo>
                  <a:pt x="8254" y="34762"/>
                </a:lnTo>
                <a:lnTo>
                  <a:pt x="14096" y="40695"/>
                </a:lnTo>
                <a:lnTo>
                  <a:pt x="45448" y="40695"/>
                </a:lnTo>
                <a:lnTo>
                  <a:pt x="39217" y="44650"/>
                </a:lnTo>
                <a:lnTo>
                  <a:pt x="36296" y="46133"/>
                </a:lnTo>
                <a:lnTo>
                  <a:pt x="32790" y="47616"/>
                </a:lnTo>
                <a:close/>
              </a:path>
              <a:path w="50164" h="47625">
                <a:moveTo>
                  <a:pt x="48519" y="18449"/>
                </a:moveTo>
                <a:lnTo>
                  <a:pt x="39801" y="18449"/>
                </a:lnTo>
                <a:lnTo>
                  <a:pt x="39217" y="11033"/>
                </a:lnTo>
                <a:lnTo>
                  <a:pt x="35711" y="4112"/>
                </a:lnTo>
                <a:lnTo>
                  <a:pt x="41942" y="4112"/>
                </a:lnTo>
                <a:lnTo>
                  <a:pt x="46897" y="9854"/>
                </a:lnTo>
                <a:lnTo>
                  <a:pt x="48519" y="18449"/>
                </a:lnTo>
                <a:close/>
              </a:path>
              <a:path w="50164" h="47625">
                <a:moveTo>
                  <a:pt x="45448" y="40695"/>
                </a:moveTo>
                <a:lnTo>
                  <a:pt x="33959" y="40695"/>
                </a:lnTo>
                <a:lnTo>
                  <a:pt x="39217" y="34762"/>
                </a:lnTo>
                <a:lnTo>
                  <a:pt x="39217" y="31302"/>
                </a:lnTo>
                <a:lnTo>
                  <a:pt x="49148" y="31302"/>
                </a:lnTo>
                <a:lnTo>
                  <a:pt x="48564" y="33774"/>
                </a:lnTo>
                <a:lnTo>
                  <a:pt x="46227" y="40200"/>
                </a:lnTo>
                <a:lnTo>
                  <a:pt x="45448" y="40695"/>
                </a:lnTo>
                <a:close/>
              </a:path>
            </a:pathLst>
          </a:custGeom>
          <a:solidFill>
            <a:srgbClr val="000000"/>
          </a:solidFill>
        </p:spPr>
        <p:txBody>
          <a:bodyPr wrap="square" lIns="0" tIns="0" rIns="0" bIns="0" rtlCol="0"/>
          <a:lstStyle/>
          <a:p>
            <a:endParaRPr/>
          </a:p>
        </p:txBody>
      </p:sp>
      <p:sp>
        <p:nvSpPr>
          <p:cNvPr id="121" name="object 121"/>
          <p:cNvSpPr/>
          <p:nvPr/>
        </p:nvSpPr>
        <p:spPr>
          <a:xfrm>
            <a:off x="5031456" y="4591400"/>
            <a:ext cx="45085" cy="50800"/>
          </a:xfrm>
          <a:custGeom>
            <a:avLst/>
            <a:gdLst/>
            <a:ahLst/>
            <a:cxnLst/>
            <a:rect l="l" t="t" r="r" b="b"/>
            <a:pathLst>
              <a:path w="45085" h="50800">
                <a:moveTo>
                  <a:pt x="41831" y="43933"/>
                </a:moveTo>
                <a:lnTo>
                  <a:pt x="30962" y="43933"/>
                </a:lnTo>
                <a:lnTo>
                  <a:pt x="37388" y="41955"/>
                </a:lnTo>
                <a:lnTo>
                  <a:pt x="37388" y="32563"/>
                </a:lnTo>
                <a:lnTo>
                  <a:pt x="33883" y="31079"/>
                </a:lnTo>
                <a:lnTo>
                  <a:pt x="26288" y="29596"/>
                </a:lnTo>
                <a:lnTo>
                  <a:pt x="15189" y="27125"/>
                </a:lnTo>
                <a:lnTo>
                  <a:pt x="7010" y="25642"/>
                </a:lnTo>
                <a:lnTo>
                  <a:pt x="1752" y="22181"/>
                </a:lnTo>
                <a:lnTo>
                  <a:pt x="2185" y="12126"/>
                </a:lnTo>
                <a:lnTo>
                  <a:pt x="10314" y="2909"/>
                </a:lnTo>
                <a:lnTo>
                  <a:pt x="25808" y="0"/>
                </a:lnTo>
                <a:lnTo>
                  <a:pt x="42183" y="7109"/>
                </a:lnTo>
                <a:lnTo>
                  <a:pt x="42266" y="7350"/>
                </a:lnTo>
                <a:lnTo>
                  <a:pt x="19278" y="7350"/>
                </a:lnTo>
                <a:lnTo>
                  <a:pt x="11099" y="7845"/>
                </a:lnTo>
                <a:lnTo>
                  <a:pt x="11099" y="17732"/>
                </a:lnTo>
                <a:lnTo>
                  <a:pt x="14020" y="18721"/>
                </a:lnTo>
                <a:lnTo>
                  <a:pt x="21615" y="20204"/>
                </a:lnTo>
                <a:lnTo>
                  <a:pt x="32849" y="22611"/>
                </a:lnTo>
                <a:lnTo>
                  <a:pt x="43313" y="28540"/>
                </a:lnTo>
                <a:lnTo>
                  <a:pt x="44565" y="42226"/>
                </a:lnTo>
                <a:lnTo>
                  <a:pt x="41831" y="43933"/>
                </a:lnTo>
                <a:close/>
              </a:path>
              <a:path w="45085" h="50800">
                <a:moveTo>
                  <a:pt x="44983" y="15260"/>
                </a:moveTo>
                <a:lnTo>
                  <a:pt x="35635" y="15260"/>
                </a:lnTo>
                <a:lnTo>
                  <a:pt x="35635" y="12294"/>
                </a:lnTo>
                <a:lnTo>
                  <a:pt x="34467" y="7350"/>
                </a:lnTo>
                <a:lnTo>
                  <a:pt x="42266" y="7350"/>
                </a:lnTo>
                <a:lnTo>
                  <a:pt x="44983" y="15260"/>
                </a:lnTo>
                <a:close/>
              </a:path>
              <a:path w="45085" h="50800">
                <a:moveTo>
                  <a:pt x="15843" y="50208"/>
                </a:moveTo>
                <a:lnTo>
                  <a:pt x="2459" y="43118"/>
                </a:lnTo>
                <a:lnTo>
                  <a:pt x="0" y="34046"/>
                </a:lnTo>
                <a:lnTo>
                  <a:pt x="9347" y="34046"/>
                </a:lnTo>
                <a:lnTo>
                  <a:pt x="9347" y="38000"/>
                </a:lnTo>
                <a:lnTo>
                  <a:pt x="10515" y="43933"/>
                </a:lnTo>
                <a:lnTo>
                  <a:pt x="41831" y="43933"/>
                </a:lnTo>
                <a:lnTo>
                  <a:pt x="34612" y="48439"/>
                </a:lnTo>
                <a:lnTo>
                  <a:pt x="15843" y="50208"/>
                </a:lnTo>
                <a:close/>
              </a:path>
            </a:pathLst>
          </a:custGeom>
          <a:solidFill>
            <a:srgbClr val="000000"/>
          </a:solidFill>
        </p:spPr>
        <p:txBody>
          <a:bodyPr wrap="square" lIns="0" tIns="0" rIns="0" bIns="0" rtlCol="0"/>
          <a:lstStyle/>
          <a:p>
            <a:endParaRPr/>
          </a:p>
        </p:txBody>
      </p:sp>
      <p:sp>
        <p:nvSpPr>
          <p:cNvPr id="122" name="object 122"/>
          <p:cNvSpPr/>
          <p:nvPr/>
        </p:nvSpPr>
        <p:spPr>
          <a:xfrm>
            <a:off x="5084033" y="4579471"/>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931" y="62288"/>
                </a:lnTo>
                <a:lnTo>
                  <a:pt x="7594" y="57839"/>
                </a:lnTo>
                <a:lnTo>
                  <a:pt x="7594" y="20268"/>
                </a:lnTo>
                <a:lnTo>
                  <a:pt x="16941" y="20268"/>
                </a:lnTo>
                <a:lnTo>
                  <a:pt x="16941" y="55367"/>
                </a:lnTo>
                <a:lnTo>
                  <a:pt x="26288" y="55367"/>
                </a:lnTo>
                <a:lnTo>
                  <a:pt x="26288" y="61794"/>
                </a:lnTo>
                <a:lnTo>
                  <a:pt x="22783" y="61794"/>
                </a:lnTo>
                <a:lnTo>
                  <a:pt x="19862" y="62288"/>
                </a:lnTo>
                <a:close/>
              </a:path>
            </a:pathLst>
          </a:custGeom>
          <a:solidFill>
            <a:srgbClr val="000000"/>
          </a:solidFill>
        </p:spPr>
        <p:txBody>
          <a:bodyPr wrap="square" lIns="0" tIns="0" rIns="0" bIns="0" rtlCol="0"/>
          <a:lstStyle/>
          <a:p>
            <a:endParaRPr/>
          </a:p>
        </p:txBody>
      </p:sp>
      <p:sp>
        <p:nvSpPr>
          <p:cNvPr id="123" name="object 123"/>
          <p:cNvSpPr/>
          <p:nvPr/>
        </p:nvSpPr>
        <p:spPr>
          <a:xfrm>
            <a:off x="5116748" y="4591335"/>
            <a:ext cx="53975" cy="51435"/>
          </a:xfrm>
          <a:custGeom>
            <a:avLst/>
            <a:gdLst/>
            <a:ahLst/>
            <a:cxnLst/>
            <a:rect l="l" t="t" r="r" b="b"/>
            <a:pathLst>
              <a:path w="53975" h="51435">
                <a:moveTo>
                  <a:pt x="11683" y="16313"/>
                </a:moveTo>
                <a:lnTo>
                  <a:pt x="3246" y="12830"/>
                </a:lnTo>
                <a:lnTo>
                  <a:pt x="10742" y="3076"/>
                </a:lnTo>
                <a:lnTo>
                  <a:pt x="26288" y="0"/>
                </a:lnTo>
                <a:lnTo>
                  <a:pt x="30962" y="0"/>
                </a:lnTo>
                <a:lnTo>
                  <a:pt x="47319" y="1483"/>
                </a:lnTo>
                <a:lnTo>
                  <a:pt x="47319" y="6920"/>
                </a:lnTo>
                <a:lnTo>
                  <a:pt x="13436" y="6920"/>
                </a:lnTo>
                <a:lnTo>
                  <a:pt x="12268" y="12358"/>
                </a:lnTo>
                <a:lnTo>
                  <a:pt x="11683" y="16313"/>
                </a:lnTo>
                <a:close/>
              </a:path>
              <a:path w="53975" h="51435">
                <a:moveTo>
                  <a:pt x="28625" y="50918"/>
                </a:moveTo>
                <a:lnTo>
                  <a:pt x="7594" y="50918"/>
                </a:lnTo>
                <a:lnTo>
                  <a:pt x="0" y="45480"/>
                </a:lnTo>
                <a:lnTo>
                  <a:pt x="0" y="33121"/>
                </a:lnTo>
                <a:lnTo>
                  <a:pt x="1168" y="23729"/>
                </a:lnTo>
                <a:lnTo>
                  <a:pt x="16941" y="22245"/>
                </a:lnTo>
                <a:lnTo>
                  <a:pt x="32714" y="20268"/>
                </a:lnTo>
                <a:lnTo>
                  <a:pt x="35051" y="20268"/>
                </a:lnTo>
                <a:lnTo>
                  <a:pt x="37972" y="19279"/>
                </a:lnTo>
                <a:lnTo>
                  <a:pt x="37972" y="9887"/>
                </a:lnTo>
                <a:lnTo>
                  <a:pt x="33883" y="6920"/>
                </a:lnTo>
                <a:lnTo>
                  <a:pt x="47319" y="6920"/>
                </a:lnTo>
                <a:lnTo>
                  <a:pt x="47319" y="25212"/>
                </a:lnTo>
                <a:lnTo>
                  <a:pt x="37972" y="25212"/>
                </a:lnTo>
                <a:lnTo>
                  <a:pt x="36220" y="26200"/>
                </a:lnTo>
                <a:lnTo>
                  <a:pt x="33883" y="26695"/>
                </a:lnTo>
                <a:lnTo>
                  <a:pt x="22199" y="28178"/>
                </a:lnTo>
                <a:lnTo>
                  <a:pt x="17525" y="28672"/>
                </a:lnTo>
                <a:lnTo>
                  <a:pt x="9931" y="30155"/>
                </a:lnTo>
                <a:lnTo>
                  <a:pt x="9931" y="41031"/>
                </a:lnTo>
                <a:lnTo>
                  <a:pt x="12852" y="44491"/>
                </a:lnTo>
                <a:lnTo>
                  <a:pt x="36804" y="44491"/>
                </a:lnTo>
                <a:lnTo>
                  <a:pt x="34467" y="46469"/>
                </a:lnTo>
                <a:lnTo>
                  <a:pt x="28625" y="50918"/>
                </a:lnTo>
                <a:close/>
              </a:path>
              <a:path w="53975" h="51435">
                <a:moveTo>
                  <a:pt x="36804" y="44491"/>
                </a:moveTo>
                <a:lnTo>
                  <a:pt x="29209" y="44491"/>
                </a:lnTo>
                <a:lnTo>
                  <a:pt x="37972" y="39548"/>
                </a:lnTo>
                <a:lnTo>
                  <a:pt x="37972" y="25212"/>
                </a:lnTo>
                <a:lnTo>
                  <a:pt x="47319" y="25212"/>
                </a:lnTo>
                <a:lnTo>
                  <a:pt x="47319" y="43008"/>
                </a:lnTo>
                <a:lnTo>
                  <a:pt x="38556" y="43008"/>
                </a:lnTo>
                <a:lnTo>
                  <a:pt x="36804" y="44491"/>
                </a:lnTo>
                <a:close/>
              </a:path>
              <a:path w="53975" h="51435">
                <a:moveTo>
                  <a:pt x="50824" y="50424"/>
                </a:moveTo>
                <a:lnTo>
                  <a:pt x="39725" y="50424"/>
                </a:lnTo>
                <a:lnTo>
                  <a:pt x="38556" y="46963"/>
                </a:lnTo>
                <a:lnTo>
                  <a:pt x="38556" y="43008"/>
                </a:lnTo>
                <a:lnTo>
                  <a:pt x="47319" y="43008"/>
                </a:lnTo>
                <a:lnTo>
                  <a:pt x="47319" y="43503"/>
                </a:lnTo>
                <a:lnTo>
                  <a:pt x="48488" y="43997"/>
                </a:lnTo>
                <a:lnTo>
                  <a:pt x="53745" y="43997"/>
                </a:lnTo>
                <a:lnTo>
                  <a:pt x="53745" y="49929"/>
                </a:lnTo>
                <a:lnTo>
                  <a:pt x="51993" y="49929"/>
                </a:lnTo>
                <a:lnTo>
                  <a:pt x="50824" y="50424"/>
                </a:lnTo>
                <a:close/>
              </a:path>
            </a:pathLst>
          </a:custGeom>
          <a:solidFill>
            <a:srgbClr val="000000"/>
          </a:solidFill>
        </p:spPr>
        <p:txBody>
          <a:bodyPr wrap="square" lIns="0" tIns="0" rIns="0" bIns="0" rtlCol="0"/>
          <a:lstStyle/>
          <a:p>
            <a:endParaRPr/>
          </a:p>
        </p:txBody>
      </p:sp>
      <p:sp>
        <p:nvSpPr>
          <p:cNvPr id="124" name="object 124"/>
          <p:cNvSpPr/>
          <p:nvPr/>
        </p:nvSpPr>
        <p:spPr>
          <a:xfrm>
            <a:off x="5180425" y="4591334"/>
            <a:ext cx="76835" cy="50165"/>
          </a:xfrm>
          <a:custGeom>
            <a:avLst/>
            <a:gdLst/>
            <a:ahLst/>
            <a:cxnLst/>
            <a:rect l="l" t="t" r="r" b="b"/>
            <a:pathLst>
              <a:path w="76835" h="50164">
                <a:moveTo>
                  <a:pt x="15967" y="8404"/>
                </a:moveTo>
                <a:lnTo>
                  <a:pt x="9347" y="8404"/>
                </a:lnTo>
                <a:lnTo>
                  <a:pt x="11099" y="5932"/>
                </a:lnTo>
                <a:lnTo>
                  <a:pt x="16357" y="0"/>
                </a:lnTo>
                <a:lnTo>
                  <a:pt x="36804" y="0"/>
                </a:lnTo>
                <a:lnTo>
                  <a:pt x="39725" y="5437"/>
                </a:lnTo>
                <a:lnTo>
                  <a:pt x="41127" y="7415"/>
                </a:lnTo>
                <a:lnTo>
                  <a:pt x="19278" y="7415"/>
                </a:lnTo>
                <a:lnTo>
                  <a:pt x="15967" y="8404"/>
                </a:lnTo>
                <a:close/>
              </a:path>
              <a:path w="76835" h="50164">
                <a:moveTo>
                  <a:pt x="48083" y="7909"/>
                </a:moveTo>
                <a:lnTo>
                  <a:pt x="41477" y="7909"/>
                </a:lnTo>
                <a:lnTo>
                  <a:pt x="46151" y="3460"/>
                </a:lnTo>
                <a:lnTo>
                  <a:pt x="50240" y="0"/>
                </a:lnTo>
                <a:lnTo>
                  <a:pt x="64845" y="0"/>
                </a:lnTo>
                <a:lnTo>
                  <a:pt x="76529" y="2966"/>
                </a:lnTo>
                <a:lnTo>
                  <a:pt x="76529" y="7415"/>
                </a:lnTo>
                <a:lnTo>
                  <a:pt x="48488" y="7415"/>
                </a:lnTo>
                <a:lnTo>
                  <a:pt x="48083" y="7909"/>
                </a:lnTo>
                <a:close/>
              </a:path>
              <a:path w="76835" h="50164">
                <a:moveTo>
                  <a:pt x="9347" y="49929"/>
                </a:moveTo>
                <a:lnTo>
                  <a:pt x="0" y="49929"/>
                </a:lnTo>
                <a:lnTo>
                  <a:pt x="0" y="1483"/>
                </a:lnTo>
                <a:lnTo>
                  <a:pt x="8762" y="1483"/>
                </a:lnTo>
                <a:lnTo>
                  <a:pt x="8762" y="8404"/>
                </a:lnTo>
                <a:lnTo>
                  <a:pt x="15967" y="8404"/>
                </a:lnTo>
                <a:lnTo>
                  <a:pt x="9347" y="10381"/>
                </a:lnTo>
                <a:lnTo>
                  <a:pt x="9347" y="49929"/>
                </a:lnTo>
                <a:close/>
              </a:path>
              <a:path w="76835" h="50164">
                <a:moveTo>
                  <a:pt x="43230" y="49929"/>
                </a:moveTo>
                <a:lnTo>
                  <a:pt x="33299" y="49929"/>
                </a:lnTo>
                <a:lnTo>
                  <a:pt x="33299" y="12358"/>
                </a:lnTo>
                <a:lnTo>
                  <a:pt x="31546" y="7415"/>
                </a:lnTo>
                <a:lnTo>
                  <a:pt x="41127" y="7415"/>
                </a:lnTo>
                <a:lnTo>
                  <a:pt x="41477" y="7909"/>
                </a:lnTo>
                <a:lnTo>
                  <a:pt x="48083" y="7909"/>
                </a:lnTo>
                <a:lnTo>
                  <a:pt x="43230" y="13841"/>
                </a:lnTo>
                <a:lnTo>
                  <a:pt x="43230" y="49929"/>
                </a:lnTo>
                <a:close/>
              </a:path>
              <a:path w="76835" h="50164">
                <a:moveTo>
                  <a:pt x="76529" y="49929"/>
                </a:moveTo>
                <a:lnTo>
                  <a:pt x="67182" y="49929"/>
                </a:lnTo>
                <a:lnTo>
                  <a:pt x="67182" y="11864"/>
                </a:lnTo>
                <a:lnTo>
                  <a:pt x="64845" y="7415"/>
                </a:lnTo>
                <a:lnTo>
                  <a:pt x="76529" y="7415"/>
                </a:lnTo>
                <a:lnTo>
                  <a:pt x="76529" y="49929"/>
                </a:lnTo>
                <a:close/>
              </a:path>
            </a:pathLst>
          </a:custGeom>
          <a:solidFill>
            <a:srgbClr val="000000"/>
          </a:solidFill>
        </p:spPr>
        <p:txBody>
          <a:bodyPr wrap="square" lIns="0" tIns="0" rIns="0" bIns="0" rtlCol="0"/>
          <a:lstStyle/>
          <a:p>
            <a:endParaRPr/>
          </a:p>
        </p:txBody>
      </p:sp>
      <p:sp>
        <p:nvSpPr>
          <p:cNvPr id="125" name="object 125"/>
          <p:cNvSpPr/>
          <p:nvPr/>
        </p:nvSpPr>
        <p:spPr>
          <a:xfrm>
            <a:off x="5270391" y="4591334"/>
            <a:ext cx="48895" cy="69215"/>
          </a:xfrm>
          <a:custGeom>
            <a:avLst/>
            <a:gdLst/>
            <a:ahLst/>
            <a:cxnLst/>
            <a:rect l="l" t="t" r="r" b="b"/>
            <a:pathLst>
              <a:path w="48895" h="69214">
                <a:moveTo>
                  <a:pt x="10425" y="8404"/>
                </a:moveTo>
                <a:lnTo>
                  <a:pt x="9347" y="8404"/>
                </a:lnTo>
                <a:lnTo>
                  <a:pt x="11683" y="5437"/>
                </a:lnTo>
                <a:lnTo>
                  <a:pt x="15773" y="0"/>
                </a:lnTo>
                <a:lnTo>
                  <a:pt x="31805" y="542"/>
                </a:lnTo>
                <a:lnTo>
                  <a:pt x="41682" y="5916"/>
                </a:lnTo>
                <a:lnTo>
                  <a:pt x="42432" y="7415"/>
                </a:lnTo>
                <a:lnTo>
                  <a:pt x="10515" y="7415"/>
                </a:lnTo>
                <a:lnTo>
                  <a:pt x="10425" y="8404"/>
                </a:lnTo>
                <a:close/>
              </a:path>
              <a:path w="48895" h="69214">
                <a:moveTo>
                  <a:pt x="9931" y="68715"/>
                </a:moveTo>
                <a:lnTo>
                  <a:pt x="0" y="68715"/>
                </a:lnTo>
                <a:lnTo>
                  <a:pt x="0" y="1483"/>
                </a:lnTo>
                <a:lnTo>
                  <a:pt x="9347" y="1483"/>
                </a:lnTo>
                <a:lnTo>
                  <a:pt x="9347" y="8404"/>
                </a:lnTo>
                <a:lnTo>
                  <a:pt x="10425" y="8404"/>
                </a:lnTo>
                <a:lnTo>
                  <a:pt x="9347" y="20268"/>
                </a:lnTo>
                <a:lnTo>
                  <a:pt x="9347" y="40537"/>
                </a:lnTo>
                <a:lnTo>
                  <a:pt x="18694" y="43997"/>
                </a:lnTo>
                <a:lnTo>
                  <a:pt x="42192" y="43997"/>
                </a:lnTo>
                <a:lnTo>
                  <a:pt x="41843" y="44491"/>
                </a:lnTo>
                <a:lnTo>
                  <a:pt x="9931" y="44491"/>
                </a:lnTo>
                <a:lnTo>
                  <a:pt x="9931" y="68715"/>
                </a:lnTo>
                <a:close/>
              </a:path>
              <a:path w="48895" h="69214">
                <a:moveTo>
                  <a:pt x="42192" y="43997"/>
                </a:moveTo>
                <a:lnTo>
                  <a:pt x="35051" y="43997"/>
                </a:lnTo>
                <a:lnTo>
                  <a:pt x="40309" y="36087"/>
                </a:lnTo>
                <a:lnTo>
                  <a:pt x="40309" y="19279"/>
                </a:lnTo>
                <a:lnTo>
                  <a:pt x="39141" y="7415"/>
                </a:lnTo>
                <a:lnTo>
                  <a:pt x="42432" y="7415"/>
                </a:lnTo>
                <a:lnTo>
                  <a:pt x="47409" y="17359"/>
                </a:lnTo>
                <a:lnTo>
                  <a:pt x="48368" y="35258"/>
                </a:lnTo>
                <a:lnTo>
                  <a:pt x="42192" y="43997"/>
                </a:lnTo>
                <a:close/>
              </a:path>
              <a:path w="48895" h="69214">
                <a:moveTo>
                  <a:pt x="25120" y="50918"/>
                </a:moveTo>
                <a:lnTo>
                  <a:pt x="17525" y="50918"/>
                </a:lnTo>
                <a:lnTo>
                  <a:pt x="12268" y="47952"/>
                </a:lnTo>
                <a:lnTo>
                  <a:pt x="9931" y="44491"/>
                </a:lnTo>
                <a:lnTo>
                  <a:pt x="41843" y="44491"/>
                </a:lnTo>
                <a:lnTo>
                  <a:pt x="40635" y="46201"/>
                </a:lnTo>
                <a:lnTo>
                  <a:pt x="25120" y="50918"/>
                </a:lnTo>
                <a:close/>
              </a:path>
            </a:pathLst>
          </a:custGeom>
          <a:solidFill>
            <a:srgbClr val="000000"/>
          </a:solidFill>
        </p:spPr>
        <p:txBody>
          <a:bodyPr wrap="square" lIns="0" tIns="0" rIns="0" bIns="0" rtlCol="0"/>
          <a:lstStyle/>
          <a:p>
            <a:endParaRPr/>
          </a:p>
        </p:txBody>
      </p:sp>
      <p:sp>
        <p:nvSpPr>
          <p:cNvPr id="126" name="object 126"/>
          <p:cNvSpPr/>
          <p:nvPr/>
        </p:nvSpPr>
        <p:spPr>
          <a:xfrm>
            <a:off x="4811214" y="4771452"/>
            <a:ext cx="59690" cy="66675"/>
          </a:xfrm>
          <a:custGeom>
            <a:avLst/>
            <a:gdLst/>
            <a:ahLst/>
            <a:cxnLst/>
            <a:rect l="l" t="t" r="r" b="b"/>
            <a:pathLst>
              <a:path w="59689" h="66675">
                <a:moveTo>
                  <a:pt x="56286" y="58655"/>
                </a:moveTo>
                <a:lnTo>
                  <a:pt x="39141" y="58655"/>
                </a:lnTo>
                <a:lnTo>
                  <a:pt x="51993" y="57172"/>
                </a:lnTo>
                <a:lnTo>
                  <a:pt x="51993" y="40858"/>
                </a:lnTo>
                <a:lnTo>
                  <a:pt x="47903" y="38386"/>
                </a:lnTo>
                <a:lnTo>
                  <a:pt x="14020" y="31960"/>
                </a:lnTo>
                <a:lnTo>
                  <a:pt x="2336" y="28994"/>
                </a:lnTo>
                <a:lnTo>
                  <a:pt x="2348" y="16447"/>
                </a:lnTo>
                <a:lnTo>
                  <a:pt x="4488" y="9179"/>
                </a:lnTo>
                <a:lnTo>
                  <a:pt x="11631" y="3320"/>
                </a:lnTo>
                <a:lnTo>
                  <a:pt x="25677" y="0"/>
                </a:lnTo>
                <a:lnTo>
                  <a:pt x="48525" y="346"/>
                </a:lnTo>
                <a:lnTo>
                  <a:pt x="52663" y="4276"/>
                </a:lnTo>
                <a:lnTo>
                  <a:pt x="23951" y="4276"/>
                </a:lnTo>
                <a:lnTo>
                  <a:pt x="12852" y="6253"/>
                </a:lnTo>
                <a:lnTo>
                  <a:pt x="12852" y="21578"/>
                </a:lnTo>
                <a:lnTo>
                  <a:pt x="17525" y="23556"/>
                </a:lnTo>
                <a:lnTo>
                  <a:pt x="22199" y="24544"/>
                </a:lnTo>
                <a:lnTo>
                  <a:pt x="52335" y="31875"/>
                </a:lnTo>
                <a:lnTo>
                  <a:pt x="58201" y="40352"/>
                </a:lnTo>
                <a:lnTo>
                  <a:pt x="57790" y="57779"/>
                </a:lnTo>
                <a:lnTo>
                  <a:pt x="56286" y="58655"/>
                </a:lnTo>
                <a:close/>
              </a:path>
              <a:path w="59689" h="66675">
                <a:moveTo>
                  <a:pt x="59587" y="18118"/>
                </a:moveTo>
                <a:lnTo>
                  <a:pt x="50240" y="18118"/>
                </a:lnTo>
                <a:lnTo>
                  <a:pt x="49656" y="7736"/>
                </a:lnTo>
                <a:lnTo>
                  <a:pt x="39725" y="4276"/>
                </a:lnTo>
                <a:lnTo>
                  <a:pt x="52663" y="4276"/>
                </a:lnTo>
                <a:lnTo>
                  <a:pt x="57691" y="9050"/>
                </a:lnTo>
                <a:lnTo>
                  <a:pt x="59587" y="18118"/>
                </a:lnTo>
                <a:close/>
              </a:path>
              <a:path w="59689" h="66675">
                <a:moveTo>
                  <a:pt x="31546" y="66564"/>
                </a:moveTo>
                <a:lnTo>
                  <a:pt x="16941" y="66564"/>
                </a:lnTo>
                <a:lnTo>
                  <a:pt x="11683" y="62610"/>
                </a:lnTo>
                <a:lnTo>
                  <a:pt x="1168" y="55194"/>
                </a:lnTo>
                <a:lnTo>
                  <a:pt x="0" y="49262"/>
                </a:lnTo>
                <a:lnTo>
                  <a:pt x="0" y="43330"/>
                </a:lnTo>
                <a:lnTo>
                  <a:pt x="9990" y="44760"/>
                </a:lnTo>
                <a:lnTo>
                  <a:pt x="17537" y="55725"/>
                </a:lnTo>
                <a:lnTo>
                  <a:pt x="31546" y="58655"/>
                </a:lnTo>
                <a:lnTo>
                  <a:pt x="56286" y="58655"/>
                </a:lnTo>
                <a:lnTo>
                  <a:pt x="45976" y="64659"/>
                </a:lnTo>
                <a:lnTo>
                  <a:pt x="31546" y="66564"/>
                </a:lnTo>
                <a:close/>
              </a:path>
            </a:pathLst>
          </a:custGeom>
          <a:solidFill>
            <a:srgbClr val="000000"/>
          </a:solidFill>
        </p:spPr>
        <p:txBody>
          <a:bodyPr wrap="square" lIns="0" tIns="0" rIns="0" bIns="0" rtlCol="0"/>
          <a:lstStyle/>
          <a:p>
            <a:endParaRPr/>
          </a:p>
        </p:txBody>
      </p:sp>
      <p:sp>
        <p:nvSpPr>
          <p:cNvPr id="127" name="object 127"/>
          <p:cNvSpPr/>
          <p:nvPr/>
        </p:nvSpPr>
        <p:spPr>
          <a:xfrm>
            <a:off x="4882486" y="4786603"/>
            <a:ext cx="53975" cy="51435"/>
          </a:xfrm>
          <a:custGeom>
            <a:avLst/>
            <a:gdLst/>
            <a:ahLst/>
            <a:cxnLst/>
            <a:rect l="l" t="t" r="r" b="b"/>
            <a:pathLst>
              <a:path w="53975" h="51435">
                <a:moveTo>
                  <a:pt x="11683" y="15819"/>
                </a:moveTo>
                <a:lnTo>
                  <a:pt x="3337" y="12616"/>
                </a:lnTo>
                <a:lnTo>
                  <a:pt x="10819" y="2928"/>
                </a:lnTo>
                <a:lnTo>
                  <a:pt x="26288" y="0"/>
                </a:lnTo>
                <a:lnTo>
                  <a:pt x="30962" y="0"/>
                </a:lnTo>
                <a:lnTo>
                  <a:pt x="47319" y="988"/>
                </a:lnTo>
                <a:lnTo>
                  <a:pt x="47319" y="6920"/>
                </a:lnTo>
                <a:lnTo>
                  <a:pt x="14020" y="6920"/>
                </a:lnTo>
                <a:lnTo>
                  <a:pt x="12268" y="12358"/>
                </a:lnTo>
                <a:lnTo>
                  <a:pt x="11683" y="15819"/>
                </a:lnTo>
                <a:close/>
              </a:path>
              <a:path w="53975" h="51435">
                <a:moveTo>
                  <a:pt x="29209" y="50918"/>
                </a:moveTo>
                <a:lnTo>
                  <a:pt x="7594" y="50918"/>
                </a:lnTo>
                <a:lnTo>
                  <a:pt x="0" y="45480"/>
                </a:lnTo>
                <a:lnTo>
                  <a:pt x="0" y="33121"/>
                </a:lnTo>
                <a:lnTo>
                  <a:pt x="1752" y="23729"/>
                </a:lnTo>
                <a:lnTo>
                  <a:pt x="17525" y="21751"/>
                </a:lnTo>
                <a:lnTo>
                  <a:pt x="33299" y="20268"/>
                </a:lnTo>
                <a:lnTo>
                  <a:pt x="35635" y="20268"/>
                </a:lnTo>
                <a:lnTo>
                  <a:pt x="37972" y="19279"/>
                </a:lnTo>
                <a:lnTo>
                  <a:pt x="37972" y="9392"/>
                </a:lnTo>
                <a:lnTo>
                  <a:pt x="33883" y="6920"/>
                </a:lnTo>
                <a:lnTo>
                  <a:pt x="47319" y="6920"/>
                </a:lnTo>
                <a:lnTo>
                  <a:pt x="47319" y="24717"/>
                </a:lnTo>
                <a:lnTo>
                  <a:pt x="37972" y="24717"/>
                </a:lnTo>
                <a:lnTo>
                  <a:pt x="36220" y="25706"/>
                </a:lnTo>
                <a:lnTo>
                  <a:pt x="33883" y="26695"/>
                </a:lnTo>
                <a:lnTo>
                  <a:pt x="22199" y="28178"/>
                </a:lnTo>
                <a:lnTo>
                  <a:pt x="17525" y="28672"/>
                </a:lnTo>
                <a:lnTo>
                  <a:pt x="9931" y="29661"/>
                </a:lnTo>
                <a:lnTo>
                  <a:pt x="9931" y="41031"/>
                </a:lnTo>
                <a:lnTo>
                  <a:pt x="12852" y="43997"/>
                </a:lnTo>
                <a:lnTo>
                  <a:pt x="37388" y="43997"/>
                </a:lnTo>
                <a:lnTo>
                  <a:pt x="29209" y="50918"/>
                </a:lnTo>
                <a:close/>
              </a:path>
              <a:path w="53975" h="51435">
                <a:moveTo>
                  <a:pt x="37388" y="43997"/>
                </a:moveTo>
                <a:lnTo>
                  <a:pt x="29209" y="43997"/>
                </a:lnTo>
                <a:lnTo>
                  <a:pt x="37972" y="39054"/>
                </a:lnTo>
                <a:lnTo>
                  <a:pt x="37972" y="24717"/>
                </a:lnTo>
                <a:lnTo>
                  <a:pt x="47319" y="24717"/>
                </a:lnTo>
                <a:lnTo>
                  <a:pt x="47319" y="43008"/>
                </a:lnTo>
                <a:lnTo>
                  <a:pt x="38556" y="43008"/>
                </a:lnTo>
                <a:lnTo>
                  <a:pt x="37388" y="43997"/>
                </a:lnTo>
                <a:close/>
              </a:path>
              <a:path w="53975" h="51435">
                <a:moveTo>
                  <a:pt x="50824" y="50424"/>
                </a:moveTo>
                <a:lnTo>
                  <a:pt x="40309" y="50424"/>
                </a:lnTo>
                <a:lnTo>
                  <a:pt x="38556" y="46963"/>
                </a:lnTo>
                <a:lnTo>
                  <a:pt x="38556" y="43008"/>
                </a:lnTo>
                <a:lnTo>
                  <a:pt x="47319" y="43008"/>
                </a:lnTo>
                <a:lnTo>
                  <a:pt x="48488" y="43997"/>
                </a:lnTo>
                <a:lnTo>
                  <a:pt x="53745" y="43997"/>
                </a:lnTo>
                <a:lnTo>
                  <a:pt x="53745" y="49435"/>
                </a:lnTo>
                <a:lnTo>
                  <a:pt x="51993" y="49929"/>
                </a:lnTo>
                <a:lnTo>
                  <a:pt x="50824" y="50424"/>
                </a:lnTo>
                <a:close/>
              </a:path>
              <a:path w="53975" h="51435">
                <a:moveTo>
                  <a:pt x="53745" y="43997"/>
                </a:moveTo>
                <a:lnTo>
                  <a:pt x="52577" y="43997"/>
                </a:lnTo>
                <a:lnTo>
                  <a:pt x="53745" y="43503"/>
                </a:lnTo>
                <a:lnTo>
                  <a:pt x="53745" y="43997"/>
                </a:lnTo>
                <a:close/>
              </a:path>
            </a:pathLst>
          </a:custGeom>
          <a:solidFill>
            <a:srgbClr val="000000"/>
          </a:solidFill>
        </p:spPr>
        <p:txBody>
          <a:bodyPr wrap="square" lIns="0" tIns="0" rIns="0" bIns="0" rtlCol="0"/>
          <a:lstStyle/>
          <a:p>
            <a:endParaRPr/>
          </a:p>
        </p:txBody>
      </p:sp>
      <p:sp>
        <p:nvSpPr>
          <p:cNvPr id="128" name="object 128"/>
          <p:cNvSpPr/>
          <p:nvPr/>
        </p:nvSpPr>
        <p:spPr>
          <a:xfrm>
            <a:off x="4946163" y="4786603"/>
            <a:ext cx="46990" cy="49530"/>
          </a:xfrm>
          <a:custGeom>
            <a:avLst/>
            <a:gdLst/>
            <a:ahLst/>
            <a:cxnLst/>
            <a:rect l="l" t="t" r="r" b="b"/>
            <a:pathLst>
              <a:path w="46989" h="49529">
                <a:moveTo>
                  <a:pt x="16162" y="8404"/>
                </a:moveTo>
                <a:lnTo>
                  <a:pt x="9347" y="8404"/>
                </a:lnTo>
                <a:lnTo>
                  <a:pt x="11683" y="5437"/>
                </a:lnTo>
                <a:lnTo>
                  <a:pt x="16941" y="0"/>
                </a:lnTo>
                <a:lnTo>
                  <a:pt x="27428" y="15"/>
                </a:lnTo>
                <a:lnTo>
                  <a:pt x="40489" y="3521"/>
                </a:lnTo>
                <a:lnTo>
                  <a:pt x="42319" y="7415"/>
                </a:lnTo>
                <a:lnTo>
                  <a:pt x="19278" y="7415"/>
                </a:lnTo>
                <a:lnTo>
                  <a:pt x="16162" y="8404"/>
                </a:lnTo>
                <a:close/>
              </a:path>
              <a:path w="46989" h="49529">
                <a:moveTo>
                  <a:pt x="9931" y="49435"/>
                </a:moveTo>
                <a:lnTo>
                  <a:pt x="0" y="49435"/>
                </a:lnTo>
                <a:lnTo>
                  <a:pt x="0" y="1483"/>
                </a:lnTo>
                <a:lnTo>
                  <a:pt x="9347" y="1483"/>
                </a:lnTo>
                <a:lnTo>
                  <a:pt x="9347" y="8404"/>
                </a:lnTo>
                <a:lnTo>
                  <a:pt x="16162" y="8404"/>
                </a:lnTo>
                <a:lnTo>
                  <a:pt x="9931" y="10381"/>
                </a:lnTo>
                <a:lnTo>
                  <a:pt x="9931" y="49435"/>
                </a:lnTo>
                <a:close/>
              </a:path>
              <a:path w="46989" h="49529">
                <a:moveTo>
                  <a:pt x="46735" y="49435"/>
                </a:moveTo>
                <a:lnTo>
                  <a:pt x="36804" y="49435"/>
                </a:lnTo>
                <a:lnTo>
                  <a:pt x="36804" y="11370"/>
                </a:lnTo>
                <a:lnTo>
                  <a:pt x="33883" y="7415"/>
                </a:lnTo>
                <a:lnTo>
                  <a:pt x="42319" y="7415"/>
                </a:lnTo>
                <a:lnTo>
                  <a:pt x="46735" y="16808"/>
                </a:lnTo>
                <a:lnTo>
                  <a:pt x="46735" y="49435"/>
                </a:lnTo>
                <a:close/>
              </a:path>
            </a:pathLst>
          </a:custGeom>
          <a:solidFill>
            <a:srgbClr val="000000"/>
          </a:solidFill>
        </p:spPr>
        <p:txBody>
          <a:bodyPr wrap="square" lIns="0" tIns="0" rIns="0" bIns="0" rtlCol="0"/>
          <a:lstStyle/>
          <a:p>
            <a:endParaRPr/>
          </a:p>
        </p:txBody>
      </p:sp>
      <p:sp>
        <p:nvSpPr>
          <p:cNvPr id="129" name="object 129"/>
          <p:cNvSpPr/>
          <p:nvPr/>
        </p:nvSpPr>
        <p:spPr>
          <a:xfrm>
            <a:off x="5006919" y="4770289"/>
            <a:ext cx="10160" cy="66040"/>
          </a:xfrm>
          <a:custGeom>
            <a:avLst/>
            <a:gdLst/>
            <a:ahLst/>
            <a:cxnLst/>
            <a:rect l="l" t="t" r="r" b="b"/>
            <a:pathLst>
              <a:path w="10160" h="66039">
                <a:moveTo>
                  <a:pt x="9931" y="65749"/>
                </a:moveTo>
                <a:lnTo>
                  <a:pt x="0" y="65749"/>
                </a:lnTo>
                <a:lnTo>
                  <a:pt x="0" y="17796"/>
                </a:lnTo>
                <a:lnTo>
                  <a:pt x="9931" y="17796"/>
                </a:lnTo>
                <a:lnTo>
                  <a:pt x="9931" y="65749"/>
                </a:lnTo>
                <a:close/>
              </a:path>
              <a:path w="10160" h="66039">
                <a:moveTo>
                  <a:pt x="9931" y="8898"/>
                </a:moveTo>
                <a:lnTo>
                  <a:pt x="0" y="8898"/>
                </a:lnTo>
                <a:lnTo>
                  <a:pt x="0" y="0"/>
                </a:lnTo>
                <a:lnTo>
                  <a:pt x="9931" y="0"/>
                </a:lnTo>
                <a:lnTo>
                  <a:pt x="9931" y="8898"/>
                </a:lnTo>
                <a:close/>
              </a:path>
            </a:pathLst>
          </a:custGeom>
          <a:solidFill>
            <a:srgbClr val="000000"/>
          </a:solidFill>
        </p:spPr>
        <p:txBody>
          <a:bodyPr wrap="square" lIns="0" tIns="0" rIns="0" bIns="0" rtlCol="0"/>
          <a:lstStyle/>
          <a:p>
            <a:endParaRPr/>
          </a:p>
        </p:txBody>
      </p:sp>
      <p:sp>
        <p:nvSpPr>
          <p:cNvPr id="130" name="object 130"/>
          <p:cNvSpPr/>
          <p:nvPr/>
        </p:nvSpPr>
        <p:spPr>
          <a:xfrm>
            <a:off x="5025614" y="4774738"/>
            <a:ext cx="26670" cy="62230"/>
          </a:xfrm>
          <a:custGeom>
            <a:avLst/>
            <a:gdLst/>
            <a:ahLst/>
            <a:cxnLst/>
            <a:rect l="l" t="t" r="r" b="b"/>
            <a:pathLst>
              <a:path w="26670" h="62229">
                <a:moveTo>
                  <a:pt x="17525" y="13347"/>
                </a:moveTo>
                <a:lnTo>
                  <a:pt x="7594" y="13347"/>
                </a:lnTo>
                <a:lnTo>
                  <a:pt x="7594" y="0"/>
                </a:lnTo>
                <a:lnTo>
                  <a:pt x="17525" y="0"/>
                </a:lnTo>
                <a:lnTo>
                  <a:pt x="17525" y="13347"/>
                </a:lnTo>
                <a:close/>
              </a:path>
              <a:path w="26670" h="62229">
                <a:moveTo>
                  <a:pt x="26288" y="19774"/>
                </a:moveTo>
                <a:lnTo>
                  <a:pt x="0" y="19774"/>
                </a:lnTo>
                <a:lnTo>
                  <a:pt x="0" y="13347"/>
                </a:lnTo>
                <a:lnTo>
                  <a:pt x="26288" y="13347"/>
                </a:lnTo>
                <a:lnTo>
                  <a:pt x="26288" y="19774"/>
                </a:lnTo>
                <a:close/>
              </a:path>
              <a:path w="26670" h="62229">
                <a:moveTo>
                  <a:pt x="22783" y="61794"/>
                </a:moveTo>
                <a:lnTo>
                  <a:pt x="9931" y="61794"/>
                </a:lnTo>
                <a:lnTo>
                  <a:pt x="7594" y="57345"/>
                </a:lnTo>
                <a:lnTo>
                  <a:pt x="7594" y="19774"/>
                </a:lnTo>
                <a:lnTo>
                  <a:pt x="17525" y="19774"/>
                </a:lnTo>
                <a:lnTo>
                  <a:pt x="17525" y="54873"/>
                </a:lnTo>
                <a:lnTo>
                  <a:pt x="26288" y="54873"/>
                </a:lnTo>
                <a:lnTo>
                  <a:pt x="26288" y="61300"/>
                </a:lnTo>
                <a:lnTo>
                  <a:pt x="22783" y="61794"/>
                </a:lnTo>
                <a:close/>
              </a:path>
            </a:pathLst>
          </a:custGeom>
          <a:solidFill>
            <a:srgbClr val="000000"/>
          </a:solidFill>
        </p:spPr>
        <p:txBody>
          <a:bodyPr wrap="square" lIns="0" tIns="0" rIns="0" bIns="0" rtlCol="0"/>
          <a:lstStyle/>
          <a:p>
            <a:endParaRPr/>
          </a:p>
        </p:txBody>
      </p:sp>
      <p:sp>
        <p:nvSpPr>
          <p:cNvPr id="131" name="object 131"/>
          <p:cNvSpPr/>
          <p:nvPr/>
        </p:nvSpPr>
        <p:spPr>
          <a:xfrm>
            <a:off x="5055408" y="4788085"/>
            <a:ext cx="49530" cy="67945"/>
          </a:xfrm>
          <a:custGeom>
            <a:avLst/>
            <a:gdLst/>
            <a:ahLst/>
            <a:cxnLst/>
            <a:rect l="l" t="t" r="r" b="b"/>
            <a:pathLst>
              <a:path w="49529" h="67945">
                <a:moveTo>
                  <a:pt x="24213" y="60311"/>
                </a:moveTo>
                <a:lnTo>
                  <a:pt x="16357" y="60311"/>
                </a:lnTo>
                <a:lnTo>
                  <a:pt x="16941" y="59322"/>
                </a:lnTo>
                <a:lnTo>
                  <a:pt x="21031" y="49435"/>
                </a:lnTo>
                <a:lnTo>
                  <a:pt x="0" y="0"/>
                </a:lnTo>
                <a:lnTo>
                  <a:pt x="11099" y="0"/>
                </a:lnTo>
                <a:lnTo>
                  <a:pt x="26288" y="39054"/>
                </a:lnTo>
                <a:lnTo>
                  <a:pt x="35260" y="39054"/>
                </a:lnTo>
                <a:lnTo>
                  <a:pt x="34331" y="41122"/>
                </a:lnTo>
                <a:lnTo>
                  <a:pt x="27758" y="55270"/>
                </a:lnTo>
                <a:lnTo>
                  <a:pt x="24213" y="60311"/>
                </a:lnTo>
                <a:close/>
              </a:path>
              <a:path w="49529" h="67945">
                <a:moveTo>
                  <a:pt x="35260" y="39054"/>
                </a:moveTo>
                <a:lnTo>
                  <a:pt x="26288" y="39054"/>
                </a:lnTo>
                <a:lnTo>
                  <a:pt x="41477" y="0"/>
                </a:lnTo>
                <a:lnTo>
                  <a:pt x="48922" y="7510"/>
                </a:lnTo>
                <a:lnTo>
                  <a:pt x="44637" y="17761"/>
                </a:lnTo>
                <a:lnTo>
                  <a:pt x="39865" y="28792"/>
                </a:lnTo>
                <a:lnTo>
                  <a:pt x="35260" y="39054"/>
                </a:lnTo>
                <a:close/>
              </a:path>
              <a:path w="49529" h="67945">
                <a:moveTo>
                  <a:pt x="9347" y="67726"/>
                </a:moveTo>
                <a:lnTo>
                  <a:pt x="8178" y="67726"/>
                </a:lnTo>
                <a:lnTo>
                  <a:pt x="7010" y="67232"/>
                </a:lnTo>
                <a:lnTo>
                  <a:pt x="5257" y="66737"/>
                </a:lnTo>
                <a:lnTo>
                  <a:pt x="5257" y="59816"/>
                </a:lnTo>
                <a:lnTo>
                  <a:pt x="6426" y="59816"/>
                </a:lnTo>
                <a:lnTo>
                  <a:pt x="8762" y="60311"/>
                </a:lnTo>
                <a:lnTo>
                  <a:pt x="24213" y="60311"/>
                </a:lnTo>
                <a:lnTo>
                  <a:pt x="20275" y="65910"/>
                </a:lnTo>
                <a:lnTo>
                  <a:pt x="9347" y="67726"/>
                </a:lnTo>
                <a:close/>
              </a:path>
            </a:pathLst>
          </a:custGeom>
          <a:solidFill>
            <a:srgbClr val="000000"/>
          </a:solidFill>
        </p:spPr>
        <p:txBody>
          <a:bodyPr wrap="square" lIns="0" tIns="0" rIns="0" bIns="0" rtlCol="0"/>
          <a:lstStyle/>
          <a:p>
            <a:endParaRPr/>
          </a:p>
        </p:txBody>
      </p:sp>
      <p:sp>
        <p:nvSpPr>
          <p:cNvPr id="132" name="object 132"/>
          <p:cNvSpPr/>
          <p:nvPr/>
        </p:nvSpPr>
        <p:spPr>
          <a:xfrm>
            <a:off x="4810630" y="4879056"/>
            <a:ext cx="68580" cy="68580"/>
          </a:xfrm>
          <a:custGeom>
            <a:avLst/>
            <a:gdLst/>
            <a:ahLst/>
            <a:cxnLst/>
            <a:rect l="l" t="t" r="r" b="b"/>
            <a:pathLst>
              <a:path w="68579" h="68579">
                <a:moveTo>
                  <a:pt x="36247" y="68413"/>
                </a:moveTo>
                <a:lnTo>
                  <a:pt x="23009" y="68009"/>
                </a:lnTo>
                <a:lnTo>
                  <a:pt x="11396" y="61956"/>
                </a:lnTo>
                <a:lnTo>
                  <a:pt x="3141" y="50962"/>
                </a:lnTo>
                <a:lnTo>
                  <a:pt x="0" y="34471"/>
                </a:lnTo>
                <a:lnTo>
                  <a:pt x="2584" y="20353"/>
                </a:lnTo>
                <a:lnTo>
                  <a:pt x="9960" y="9471"/>
                </a:lnTo>
                <a:lnTo>
                  <a:pt x="21685" y="2471"/>
                </a:lnTo>
                <a:lnTo>
                  <a:pt x="37318" y="0"/>
                </a:lnTo>
                <a:lnTo>
                  <a:pt x="53875" y="3317"/>
                </a:lnTo>
                <a:lnTo>
                  <a:pt x="62187" y="9695"/>
                </a:lnTo>
                <a:lnTo>
                  <a:pt x="40846" y="9695"/>
                </a:lnTo>
                <a:lnTo>
                  <a:pt x="23729" y="10780"/>
                </a:lnTo>
                <a:lnTo>
                  <a:pt x="14579" y="20025"/>
                </a:lnTo>
                <a:lnTo>
                  <a:pt x="11131" y="35949"/>
                </a:lnTo>
                <a:lnTo>
                  <a:pt x="14026" y="49066"/>
                </a:lnTo>
                <a:lnTo>
                  <a:pt x="22868" y="58256"/>
                </a:lnTo>
                <a:lnTo>
                  <a:pt x="39435" y="61647"/>
                </a:lnTo>
                <a:lnTo>
                  <a:pt x="57773" y="61647"/>
                </a:lnTo>
                <a:lnTo>
                  <a:pt x="49528" y="66229"/>
                </a:lnTo>
                <a:lnTo>
                  <a:pt x="36247" y="68413"/>
                </a:lnTo>
                <a:close/>
              </a:path>
              <a:path w="68579" h="68579">
                <a:moveTo>
                  <a:pt x="68350" y="21741"/>
                </a:moveTo>
                <a:lnTo>
                  <a:pt x="58323" y="21365"/>
                </a:lnTo>
                <a:lnTo>
                  <a:pt x="52403" y="12863"/>
                </a:lnTo>
                <a:lnTo>
                  <a:pt x="40846" y="9695"/>
                </a:lnTo>
                <a:lnTo>
                  <a:pt x="62187" y="9695"/>
                </a:lnTo>
                <a:lnTo>
                  <a:pt x="64178" y="11223"/>
                </a:lnTo>
                <a:lnTo>
                  <a:pt x="68350" y="21741"/>
                </a:lnTo>
                <a:close/>
              </a:path>
              <a:path w="68579" h="68579">
                <a:moveTo>
                  <a:pt x="57773" y="61647"/>
                </a:moveTo>
                <a:lnTo>
                  <a:pt x="39435" y="61647"/>
                </a:lnTo>
                <a:lnTo>
                  <a:pt x="50683" y="57372"/>
                </a:lnTo>
                <a:lnTo>
                  <a:pt x="59003" y="43493"/>
                </a:lnTo>
                <a:lnTo>
                  <a:pt x="68407" y="47907"/>
                </a:lnTo>
                <a:lnTo>
                  <a:pt x="60899" y="59909"/>
                </a:lnTo>
                <a:lnTo>
                  <a:pt x="57773" y="61647"/>
                </a:lnTo>
                <a:close/>
              </a:path>
            </a:pathLst>
          </a:custGeom>
          <a:solidFill>
            <a:srgbClr val="000000"/>
          </a:solidFill>
        </p:spPr>
        <p:txBody>
          <a:bodyPr wrap="square" lIns="0" tIns="0" rIns="0" bIns="0" rtlCol="0"/>
          <a:lstStyle/>
          <a:p>
            <a:endParaRPr/>
          </a:p>
        </p:txBody>
      </p:sp>
      <p:sp>
        <p:nvSpPr>
          <p:cNvPr id="133" name="object 133"/>
          <p:cNvSpPr/>
          <p:nvPr/>
        </p:nvSpPr>
        <p:spPr>
          <a:xfrm>
            <a:off x="4891833" y="4881023"/>
            <a:ext cx="46355" cy="66040"/>
          </a:xfrm>
          <a:custGeom>
            <a:avLst/>
            <a:gdLst/>
            <a:ahLst/>
            <a:cxnLst/>
            <a:rect l="l" t="t" r="r" b="b"/>
            <a:pathLst>
              <a:path w="46354" h="66039">
                <a:moveTo>
                  <a:pt x="9347" y="65749"/>
                </a:moveTo>
                <a:lnTo>
                  <a:pt x="0" y="65749"/>
                </a:lnTo>
                <a:lnTo>
                  <a:pt x="0" y="0"/>
                </a:lnTo>
                <a:lnTo>
                  <a:pt x="9347" y="0"/>
                </a:lnTo>
                <a:lnTo>
                  <a:pt x="9347" y="24223"/>
                </a:lnTo>
                <a:lnTo>
                  <a:pt x="16503" y="24223"/>
                </a:lnTo>
                <a:lnTo>
                  <a:pt x="9347" y="27683"/>
                </a:lnTo>
                <a:lnTo>
                  <a:pt x="9347" y="65749"/>
                </a:lnTo>
                <a:close/>
              </a:path>
              <a:path w="46354" h="66039">
                <a:moveTo>
                  <a:pt x="16503" y="24223"/>
                </a:moveTo>
                <a:lnTo>
                  <a:pt x="9347" y="24223"/>
                </a:lnTo>
                <a:lnTo>
                  <a:pt x="12268" y="21257"/>
                </a:lnTo>
                <a:lnTo>
                  <a:pt x="16941" y="16313"/>
                </a:lnTo>
                <a:lnTo>
                  <a:pt x="26918" y="16318"/>
                </a:lnTo>
                <a:lnTo>
                  <a:pt x="39780" y="19706"/>
                </a:lnTo>
                <a:lnTo>
                  <a:pt x="41691" y="23729"/>
                </a:lnTo>
                <a:lnTo>
                  <a:pt x="17525" y="23729"/>
                </a:lnTo>
                <a:lnTo>
                  <a:pt x="16503" y="24223"/>
                </a:lnTo>
                <a:close/>
              </a:path>
              <a:path w="46354" h="66039">
                <a:moveTo>
                  <a:pt x="46151" y="65749"/>
                </a:moveTo>
                <a:lnTo>
                  <a:pt x="36804" y="65749"/>
                </a:lnTo>
                <a:lnTo>
                  <a:pt x="36804" y="27683"/>
                </a:lnTo>
                <a:lnTo>
                  <a:pt x="34467" y="23729"/>
                </a:lnTo>
                <a:lnTo>
                  <a:pt x="41691" y="23729"/>
                </a:lnTo>
                <a:lnTo>
                  <a:pt x="46151" y="33121"/>
                </a:lnTo>
                <a:lnTo>
                  <a:pt x="46151" y="65749"/>
                </a:lnTo>
                <a:close/>
              </a:path>
            </a:pathLst>
          </a:custGeom>
          <a:solidFill>
            <a:srgbClr val="000000"/>
          </a:solidFill>
        </p:spPr>
        <p:txBody>
          <a:bodyPr wrap="square" lIns="0" tIns="0" rIns="0" bIns="0" rtlCol="0"/>
          <a:lstStyle/>
          <a:p>
            <a:endParaRPr/>
          </a:p>
        </p:txBody>
      </p:sp>
      <p:sp>
        <p:nvSpPr>
          <p:cNvPr id="134" name="object 134"/>
          <p:cNvSpPr/>
          <p:nvPr/>
        </p:nvSpPr>
        <p:spPr>
          <a:xfrm>
            <a:off x="4951289" y="4900400"/>
            <a:ext cx="50165" cy="48260"/>
          </a:xfrm>
          <a:custGeom>
            <a:avLst/>
            <a:gdLst/>
            <a:ahLst/>
            <a:cxnLst/>
            <a:rect l="l" t="t" r="r" b="b"/>
            <a:pathLst>
              <a:path w="50164" h="48260">
                <a:moveTo>
                  <a:pt x="32847" y="47854"/>
                </a:moveTo>
                <a:lnTo>
                  <a:pt x="18008" y="47383"/>
                </a:lnTo>
                <a:lnTo>
                  <a:pt x="7510" y="42276"/>
                </a:lnTo>
                <a:lnTo>
                  <a:pt x="1280" y="31187"/>
                </a:lnTo>
                <a:lnTo>
                  <a:pt x="0" y="13659"/>
                </a:lnTo>
                <a:lnTo>
                  <a:pt x="6224" y="5297"/>
                </a:lnTo>
                <a:lnTo>
                  <a:pt x="18598" y="354"/>
                </a:lnTo>
                <a:lnTo>
                  <a:pt x="38663" y="0"/>
                </a:lnTo>
                <a:lnTo>
                  <a:pt x="42411" y="4351"/>
                </a:lnTo>
                <a:lnTo>
                  <a:pt x="15321" y="4351"/>
                </a:lnTo>
                <a:lnTo>
                  <a:pt x="8310" y="11272"/>
                </a:lnTo>
                <a:lnTo>
                  <a:pt x="8310" y="18687"/>
                </a:lnTo>
                <a:lnTo>
                  <a:pt x="48645" y="18687"/>
                </a:lnTo>
                <a:lnTo>
                  <a:pt x="49788" y="25114"/>
                </a:lnTo>
                <a:lnTo>
                  <a:pt x="8310" y="25114"/>
                </a:lnTo>
                <a:lnTo>
                  <a:pt x="8310" y="35001"/>
                </a:lnTo>
                <a:lnTo>
                  <a:pt x="14152" y="40933"/>
                </a:lnTo>
                <a:lnTo>
                  <a:pt x="45407" y="40933"/>
                </a:lnTo>
                <a:lnTo>
                  <a:pt x="39273" y="44394"/>
                </a:lnTo>
                <a:lnTo>
                  <a:pt x="36352" y="45877"/>
                </a:lnTo>
                <a:lnTo>
                  <a:pt x="32847" y="47854"/>
                </a:lnTo>
                <a:close/>
              </a:path>
              <a:path w="50164" h="48260">
                <a:moveTo>
                  <a:pt x="48645" y="18687"/>
                </a:moveTo>
                <a:lnTo>
                  <a:pt x="39857" y="18687"/>
                </a:lnTo>
                <a:lnTo>
                  <a:pt x="39857" y="11272"/>
                </a:lnTo>
                <a:lnTo>
                  <a:pt x="35768" y="4351"/>
                </a:lnTo>
                <a:lnTo>
                  <a:pt x="42411" y="4351"/>
                </a:lnTo>
                <a:lnTo>
                  <a:pt x="47054" y="9743"/>
                </a:lnTo>
                <a:lnTo>
                  <a:pt x="48645" y="18687"/>
                </a:lnTo>
                <a:close/>
              </a:path>
              <a:path w="50164" h="48260">
                <a:moveTo>
                  <a:pt x="45407" y="40933"/>
                </a:moveTo>
                <a:lnTo>
                  <a:pt x="34015" y="40933"/>
                </a:lnTo>
                <a:lnTo>
                  <a:pt x="39273" y="35001"/>
                </a:lnTo>
                <a:lnTo>
                  <a:pt x="39857" y="31541"/>
                </a:lnTo>
                <a:lnTo>
                  <a:pt x="49204" y="31541"/>
                </a:lnTo>
                <a:lnTo>
                  <a:pt x="49204" y="33518"/>
                </a:lnTo>
                <a:lnTo>
                  <a:pt x="46283" y="40439"/>
                </a:lnTo>
                <a:lnTo>
                  <a:pt x="45407" y="40933"/>
                </a:lnTo>
                <a:close/>
              </a:path>
            </a:pathLst>
          </a:custGeom>
          <a:solidFill>
            <a:srgbClr val="000000"/>
          </a:solidFill>
        </p:spPr>
        <p:txBody>
          <a:bodyPr wrap="square" lIns="0" tIns="0" rIns="0" bIns="0" rtlCol="0"/>
          <a:lstStyle/>
          <a:p>
            <a:endParaRPr/>
          </a:p>
        </p:txBody>
      </p:sp>
      <p:sp>
        <p:nvSpPr>
          <p:cNvPr id="135" name="object 135"/>
          <p:cNvSpPr/>
          <p:nvPr/>
        </p:nvSpPr>
        <p:spPr>
          <a:xfrm>
            <a:off x="5009378" y="4897570"/>
            <a:ext cx="48895" cy="48260"/>
          </a:xfrm>
          <a:custGeom>
            <a:avLst/>
            <a:gdLst/>
            <a:ahLst/>
            <a:cxnLst/>
            <a:rect l="l" t="t" r="r" b="b"/>
            <a:pathLst>
              <a:path w="48895" h="48260">
                <a:moveTo>
                  <a:pt x="12044" y="47683"/>
                </a:moveTo>
                <a:lnTo>
                  <a:pt x="3069" y="38287"/>
                </a:lnTo>
                <a:lnTo>
                  <a:pt x="0" y="23399"/>
                </a:lnTo>
                <a:lnTo>
                  <a:pt x="3766" y="11343"/>
                </a:lnTo>
                <a:lnTo>
                  <a:pt x="13636" y="2998"/>
                </a:lnTo>
                <a:lnTo>
                  <a:pt x="30742" y="0"/>
                </a:lnTo>
                <a:lnTo>
                  <a:pt x="43944" y="6484"/>
                </a:lnTo>
                <a:lnTo>
                  <a:pt x="44222" y="7180"/>
                </a:lnTo>
                <a:lnTo>
                  <a:pt x="13898" y="7180"/>
                </a:lnTo>
                <a:lnTo>
                  <a:pt x="9809" y="16573"/>
                </a:lnTo>
                <a:lnTo>
                  <a:pt x="9809" y="33381"/>
                </a:lnTo>
                <a:lnTo>
                  <a:pt x="12146" y="43763"/>
                </a:lnTo>
                <a:lnTo>
                  <a:pt x="39703" y="43763"/>
                </a:lnTo>
                <a:lnTo>
                  <a:pt x="32936" y="47086"/>
                </a:lnTo>
                <a:lnTo>
                  <a:pt x="12044" y="47683"/>
                </a:lnTo>
                <a:close/>
              </a:path>
              <a:path w="48895" h="48260">
                <a:moveTo>
                  <a:pt x="48366" y="17562"/>
                </a:moveTo>
                <a:lnTo>
                  <a:pt x="39019" y="17562"/>
                </a:lnTo>
                <a:lnTo>
                  <a:pt x="37850" y="11135"/>
                </a:lnTo>
                <a:lnTo>
                  <a:pt x="33761" y="7180"/>
                </a:lnTo>
                <a:lnTo>
                  <a:pt x="44222" y="7180"/>
                </a:lnTo>
                <a:lnTo>
                  <a:pt x="48366" y="17562"/>
                </a:lnTo>
                <a:close/>
              </a:path>
              <a:path w="48895" h="48260">
                <a:moveTo>
                  <a:pt x="39703" y="43763"/>
                </a:moveTo>
                <a:lnTo>
                  <a:pt x="32008" y="43763"/>
                </a:lnTo>
                <a:lnTo>
                  <a:pt x="37266" y="39808"/>
                </a:lnTo>
                <a:lnTo>
                  <a:pt x="39019" y="32392"/>
                </a:lnTo>
                <a:lnTo>
                  <a:pt x="47904" y="34586"/>
                </a:lnTo>
                <a:lnTo>
                  <a:pt x="43762" y="41769"/>
                </a:lnTo>
                <a:lnTo>
                  <a:pt x="39703" y="43763"/>
                </a:lnTo>
                <a:close/>
              </a:path>
            </a:pathLst>
          </a:custGeom>
          <a:solidFill>
            <a:srgbClr val="000000"/>
          </a:solidFill>
        </p:spPr>
        <p:txBody>
          <a:bodyPr wrap="square" lIns="0" tIns="0" rIns="0" bIns="0" rtlCol="0"/>
          <a:lstStyle/>
          <a:p>
            <a:endParaRPr/>
          </a:p>
        </p:txBody>
      </p:sp>
      <p:sp>
        <p:nvSpPr>
          <p:cNvPr id="136" name="object 136"/>
          <p:cNvSpPr/>
          <p:nvPr/>
        </p:nvSpPr>
        <p:spPr>
          <a:xfrm>
            <a:off x="5067676" y="4881022"/>
            <a:ext cx="47625" cy="66040"/>
          </a:xfrm>
          <a:custGeom>
            <a:avLst/>
            <a:gdLst/>
            <a:ahLst/>
            <a:cxnLst/>
            <a:rect l="l" t="t" r="r" b="b"/>
            <a:pathLst>
              <a:path w="47625" h="66039">
                <a:moveTo>
                  <a:pt x="9347" y="65749"/>
                </a:moveTo>
                <a:lnTo>
                  <a:pt x="0" y="65749"/>
                </a:lnTo>
                <a:lnTo>
                  <a:pt x="0" y="0"/>
                </a:lnTo>
                <a:lnTo>
                  <a:pt x="9347" y="0"/>
                </a:lnTo>
                <a:lnTo>
                  <a:pt x="9347" y="38065"/>
                </a:lnTo>
                <a:lnTo>
                  <a:pt x="25867" y="38065"/>
                </a:lnTo>
                <a:lnTo>
                  <a:pt x="28548" y="41525"/>
                </a:lnTo>
                <a:lnTo>
                  <a:pt x="16941" y="41525"/>
                </a:lnTo>
                <a:lnTo>
                  <a:pt x="9347" y="47458"/>
                </a:lnTo>
                <a:lnTo>
                  <a:pt x="9347" y="65749"/>
                </a:lnTo>
                <a:close/>
              </a:path>
              <a:path w="47625" h="66039">
                <a:moveTo>
                  <a:pt x="25867" y="38065"/>
                </a:moveTo>
                <a:lnTo>
                  <a:pt x="9347" y="38065"/>
                </a:lnTo>
                <a:lnTo>
                  <a:pt x="33883" y="17796"/>
                </a:lnTo>
                <a:lnTo>
                  <a:pt x="46151" y="17796"/>
                </a:lnTo>
                <a:lnTo>
                  <a:pt x="23951" y="35593"/>
                </a:lnTo>
                <a:lnTo>
                  <a:pt x="25867" y="38065"/>
                </a:lnTo>
                <a:close/>
              </a:path>
              <a:path w="47625" h="66039">
                <a:moveTo>
                  <a:pt x="47319" y="65749"/>
                </a:moveTo>
                <a:lnTo>
                  <a:pt x="35051" y="65749"/>
                </a:lnTo>
                <a:lnTo>
                  <a:pt x="16941" y="41525"/>
                </a:lnTo>
                <a:lnTo>
                  <a:pt x="28548" y="41525"/>
                </a:lnTo>
                <a:lnTo>
                  <a:pt x="47319" y="65749"/>
                </a:lnTo>
                <a:close/>
              </a:path>
            </a:pathLst>
          </a:custGeom>
          <a:solidFill>
            <a:srgbClr val="000000"/>
          </a:solidFill>
        </p:spPr>
        <p:txBody>
          <a:bodyPr wrap="square" lIns="0" tIns="0" rIns="0" bIns="0" rtlCol="0"/>
          <a:lstStyle/>
          <a:p>
            <a:endParaRPr/>
          </a:p>
        </p:txBody>
      </p:sp>
      <p:sp>
        <p:nvSpPr>
          <p:cNvPr id="137" name="object 137"/>
          <p:cNvSpPr/>
          <p:nvPr/>
        </p:nvSpPr>
        <p:spPr>
          <a:xfrm>
            <a:off x="5122006" y="4881022"/>
            <a:ext cx="10160" cy="66040"/>
          </a:xfrm>
          <a:custGeom>
            <a:avLst/>
            <a:gdLst/>
            <a:ahLst/>
            <a:cxnLst/>
            <a:rect l="l" t="t" r="r" b="b"/>
            <a:pathLst>
              <a:path w="10160" h="66039">
                <a:moveTo>
                  <a:pt x="9931" y="65749"/>
                </a:moveTo>
                <a:lnTo>
                  <a:pt x="0" y="65749"/>
                </a:lnTo>
                <a:lnTo>
                  <a:pt x="0" y="17796"/>
                </a:lnTo>
                <a:lnTo>
                  <a:pt x="9931" y="17796"/>
                </a:lnTo>
                <a:lnTo>
                  <a:pt x="9931" y="65749"/>
                </a:lnTo>
                <a:close/>
              </a:path>
              <a:path w="10160" h="66039">
                <a:moveTo>
                  <a:pt x="9931" y="8898"/>
                </a:moveTo>
                <a:lnTo>
                  <a:pt x="0" y="8898"/>
                </a:lnTo>
                <a:lnTo>
                  <a:pt x="0" y="0"/>
                </a:lnTo>
                <a:lnTo>
                  <a:pt x="9931" y="0"/>
                </a:lnTo>
                <a:lnTo>
                  <a:pt x="9931" y="8898"/>
                </a:lnTo>
                <a:close/>
              </a:path>
            </a:pathLst>
          </a:custGeom>
          <a:solidFill>
            <a:srgbClr val="000000"/>
          </a:solidFill>
        </p:spPr>
        <p:txBody>
          <a:bodyPr wrap="square" lIns="0" tIns="0" rIns="0" bIns="0" rtlCol="0"/>
          <a:lstStyle/>
          <a:p>
            <a:endParaRPr/>
          </a:p>
        </p:txBody>
      </p:sp>
      <p:sp>
        <p:nvSpPr>
          <p:cNvPr id="138" name="object 138"/>
          <p:cNvSpPr/>
          <p:nvPr/>
        </p:nvSpPr>
        <p:spPr>
          <a:xfrm>
            <a:off x="5145958" y="4897335"/>
            <a:ext cx="46990" cy="49530"/>
          </a:xfrm>
          <a:custGeom>
            <a:avLst/>
            <a:gdLst/>
            <a:ahLst/>
            <a:cxnLst/>
            <a:rect l="l" t="t" r="r" b="b"/>
            <a:pathLst>
              <a:path w="46989" h="49529">
                <a:moveTo>
                  <a:pt x="16162" y="8404"/>
                </a:moveTo>
                <a:lnTo>
                  <a:pt x="9347" y="8404"/>
                </a:lnTo>
                <a:lnTo>
                  <a:pt x="11683" y="5437"/>
                </a:lnTo>
                <a:lnTo>
                  <a:pt x="16941" y="0"/>
                </a:lnTo>
                <a:lnTo>
                  <a:pt x="27503" y="5"/>
                </a:lnTo>
                <a:lnTo>
                  <a:pt x="40365" y="3392"/>
                </a:lnTo>
                <a:lnTo>
                  <a:pt x="42275" y="7415"/>
                </a:lnTo>
                <a:lnTo>
                  <a:pt x="19278" y="7415"/>
                </a:lnTo>
                <a:lnTo>
                  <a:pt x="16162" y="8404"/>
                </a:lnTo>
                <a:close/>
              </a:path>
              <a:path w="46989" h="49529">
                <a:moveTo>
                  <a:pt x="9931" y="49435"/>
                </a:moveTo>
                <a:lnTo>
                  <a:pt x="0" y="49435"/>
                </a:lnTo>
                <a:lnTo>
                  <a:pt x="0" y="1483"/>
                </a:lnTo>
                <a:lnTo>
                  <a:pt x="9347" y="1483"/>
                </a:lnTo>
                <a:lnTo>
                  <a:pt x="9347" y="8404"/>
                </a:lnTo>
                <a:lnTo>
                  <a:pt x="16162" y="8404"/>
                </a:lnTo>
                <a:lnTo>
                  <a:pt x="9931" y="10381"/>
                </a:lnTo>
                <a:lnTo>
                  <a:pt x="9931" y="49435"/>
                </a:lnTo>
                <a:close/>
              </a:path>
              <a:path w="46989" h="49529">
                <a:moveTo>
                  <a:pt x="46735" y="49435"/>
                </a:moveTo>
                <a:lnTo>
                  <a:pt x="36804" y="49435"/>
                </a:lnTo>
                <a:lnTo>
                  <a:pt x="36804" y="11370"/>
                </a:lnTo>
                <a:lnTo>
                  <a:pt x="33883" y="7415"/>
                </a:lnTo>
                <a:lnTo>
                  <a:pt x="42275" y="7415"/>
                </a:lnTo>
                <a:lnTo>
                  <a:pt x="46735" y="16808"/>
                </a:lnTo>
                <a:lnTo>
                  <a:pt x="46735" y="49435"/>
                </a:lnTo>
                <a:close/>
              </a:path>
            </a:pathLst>
          </a:custGeom>
          <a:solidFill>
            <a:srgbClr val="000000"/>
          </a:solidFill>
        </p:spPr>
        <p:txBody>
          <a:bodyPr wrap="square" lIns="0" tIns="0" rIns="0" bIns="0" rtlCol="0"/>
          <a:lstStyle/>
          <a:p>
            <a:endParaRPr/>
          </a:p>
        </p:txBody>
      </p:sp>
      <p:sp>
        <p:nvSpPr>
          <p:cNvPr id="139" name="object 139"/>
          <p:cNvSpPr/>
          <p:nvPr/>
        </p:nvSpPr>
        <p:spPr>
          <a:xfrm>
            <a:off x="5205837" y="4897334"/>
            <a:ext cx="48260" cy="69850"/>
          </a:xfrm>
          <a:custGeom>
            <a:avLst/>
            <a:gdLst/>
            <a:ahLst/>
            <a:cxnLst/>
            <a:rect l="l" t="t" r="r" b="b"/>
            <a:pathLst>
              <a:path w="48260" h="69850">
                <a:moveTo>
                  <a:pt x="30671" y="50918"/>
                </a:moveTo>
                <a:lnTo>
                  <a:pt x="15579" y="49989"/>
                </a:lnTo>
                <a:lnTo>
                  <a:pt x="5413" y="43211"/>
                </a:lnTo>
                <a:lnTo>
                  <a:pt x="559" y="31013"/>
                </a:lnTo>
                <a:lnTo>
                  <a:pt x="0" y="14762"/>
                </a:lnTo>
                <a:lnTo>
                  <a:pt x="7771" y="4062"/>
                </a:lnTo>
                <a:lnTo>
                  <a:pt x="21908" y="0"/>
                </a:lnTo>
                <a:lnTo>
                  <a:pt x="32423" y="0"/>
                </a:lnTo>
                <a:lnTo>
                  <a:pt x="36513" y="5437"/>
                </a:lnTo>
                <a:lnTo>
                  <a:pt x="38070" y="7415"/>
                </a:lnTo>
                <a:lnTo>
                  <a:pt x="9055" y="7415"/>
                </a:lnTo>
                <a:lnTo>
                  <a:pt x="7887" y="19279"/>
                </a:lnTo>
                <a:lnTo>
                  <a:pt x="7887" y="36087"/>
                </a:lnTo>
                <a:lnTo>
                  <a:pt x="13145" y="43997"/>
                </a:lnTo>
                <a:lnTo>
                  <a:pt x="38265" y="43997"/>
                </a:lnTo>
                <a:lnTo>
                  <a:pt x="38265" y="44491"/>
                </a:lnTo>
                <a:lnTo>
                  <a:pt x="35928" y="47952"/>
                </a:lnTo>
                <a:lnTo>
                  <a:pt x="30671" y="50918"/>
                </a:lnTo>
                <a:close/>
              </a:path>
              <a:path w="48260" h="69850">
                <a:moveTo>
                  <a:pt x="48105" y="8404"/>
                </a:moveTo>
                <a:lnTo>
                  <a:pt x="38849" y="8404"/>
                </a:lnTo>
                <a:lnTo>
                  <a:pt x="38849" y="1483"/>
                </a:lnTo>
                <a:lnTo>
                  <a:pt x="48196" y="1483"/>
                </a:lnTo>
                <a:lnTo>
                  <a:pt x="48105" y="8404"/>
                </a:lnTo>
                <a:close/>
              </a:path>
              <a:path w="48260" h="69850">
                <a:moveTo>
                  <a:pt x="41953" y="62783"/>
                </a:moveTo>
                <a:lnTo>
                  <a:pt x="38849" y="62783"/>
                </a:lnTo>
                <a:lnTo>
                  <a:pt x="38849" y="43997"/>
                </a:lnTo>
                <a:lnTo>
                  <a:pt x="29502" y="43997"/>
                </a:lnTo>
                <a:lnTo>
                  <a:pt x="38849" y="40537"/>
                </a:lnTo>
                <a:lnTo>
                  <a:pt x="38849" y="19774"/>
                </a:lnTo>
                <a:lnTo>
                  <a:pt x="37681" y="7415"/>
                </a:lnTo>
                <a:lnTo>
                  <a:pt x="38070" y="7415"/>
                </a:lnTo>
                <a:lnTo>
                  <a:pt x="38849" y="8404"/>
                </a:lnTo>
                <a:lnTo>
                  <a:pt x="48105" y="8404"/>
                </a:lnTo>
                <a:lnTo>
                  <a:pt x="47504" y="53634"/>
                </a:lnTo>
                <a:lnTo>
                  <a:pt x="41953" y="62783"/>
                </a:lnTo>
                <a:close/>
              </a:path>
              <a:path w="48260" h="69850">
                <a:moveTo>
                  <a:pt x="21465" y="69702"/>
                </a:moveTo>
                <a:lnTo>
                  <a:pt x="8862" y="67230"/>
                </a:lnTo>
                <a:lnTo>
                  <a:pt x="292" y="55367"/>
                </a:lnTo>
                <a:lnTo>
                  <a:pt x="9640" y="55367"/>
                </a:lnTo>
                <a:lnTo>
                  <a:pt x="11392" y="62783"/>
                </a:lnTo>
                <a:lnTo>
                  <a:pt x="41953" y="62783"/>
                </a:lnTo>
                <a:lnTo>
                  <a:pt x="40924" y="64478"/>
                </a:lnTo>
                <a:lnTo>
                  <a:pt x="21465" y="69702"/>
                </a:lnTo>
                <a:close/>
              </a:path>
            </a:pathLst>
          </a:custGeom>
          <a:solidFill>
            <a:srgbClr val="000000"/>
          </a:solidFill>
        </p:spPr>
        <p:txBody>
          <a:bodyPr wrap="square" lIns="0" tIns="0" rIns="0" bIns="0" rtlCol="0"/>
          <a:lstStyle/>
          <a:p>
            <a:endParaRPr/>
          </a:p>
        </p:txBody>
      </p:sp>
      <p:sp>
        <p:nvSpPr>
          <p:cNvPr id="140" name="object 140"/>
          <p:cNvSpPr/>
          <p:nvPr/>
        </p:nvSpPr>
        <p:spPr>
          <a:xfrm>
            <a:off x="4813016" y="5066407"/>
            <a:ext cx="67310" cy="68580"/>
          </a:xfrm>
          <a:custGeom>
            <a:avLst/>
            <a:gdLst/>
            <a:ahLst/>
            <a:cxnLst/>
            <a:rect l="l" t="t" r="r" b="b"/>
            <a:pathLst>
              <a:path w="67310" h="68579">
                <a:moveTo>
                  <a:pt x="36065" y="68274"/>
                </a:moveTo>
                <a:lnTo>
                  <a:pt x="902" y="41325"/>
                </a:lnTo>
                <a:lnTo>
                  <a:pt x="0" y="20636"/>
                </a:lnTo>
                <a:lnTo>
                  <a:pt x="7275" y="9649"/>
                </a:lnTo>
                <a:lnTo>
                  <a:pt x="18945" y="2530"/>
                </a:lnTo>
                <a:lnTo>
                  <a:pt x="34508" y="0"/>
                </a:lnTo>
                <a:lnTo>
                  <a:pt x="51297" y="3220"/>
                </a:lnTo>
                <a:lnTo>
                  <a:pt x="59911" y="9647"/>
                </a:lnTo>
                <a:lnTo>
                  <a:pt x="38743" y="9647"/>
                </a:lnTo>
                <a:lnTo>
                  <a:pt x="21621" y="10622"/>
                </a:lnTo>
                <a:lnTo>
                  <a:pt x="12269" y="19708"/>
                </a:lnTo>
                <a:lnTo>
                  <a:pt x="8728" y="35358"/>
                </a:lnTo>
                <a:lnTo>
                  <a:pt x="11480" y="48618"/>
                </a:lnTo>
                <a:lnTo>
                  <a:pt x="20243" y="57811"/>
                </a:lnTo>
                <a:lnTo>
                  <a:pt x="36820" y="61198"/>
                </a:lnTo>
                <a:lnTo>
                  <a:pt x="55624" y="61198"/>
                </a:lnTo>
                <a:lnTo>
                  <a:pt x="49165" y="65526"/>
                </a:lnTo>
                <a:lnTo>
                  <a:pt x="36065" y="68274"/>
                </a:lnTo>
                <a:close/>
              </a:path>
              <a:path w="67310" h="68579">
                <a:moveTo>
                  <a:pt x="65964" y="21253"/>
                </a:moveTo>
                <a:lnTo>
                  <a:pt x="50271" y="12876"/>
                </a:lnTo>
                <a:lnTo>
                  <a:pt x="38743" y="9647"/>
                </a:lnTo>
                <a:lnTo>
                  <a:pt x="59911" y="9647"/>
                </a:lnTo>
                <a:lnTo>
                  <a:pt x="61741" y="11013"/>
                </a:lnTo>
                <a:lnTo>
                  <a:pt x="65964" y="21253"/>
                </a:lnTo>
                <a:close/>
              </a:path>
              <a:path w="67310" h="68579">
                <a:moveTo>
                  <a:pt x="55624" y="61198"/>
                </a:moveTo>
                <a:lnTo>
                  <a:pt x="36820" y="61198"/>
                </a:lnTo>
                <a:lnTo>
                  <a:pt x="48178" y="57261"/>
                </a:lnTo>
                <a:lnTo>
                  <a:pt x="56617" y="43499"/>
                </a:lnTo>
                <a:lnTo>
                  <a:pt x="67101" y="43665"/>
                </a:lnTo>
                <a:lnTo>
                  <a:pt x="60394" y="58001"/>
                </a:lnTo>
                <a:lnTo>
                  <a:pt x="55624" y="61198"/>
                </a:lnTo>
                <a:close/>
              </a:path>
            </a:pathLst>
          </a:custGeom>
          <a:solidFill>
            <a:srgbClr val="000000"/>
          </a:solidFill>
        </p:spPr>
        <p:txBody>
          <a:bodyPr wrap="square" lIns="0" tIns="0" rIns="0" bIns="0" rtlCol="0"/>
          <a:lstStyle/>
          <a:p>
            <a:endParaRPr/>
          </a:p>
        </p:txBody>
      </p:sp>
      <p:sp>
        <p:nvSpPr>
          <p:cNvPr id="141" name="object 141"/>
          <p:cNvSpPr/>
          <p:nvPr/>
        </p:nvSpPr>
        <p:spPr>
          <a:xfrm>
            <a:off x="4888328" y="5085392"/>
            <a:ext cx="52069" cy="46990"/>
          </a:xfrm>
          <a:custGeom>
            <a:avLst/>
            <a:gdLst/>
            <a:ahLst/>
            <a:cxnLst/>
            <a:rect l="l" t="t" r="r" b="b"/>
            <a:pathLst>
              <a:path w="52070" h="46989">
                <a:moveTo>
                  <a:pt x="12525" y="46564"/>
                </a:moveTo>
                <a:lnTo>
                  <a:pt x="3057" y="37056"/>
                </a:lnTo>
                <a:lnTo>
                  <a:pt x="0" y="24515"/>
                </a:lnTo>
                <a:lnTo>
                  <a:pt x="225" y="21018"/>
                </a:lnTo>
                <a:lnTo>
                  <a:pt x="4386" y="10466"/>
                </a:lnTo>
                <a:lnTo>
                  <a:pt x="14883" y="2687"/>
                </a:lnTo>
                <a:lnTo>
                  <a:pt x="33139" y="0"/>
                </a:lnTo>
                <a:lnTo>
                  <a:pt x="44199" y="5854"/>
                </a:lnTo>
                <a:lnTo>
                  <a:pt x="44403" y="6223"/>
                </a:lnTo>
                <a:lnTo>
                  <a:pt x="12852" y="6223"/>
                </a:lnTo>
                <a:lnTo>
                  <a:pt x="9931" y="18088"/>
                </a:lnTo>
                <a:lnTo>
                  <a:pt x="9931" y="30941"/>
                </a:lnTo>
                <a:lnTo>
                  <a:pt x="12852" y="42806"/>
                </a:lnTo>
                <a:lnTo>
                  <a:pt x="40876" y="42806"/>
                </a:lnTo>
                <a:lnTo>
                  <a:pt x="32716" y="46118"/>
                </a:lnTo>
                <a:lnTo>
                  <a:pt x="12525" y="46564"/>
                </a:lnTo>
                <a:close/>
              </a:path>
              <a:path w="52070" h="46989">
                <a:moveTo>
                  <a:pt x="40876" y="42806"/>
                </a:moveTo>
                <a:lnTo>
                  <a:pt x="40309" y="42806"/>
                </a:lnTo>
                <a:lnTo>
                  <a:pt x="43230" y="30941"/>
                </a:lnTo>
                <a:lnTo>
                  <a:pt x="43230" y="18088"/>
                </a:lnTo>
                <a:lnTo>
                  <a:pt x="40309" y="6223"/>
                </a:lnTo>
                <a:lnTo>
                  <a:pt x="44403" y="6223"/>
                </a:lnTo>
                <a:lnTo>
                  <a:pt x="50394" y="17076"/>
                </a:lnTo>
                <a:lnTo>
                  <a:pt x="51578" y="32964"/>
                </a:lnTo>
                <a:lnTo>
                  <a:pt x="45251" y="41029"/>
                </a:lnTo>
                <a:lnTo>
                  <a:pt x="40876" y="42806"/>
                </a:lnTo>
                <a:close/>
              </a:path>
            </a:pathLst>
          </a:custGeom>
          <a:solidFill>
            <a:srgbClr val="000000"/>
          </a:solidFill>
        </p:spPr>
        <p:txBody>
          <a:bodyPr wrap="square" lIns="0" tIns="0" rIns="0" bIns="0" rtlCol="0"/>
          <a:lstStyle/>
          <a:p>
            <a:endParaRPr/>
          </a:p>
        </p:txBody>
      </p:sp>
      <p:sp>
        <p:nvSpPr>
          <p:cNvPr id="142" name="object 142"/>
          <p:cNvSpPr/>
          <p:nvPr/>
        </p:nvSpPr>
        <p:spPr>
          <a:xfrm>
            <a:off x="4952589" y="5084694"/>
            <a:ext cx="46355" cy="49530"/>
          </a:xfrm>
          <a:custGeom>
            <a:avLst/>
            <a:gdLst/>
            <a:ahLst/>
            <a:cxnLst/>
            <a:rect l="l" t="t" r="r" b="b"/>
            <a:pathLst>
              <a:path w="46354" h="49529">
                <a:moveTo>
                  <a:pt x="15578" y="7909"/>
                </a:moveTo>
                <a:lnTo>
                  <a:pt x="8762" y="7909"/>
                </a:lnTo>
                <a:lnTo>
                  <a:pt x="11099" y="5437"/>
                </a:lnTo>
                <a:lnTo>
                  <a:pt x="16357" y="0"/>
                </a:lnTo>
                <a:lnTo>
                  <a:pt x="26918" y="5"/>
                </a:lnTo>
                <a:lnTo>
                  <a:pt x="39780" y="3392"/>
                </a:lnTo>
                <a:lnTo>
                  <a:pt x="41456" y="6920"/>
                </a:lnTo>
                <a:lnTo>
                  <a:pt x="18694" y="6920"/>
                </a:lnTo>
                <a:lnTo>
                  <a:pt x="15578" y="7909"/>
                </a:lnTo>
                <a:close/>
              </a:path>
              <a:path w="46354" h="49529">
                <a:moveTo>
                  <a:pt x="9347" y="49435"/>
                </a:moveTo>
                <a:lnTo>
                  <a:pt x="0" y="49435"/>
                </a:lnTo>
                <a:lnTo>
                  <a:pt x="0" y="1483"/>
                </a:lnTo>
                <a:lnTo>
                  <a:pt x="8762" y="1483"/>
                </a:lnTo>
                <a:lnTo>
                  <a:pt x="8762" y="7909"/>
                </a:lnTo>
                <a:lnTo>
                  <a:pt x="15578" y="7909"/>
                </a:lnTo>
                <a:lnTo>
                  <a:pt x="9347" y="9887"/>
                </a:lnTo>
                <a:lnTo>
                  <a:pt x="9347" y="49435"/>
                </a:lnTo>
                <a:close/>
              </a:path>
              <a:path w="46354" h="49529">
                <a:moveTo>
                  <a:pt x="46151" y="49435"/>
                </a:moveTo>
                <a:lnTo>
                  <a:pt x="36220" y="49435"/>
                </a:lnTo>
                <a:lnTo>
                  <a:pt x="36220" y="11370"/>
                </a:lnTo>
                <a:lnTo>
                  <a:pt x="33883" y="6920"/>
                </a:lnTo>
                <a:lnTo>
                  <a:pt x="41456" y="6920"/>
                </a:lnTo>
                <a:lnTo>
                  <a:pt x="46151" y="16808"/>
                </a:lnTo>
                <a:lnTo>
                  <a:pt x="46151" y="49435"/>
                </a:lnTo>
                <a:close/>
              </a:path>
            </a:pathLst>
          </a:custGeom>
          <a:solidFill>
            <a:srgbClr val="000000"/>
          </a:solidFill>
        </p:spPr>
        <p:txBody>
          <a:bodyPr wrap="square" lIns="0" tIns="0" rIns="0" bIns="0" rtlCol="0"/>
          <a:lstStyle/>
          <a:p>
            <a:endParaRPr/>
          </a:p>
        </p:txBody>
      </p:sp>
      <p:sp>
        <p:nvSpPr>
          <p:cNvPr id="143" name="object 143"/>
          <p:cNvSpPr/>
          <p:nvPr/>
        </p:nvSpPr>
        <p:spPr>
          <a:xfrm>
            <a:off x="5011206" y="5067886"/>
            <a:ext cx="48895" cy="67310"/>
          </a:xfrm>
          <a:custGeom>
            <a:avLst/>
            <a:gdLst/>
            <a:ahLst/>
            <a:cxnLst/>
            <a:rect l="l" t="t" r="r" b="b"/>
            <a:pathLst>
              <a:path w="48895" h="67310">
                <a:moveTo>
                  <a:pt x="48874" y="24717"/>
                </a:moveTo>
                <a:lnTo>
                  <a:pt x="38943" y="24717"/>
                </a:lnTo>
                <a:lnTo>
                  <a:pt x="39527" y="24223"/>
                </a:lnTo>
                <a:lnTo>
                  <a:pt x="39527" y="0"/>
                </a:lnTo>
                <a:lnTo>
                  <a:pt x="48874" y="0"/>
                </a:lnTo>
                <a:lnTo>
                  <a:pt x="48874" y="24717"/>
                </a:lnTo>
                <a:close/>
              </a:path>
              <a:path w="48895" h="67310">
                <a:moveTo>
                  <a:pt x="15824" y="66739"/>
                </a:moveTo>
                <a:lnTo>
                  <a:pt x="5529" y="59921"/>
                </a:lnTo>
                <a:lnTo>
                  <a:pt x="618" y="47768"/>
                </a:lnTo>
                <a:lnTo>
                  <a:pt x="0" y="31634"/>
                </a:lnTo>
                <a:lnTo>
                  <a:pt x="7748" y="20925"/>
                </a:lnTo>
                <a:lnTo>
                  <a:pt x="22001" y="16808"/>
                </a:lnTo>
                <a:lnTo>
                  <a:pt x="32517" y="16808"/>
                </a:lnTo>
                <a:lnTo>
                  <a:pt x="36606" y="22245"/>
                </a:lnTo>
                <a:lnTo>
                  <a:pt x="38008" y="23729"/>
                </a:lnTo>
                <a:lnTo>
                  <a:pt x="9149" y="23729"/>
                </a:lnTo>
                <a:lnTo>
                  <a:pt x="8565" y="35593"/>
                </a:lnTo>
                <a:lnTo>
                  <a:pt x="8565" y="52401"/>
                </a:lnTo>
                <a:lnTo>
                  <a:pt x="13238" y="60311"/>
                </a:lnTo>
                <a:lnTo>
                  <a:pt x="38318" y="60311"/>
                </a:lnTo>
                <a:lnTo>
                  <a:pt x="31045" y="66009"/>
                </a:lnTo>
                <a:lnTo>
                  <a:pt x="15824" y="66739"/>
                </a:lnTo>
                <a:close/>
              </a:path>
              <a:path w="48895" h="67310">
                <a:moveTo>
                  <a:pt x="38318" y="60311"/>
                </a:moveTo>
                <a:lnTo>
                  <a:pt x="29596" y="60311"/>
                </a:lnTo>
                <a:lnTo>
                  <a:pt x="38943" y="57345"/>
                </a:lnTo>
                <a:lnTo>
                  <a:pt x="38942" y="44189"/>
                </a:lnTo>
                <a:lnTo>
                  <a:pt x="36527" y="30985"/>
                </a:lnTo>
                <a:lnTo>
                  <a:pt x="23754" y="23729"/>
                </a:lnTo>
                <a:lnTo>
                  <a:pt x="38008" y="23729"/>
                </a:lnTo>
                <a:lnTo>
                  <a:pt x="38943" y="24717"/>
                </a:lnTo>
                <a:lnTo>
                  <a:pt x="48874" y="24717"/>
                </a:lnTo>
                <a:lnTo>
                  <a:pt x="48874" y="59322"/>
                </a:lnTo>
                <a:lnTo>
                  <a:pt x="40111" y="59322"/>
                </a:lnTo>
                <a:lnTo>
                  <a:pt x="39481" y="59400"/>
                </a:lnTo>
                <a:lnTo>
                  <a:pt x="38318" y="60311"/>
                </a:lnTo>
                <a:close/>
              </a:path>
              <a:path w="48895" h="67310">
                <a:moveTo>
                  <a:pt x="48874" y="66243"/>
                </a:moveTo>
                <a:lnTo>
                  <a:pt x="40111" y="66243"/>
                </a:lnTo>
                <a:lnTo>
                  <a:pt x="40111" y="59322"/>
                </a:lnTo>
                <a:lnTo>
                  <a:pt x="48874" y="59322"/>
                </a:lnTo>
                <a:lnTo>
                  <a:pt x="48874" y="66243"/>
                </a:lnTo>
                <a:close/>
              </a:path>
            </a:pathLst>
          </a:custGeom>
          <a:solidFill>
            <a:srgbClr val="000000"/>
          </a:solidFill>
        </p:spPr>
        <p:txBody>
          <a:bodyPr wrap="square" lIns="0" tIns="0" rIns="0" bIns="0" rtlCol="0"/>
          <a:lstStyle/>
          <a:p>
            <a:endParaRPr/>
          </a:p>
        </p:txBody>
      </p:sp>
      <p:sp>
        <p:nvSpPr>
          <p:cNvPr id="144" name="object 144"/>
          <p:cNvSpPr/>
          <p:nvPr/>
        </p:nvSpPr>
        <p:spPr>
          <a:xfrm>
            <a:off x="5073518" y="5067885"/>
            <a:ext cx="10160" cy="66675"/>
          </a:xfrm>
          <a:custGeom>
            <a:avLst/>
            <a:gdLst/>
            <a:ahLst/>
            <a:cxnLst/>
            <a:rect l="l" t="t" r="r" b="b"/>
            <a:pathLst>
              <a:path w="10160" h="66675">
                <a:moveTo>
                  <a:pt x="9931" y="66243"/>
                </a:moveTo>
                <a:lnTo>
                  <a:pt x="0" y="66243"/>
                </a:lnTo>
                <a:lnTo>
                  <a:pt x="0" y="18291"/>
                </a:lnTo>
                <a:lnTo>
                  <a:pt x="9931" y="18291"/>
                </a:lnTo>
                <a:lnTo>
                  <a:pt x="9931" y="66243"/>
                </a:lnTo>
                <a:close/>
              </a:path>
              <a:path w="10160" h="66675">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145" name="object 145"/>
          <p:cNvSpPr/>
          <p:nvPr/>
        </p:nvSpPr>
        <p:spPr>
          <a:xfrm>
            <a:off x="5092212" y="5072334"/>
            <a:ext cx="26670" cy="62865"/>
          </a:xfrm>
          <a:custGeom>
            <a:avLst/>
            <a:gdLst/>
            <a:ahLst/>
            <a:cxnLst/>
            <a:rect l="l" t="t" r="r" b="b"/>
            <a:pathLst>
              <a:path w="26670" h="62864">
                <a:moveTo>
                  <a:pt x="17525" y="13841"/>
                </a:moveTo>
                <a:lnTo>
                  <a:pt x="7594" y="13841"/>
                </a:lnTo>
                <a:lnTo>
                  <a:pt x="7594" y="0"/>
                </a:lnTo>
                <a:lnTo>
                  <a:pt x="17525" y="0"/>
                </a:lnTo>
                <a:lnTo>
                  <a:pt x="17525" y="13841"/>
                </a:lnTo>
                <a:close/>
              </a:path>
              <a:path w="26670" h="62864">
                <a:moveTo>
                  <a:pt x="26288" y="20268"/>
                </a:moveTo>
                <a:lnTo>
                  <a:pt x="0" y="20268"/>
                </a:lnTo>
                <a:lnTo>
                  <a:pt x="0" y="13841"/>
                </a:lnTo>
                <a:lnTo>
                  <a:pt x="26288" y="13841"/>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794"/>
                </a:lnTo>
                <a:lnTo>
                  <a:pt x="22783" y="61794"/>
                </a:lnTo>
                <a:lnTo>
                  <a:pt x="20446" y="62288"/>
                </a:lnTo>
                <a:close/>
              </a:path>
            </a:pathLst>
          </a:custGeom>
          <a:solidFill>
            <a:srgbClr val="000000"/>
          </a:solidFill>
        </p:spPr>
        <p:txBody>
          <a:bodyPr wrap="square" lIns="0" tIns="0" rIns="0" bIns="0" rtlCol="0"/>
          <a:lstStyle/>
          <a:p>
            <a:endParaRPr/>
          </a:p>
        </p:txBody>
      </p:sp>
      <p:sp>
        <p:nvSpPr>
          <p:cNvPr id="146" name="object 146"/>
          <p:cNvSpPr/>
          <p:nvPr/>
        </p:nvSpPr>
        <p:spPr>
          <a:xfrm>
            <a:off x="5128432" y="5067884"/>
            <a:ext cx="9525" cy="66675"/>
          </a:xfrm>
          <a:custGeom>
            <a:avLst/>
            <a:gdLst/>
            <a:ahLst/>
            <a:cxnLst/>
            <a:rect l="l" t="t" r="r" b="b"/>
            <a:pathLst>
              <a:path w="9525" h="66675">
                <a:moveTo>
                  <a:pt x="9347" y="66243"/>
                </a:moveTo>
                <a:lnTo>
                  <a:pt x="0" y="66243"/>
                </a:lnTo>
                <a:lnTo>
                  <a:pt x="0" y="18291"/>
                </a:lnTo>
                <a:lnTo>
                  <a:pt x="9347" y="18291"/>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147" name="object 147"/>
          <p:cNvSpPr/>
          <p:nvPr/>
        </p:nvSpPr>
        <p:spPr>
          <a:xfrm>
            <a:off x="5148879" y="5085380"/>
            <a:ext cx="52069" cy="46990"/>
          </a:xfrm>
          <a:custGeom>
            <a:avLst/>
            <a:gdLst/>
            <a:ahLst/>
            <a:cxnLst/>
            <a:rect l="l" t="t" r="r" b="b"/>
            <a:pathLst>
              <a:path w="52070" h="46989">
                <a:moveTo>
                  <a:pt x="12525" y="46574"/>
                </a:moveTo>
                <a:lnTo>
                  <a:pt x="3057" y="37066"/>
                </a:lnTo>
                <a:lnTo>
                  <a:pt x="0" y="24524"/>
                </a:lnTo>
                <a:lnTo>
                  <a:pt x="235" y="20948"/>
                </a:lnTo>
                <a:lnTo>
                  <a:pt x="4428" y="10429"/>
                </a:lnTo>
                <a:lnTo>
                  <a:pt x="14963" y="2680"/>
                </a:lnTo>
                <a:lnTo>
                  <a:pt x="33273" y="0"/>
                </a:lnTo>
                <a:lnTo>
                  <a:pt x="44433" y="5845"/>
                </a:lnTo>
                <a:lnTo>
                  <a:pt x="44644" y="6233"/>
                </a:lnTo>
                <a:lnTo>
                  <a:pt x="12852" y="6233"/>
                </a:lnTo>
                <a:lnTo>
                  <a:pt x="9931" y="18097"/>
                </a:lnTo>
                <a:lnTo>
                  <a:pt x="9931" y="30950"/>
                </a:lnTo>
                <a:lnTo>
                  <a:pt x="12852" y="42815"/>
                </a:lnTo>
                <a:lnTo>
                  <a:pt x="41101" y="42815"/>
                </a:lnTo>
                <a:lnTo>
                  <a:pt x="32965" y="46128"/>
                </a:lnTo>
                <a:lnTo>
                  <a:pt x="12525" y="46574"/>
                </a:lnTo>
                <a:close/>
              </a:path>
              <a:path w="52070" h="46989">
                <a:moveTo>
                  <a:pt x="41101" y="42815"/>
                </a:moveTo>
                <a:lnTo>
                  <a:pt x="40309" y="42815"/>
                </a:lnTo>
                <a:lnTo>
                  <a:pt x="43230" y="30950"/>
                </a:lnTo>
                <a:lnTo>
                  <a:pt x="43230" y="18097"/>
                </a:lnTo>
                <a:lnTo>
                  <a:pt x="40309" y="6233"/>
                </a:lnTo>
                <a:lnTo>
                  <a:pt x="44644" y="6233"/>
                </a:lnTo>
                <a:lnTo>
                  <a:pt x="50519" y="17071"/>
                </a:lnTo>
                <a:lnTo>
                  <a:pt x="51650" y="32974"/>
                </a:lnTo>
                <a:lnTo>
                  <a:pt x="45464" y="41039"/>
                </a:lnTo>
                <a:lnTo>
                  <a:pt x="41101" y="42815"/>
                </a:lnTo>
                <a:close/>
              </a:path>
            </a:pathLst>
          </a:custGeom>
          <a:solidFill>
            <a:srgbClr val="000000"/>
          </a:solidFill>
        </p:spPr>
        <p:txBody>
          <a:bodyPr wrap="square" lIns="0" tIns="0" rIns="0" bIns="0" rtlCol="0"/>
          <a:lstStyle/>
          <a:p>
            <a:endParaRPr/>
          </a:p>
        </p:txBody>
      </p:sp>
      <p:sp>
        <p:nvSpPr>
          <p:cNvPr id="148" name="object 148"/>
          <p:cNvSpPr/>
          <p:nvPr/>
        </p:nvSpPr>
        <p:spPr>
          <a:xfrm>
            <a:off x="5213140" y="5084691"/>
            <a:ext cx="46355" cy="49530"/>
          </a:xfrm>
          <a:custGeom>
            <a:avLst/>
            <a:gdLst/>
            <a:ahLst/>
            <a:cxnLst/>
            <a:rect l="l" t="t" r="r" b="b"/>
            <a:pathLst>
              <a:path w="46354" h="49529">
                <a:moveTo>
                  <a:pt x="15578" y="7909"/>
                </a:moveTo>
                <a:lnTo>
                  <a:pt x="8762" y="7909"/>
                </a:lnTo>
                <a:lnTo>
                  <a:pt x="11099" y="5437"/>
                </a:lnTo>
                <a:lnTo>
                  <a:pt x="16357" y="0"/>
                </a:lnTo>
                <a:lnTo>
                  <a:pt x="26918" y="5"/>
                </a:lnTo>
                <a:lnTo>
                  <a:pt x="39780" y="3392"/>
                </a:lnTo>
                <a:lnTo>
                  <a:pt x="41456" y="6920"/>
                </a:lnTo>
                <a:lnTo>
                  <a:pt x="18694" y="6920"/>
                </a:lnTo>
                <a:lnTo>
                  <a:pt x="15578" y="7909"/>
                </a:lnTo>
                <a:close/>
              </a:path>
              <a:path w="46354" h="49529">
                <a:moveTo>
                  <a:pt x="9347" y="49435"/>
                </a:moveTo>
                <a:lnTo>
                  <a:pt x="0" y="49435"/>
                </a:lnTo>
                <a:lnTo>
                  <a:pt x="0" y="1483"/>
                </a:lnTo>
                <a:lnTo>
                  <a:pt x="8762" y="1483"/>
                </a:lnTo>
                <a:lnTo>
                  <a:pt x="8762" y="7909"/>
                </a:lnTo>
                <a:lnTo>
                  <a:pt x="15578" y="7909"/>
                </a:lnTo>
                <a:lnTo>
                  <a:pt x="9347" y="9887"/>
                </a:lnTo>
                <a:lnTo>
                  <a:pt x="9347" y="49435"/>
                </a:lnTo>
                <a:close/>
              </a:path>
              <a:path w="46354" h="49529">
                <a:moveTo>
                  <a:pt x="46151" y="49435"/>
                </a:moveTo>
                <a:lnTo>
                  <a:pt x="36804" y="49435"/>
                </a:lnTo>
                <a:lnTo>
                  <a:pt x="36804" y="11370"/>
                </a:lnTo>
                <a:lnTo>
                  <a:pt x="33883" y="6920"/>
                </a:lnTo>
                <a:lnTo>
                  <a:pt x="41456" y="6920"/>
                </a:lnTo>
                <a:lnTo>
                  <a:pt x="46151" y="16808"/>
                </a:lnTo>
                <a:lnTo>
                  <a:pt x="46151" y="49435"/>
                </a:lnTo>
                <a:close/>
              </a:path>
            </a:pathLst>
          </a:custGeom>
          <a:solidFill>
            <a:srgbClr val="000000"/>
          </a:solidFill>
        </p:spPr>
        <p:txBody>
          <a:bodyPr wrap="square" lIns="0" tIns="0" rIns="0" bIns="0" rtlCol="0"/>
          <a:lstStyle/>
          <a:p>
            <a:endParaRPr/>
          </a:p>
        </p:txBody>
      </p:sp>
      <p:sp>
        <p:nvSpPr>
          <p:cNvPr id="149" name="object 149"/>
          <p:cNvSpPr/>
          <p:nvPr/>
        </p:nvSpPr>
        <p:spPr>
          <a:xfrm>
            <a:off x="4813551" y="5178619"/>
            <a:ext cx="74930" cy="66675"/>
          </a:xfrm>
          <a:custGeom>
            <a:avLst/>
            <a:gdLst/>
            <a:ahLst/>
            <a:cxnLst/>
            <a:rect l="l" t="t" r="r" b="b"/>
            <a:pathLst>
              <a:path w="74929" h="66675">
                <a:moveTo>
                  <a:pt x="10515" y="66243"/>
                </a:moveTo>
                <a:lnTo>
                  <a:pt x="0" y="66243"/>
                </a:lnTo>
                <a:lnTo>
                  <a:pt x="0" y="0"/>
                </a:lnTo>
                <a:lnTo>
                  <a:pt x="15189" y="0"/>
                </a:lnTo>
                <a:lnTo>
                  <a:pt x="19511" y="10875"/>
                </a:lnTo>
                <a:lnTo>
                  <a:pt x="10515" y="10875"/>
                </a:lnTo>
                <a:lnTo>
                  <a:pt x="10515" y="66243"/>
                </a:lnTo>
                <a:close/>
              </a:path>
              <a:path w="74929" h="66675">
                <a:moveTo>
                  <a:pt x="46808" y="55862"/>
                </a:moveTo>
                <a:lnTo>
                  <a:pt x="37972" y="55862"/>
                </a:lnTo>
                <a:lnTo>
                  <a:pt x="60172" y="0"/>
                </a:lnTo>
                <a:lnTo>
                  <a:pt x="74776" y="0"/>
                </a:lnTo>
                <a:lnTo>
                  <a:pt x="74776" y="10875"/>
                </a:lnTo>
                <a:lnTo>
                  <a:pt x="64845" y="10875"/>
                </a:lnTo>
                <a:lnTo>
                  <a:pt x="46808" y="55862"/>
                </a:lnTo>
                <a:close/>
              </a:path>
              <a:path w="74929" h="66675">
                <a:moveTo>
                  <a:pt x="42646" y="66243"/>
                </a:moveTo>
                <a:lnTo>
                  <a:pt x="32714" y="66243"/>
                </a:lnTo>
                <a:lnTo>
                  <a:pt x="10515" y="10875"/>
                </a:lnTo>
                <a:lnTo>
                  <a:pt x="19511" y="10875"/>
                </a:lnTo>
                <a:lnTo>
                  <a:pt x="37388" y="55862"/>
                </a:lnTo>
                <a:lnTo>
                  <a:pt x="46808" y="55862"/>
                </a:lnTo>
                <a:lnTo>
                  <a:pt x="42646" y="66243"/>
                </a:lnTo>
                <a:close/>
              </a:path>
              <a:path w="74929" h="66675">
                <a:moveTo>
                  <a:pt x="74776" y="66243"/>
                </a:moveTo>
                <a:lnTo>
                  <a:pt x="64845" y="66243"/>
                </a:lnTo>
                <a:lnTo>
                  <a:pt x="64845" y="10875"/>
                </a:lnTo>
                <a:lnTo>
                  <a:pt x="74776" y="10875"/>
                </a:lnTo>
                <a:lnTo>
                  <a:pt x="74776" y="66243"/>
                </a:lnTo>
                <a:close/>
              </a:path>
            </a:pathLst>
          </a:custGeom>
          <a:solidFill>
            <a:srgbClr val="000000"/>
          </a:solidFill>
        </p:spPr>
        <p:txBody>
          <a:bodyPr wrap="square" lIns="0" tIns="0" rIns="0" bIns="0" rtlCol="0"/>
          <a:lstStyle/>
          <a:p>
            <a:endParaRPr/>
          </a:p>
        </p:txBody>
      </p:sp>
      <p:sp>
        <p:nvSpPr>
          <p:cNvPr id="150" name="object 150"/>
          <p:cNvSpPr/>
          <p:nvPr/>
        </p:nvSpPr>
        <p:spPr>
          <a:xfrm>
            <a:off x="4900596" y="5195989"/>
            <a:ext cx="51435" cy="46990"/>
          </a:xfrm>
          <a:custGeom>
            <a:avLst/>
            <a:gdLst/>
            <a:ahLst/>
            <a:cxnLst/>
            <a:rect l="l" t="t" r="r" b="b"/>
            <a:pathLst>
              <a:path w="51435"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852" y="6358"/>
                </a:lnTo>
                <a:lnTo>
                  <a:pt x="9931" y="18222"/>
                </a:lnTo>
                <a:lnTo>
                  <a:pt x="9931" y="31075"/>
                </a:lnTo>
                <a:lnTo>
                  <a:pt x="12852" y="42940"/>
                </a:lnTo>
                <a:lnTo>
                  <a:pt x="40580" y="42940"/>
                </a:lnTo>
                <a:lnTo>
                  <a:pt x="32776" y="46223"/>
                </a:lnTo>
                <a:lnTo>
                  <a:pt x="12525" y="46699"/>
                </a:lnTo>
                <a:close/>
              </a:path>
              <a:path w="51435" h="46989">
                <a:moveTo>
                  <a:pt x="40580" y="42940"/>
                </a:moveTo>
                <a:lnTo>
                  <a:pt x="40309" y="42940"/>
                </a:lnTo>
                <a:lnTo>
                  <a:pt x="42646" y="31075"/>
                </a:lnTo>
                <a:lnTo>
                  <a:pt x="42646" y="18222"/>
                </a:lnTo>
                <a:lnTo>
                  <a:pt x="40309"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151" name="object 151"/>
          <p:cNvSpPr/>
          <p:nvPr/>
        </p:nvSpPr>
        <p:spPr>
          <a:xfrm>
            <a:off x="4964273" y="5195426"/>
            <a:ext cx="46355" cy="49530"/>
          </a:xfrm>
          <a:custGeom>
            <a:avLst/>
            <a:gdLst/>
            <a:ahLst/>
            <a:cxnLst/>
            <a:rect l="l" t="t" r="r" b="b"/>
            <a:pathLst>
              <a:path w="46354" h="49529">
                <a:moveTo>
                  <a:pt x="16162" y="7909"/>
                </a:moveTo>
                <a:lnTo>
                  <a:pt x="9347" y="7909"/>
                </a:lnTo>
                <a:lnTo>
                  <a:pt x="11683" y="5437"/>
                </a:lnTo>
                <a:lnTo>
                  <a:pt x="16941" y="0"/>
                </a:lnTo>
                <a:lnTo>
                  <a:pt x="26958" y="5"/>
                </a:lnTo>
                <a:lnTo>
                  <a:pt x="39994" y="3392"/>
                </a:lnTo>
                <a:lnTo>
                  <a:pt x="41613" y="6920"/>
                </a:lnTo>
                <a:lnTo>
                  <a:pt x="19278" y="6920"/>
                </a:lnTo>
                <a:lnTo>
                  <a:pt x="16162" y="7909"/>
                </a:lnTo>
                <a:close/>
              </a:path>
              <a:path w="46354" h="49529">
                <a:moveTo>
                  <a:pt x="9931" y="49435"/>
                </a:moveTo>
                <a:lnTo>
                  <a:pt x="0" y="49435"/>
                </a:lnTo>
                <a:lnTo>
                  <a:pt x="0" y="1483"/>
                </a:lnTo>
                <a:lnTo>
                  <a:pt x="9347" y="1483"/>
                </a:lnTo>
                <a:lnTo>
                  <a:pt x="9347" y="7909"/>
                </a:lnTo>
                <a:lnTo>
                  <a:pt x="16162" y="7909"/>
                </a:lnTo>
                <a:lnTo>
                  <a:pt x="9931" y="9887"/>
                </a:lnTo>
                <a:lnTo>
                  <a:pt x="9931" y="49435"/>
                </a:lnTo>
                <a:close/>
              </a:path>
              <a:path w="46354" h="49529">
                <a:moveTo>
                  <a:pt x="46151" y="49435"/>
                </a:moveTo>
                <a:lnTo>
                  <a:pt x="36804" y="49435"/>
                </a:lnTo>
                <a:lnTo>
                  <a:pt x="36804" y="11370"/>
                </a:lnTo>
                <a:lnTo>
                  <a:pt x="33883" y="6920"/>
                </a:lnTo>
                <a:lnTo>
                  <a:pt x="41613" y="6920"/>
                </a:lnTo>
                <a:lnTo>
                  <a:pt x="46151" y="16808"/>
                </a:lnTo>
                <a:lnTo>
                  <a:pt x="46151" y="49435"/>
                </a:lnTo>
                <a:close/>
              </a:path>
            </a:pathLst>
          </a:custGeom>
          <a:solidFill>
            <a:srgbClr val="000000"/>
          </a:solidFill>
        </p:spPr>
        <p:txBody>
          <a:bodyPr wrap="square" lIns="0" tIns="0" rIns="0" bIns="0" rtlCol="0"/>
          <a:lstStyle/>
          <a:p>
            <a:endParaRPr/>
          </a:p>
        </p:txBody>
      </p:sp>
      <p:sp>
        <p:nvSpPr>
          <p:cNvPr id="152" name="object 152"/>
          <p:cNvSpPr/>
          <p:nvPr/>
        </p:nvSpPr>
        <p:spPr>
          <a:xfrm>
            <a:off x="5025030" y="5178618"/>
            <a:ext cx="10160" cy="66675"/>
          </a:xfrm>
          <a:custGeom>
            <a:avLst/>
            <a:gdLst/>
            <a:ahLst/>
            <a:cxnLst/>
            <a:rect l="l" t="t" r="r" b="b"/>
            <a:pathLst>
              <a:path w="10160" h="66675">
                <a:moveTo>
                  <a:pt x="9931" y="66243"/>
                </a:moveTo>
                <a:lnTo>
                  <a:pt x="0" y="66243"/>
                </a:lnTo>
                <a:lnTo>
                  <a:pt x="0" y="18291"/>
                </a:lnTo>
                <a:lnTo>
                  <a:pt x="9931" y="18291"/>
                </a:lnTo>
                <a:lnTo>
                  <a:pt x="9931" y="66243"/>
                </a:lnTo>
                <a:close/>
              </a:path>
              <a:path w="10160" h="66675">
                <a:moveTo>
                  <a:pt x="9931" y="9392"/>
                </a:moveTo>
                <a:lnTo>
                  <a:pt x="0" y="9392"/>
                </a:lnTo>
                <a:lnTo>
                  <a:pt x="0" y="0"/>
                </a:lnTo>
                <a:lnTo>
                  <a:pt x="9931" y="0"/>
                </a:lnTo>
                <a:lnTo>
                  <a:pt x="9931" y="9392"/>
                </a:lnTo>
                <a:close/>
              </a:path>
            </a:pathLst>
          </a:custGeom>
          <a:solidFill>
            <a:srgbClr val="000000"/>
          </a:solidFill>
        </p:spPr>
        <p:txBody>
          <a:bodyPr wrap="square" lIns="0" tIns="0" rIns="0" bIns="0" rtlCol="0"/>
          <a:lstStyle/>
          <a:p>
            <a:endParaRPr/>
          </a:p>
        </p:txBody>
      </p:sp>
      <p:sp>
        <p:nvSpPr>
          <p:cNvPr id="153" name="object 153"/>
          <p:cNvSpPr/>
          <p:nvPr/>
        </p:nvSpPr>
        <p:spPr>
          <a:xfrm>
            <a:off x="5043724" y="5183066"/>
            <a:ext cx="26670" cy="62865"/>
          </a:xfrm>
          <a:custGeom>
            <a:avLst/>
            <a:gdLst/>
            <a:ahLst/>
            <a:cxnLst/>
            <a:rect l="l" t="t" r="r" b="b"/>
            <a:pathLst>
              <a:path w="26670" h="62864">
                <a:moveTo>
                  <a:pt x="17525" y="13841"/>
                </a:moveTo>
                <a:lnTo>
                  <a:pt x="7594" y="13841"/>
                </a:lnTo>
                <a:lnTo>
                  <a:pt x="7594" y="0"/>
                </a:lnTo>
                <a:lnTo>
                  <a:pt x="17525" y="0"/>
                </a:lnTo>
                <a:lnTo>
                  <a:pt x="17525" y="13841"/>
                </a:lnTo>
                <a:close/>
              </a:path>
              <a:path w="26670" h="62864">
                <a:moveTo>
                  <a:pt x="26288" y="20268"/>
                </a:moveTo>
                <a:lnTo>
                  <a:pt x="0" y="20268"/>
                </a:lnTo>
                <a:lnTo>
                  <a:pt x="0" y="13841"/>
                </a:lnTo>
                <a:lnTo>
                  <a:pt x="26288" y="13841"/>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794"/>
                </a:lnTo>
                <a:lnTo>
                  <a:pt x="22783" y="61794"/>
                </a:lnTo>
                <a:lnTo>
                  <a:pt x="20446" y="62288"/>
                </a:lnTo>
                <a:close/>
              </a:path>
            </a:pathLst>
          </a:custGeom>
          <a:solidFill>
            <a:srgbClr val="000000"/>
          </a:solidFill>
        </p:spPr>
        <p:txBody>
          <a:bodyPr wrap="square" lIns="0" tIns="0" rIns="0" bIns="0" rtlCol="0"/>
          <a:lstStyle/>
          <a:p>
            <a:endParaRPr/>
          </a:p>
        </p:txBody>
      </p:sp>
      <p:sp>
        <p:nvSpPr>
          <p:cNvPr id="154" name="object 154"/>
          <p:cNvSpPr/>
          <p:nvPr/>
        </p:nvSpPr>
        <p:spPr>
          <a:xfrm>
            <a:off x="5076438" y="5195988"/>
            <a:ext cx="51435" cy="46990"/>
          </a:xfrm>
          <a:custGeom>
            <a:avLst/>
            <a:gdLst/>
            <a:ahLst/>
            <a:cxnLst/>
            <a:rect l="l" t="t" r="r" b="b"/>
            <a:pathLst>
              <a:path w="51435" h="46989">
                <a:moveTo>
                  <a:pt x="12525" y="46699"/>
                </a:moveTo>
                <a:lnTo>
                  <a:pt x="3057" y="37191"/>
                </a:lnTo>
                <a:lnTo>
                  <a:pt x="0" y="24649"/>
                </a:lnTo>
                <a:lnTo>
                  <a:pt x="164" y="21647"/>
                </a:lnTo>
                <a:lnTo>
                  <a:pt x="4140" y="10876"/>
                </a:lnTo>
                <a:lnTo>
                  <a:pt x="14451" y="2860"/>
                </a:lnTo>
                <a:lnTo>
                  <a:pt x="32465" y="0"/>
                </a:lnTo>
                <a:lnTo>
                  <a:pt x="43716" y="5695"/>
                </a:lnTo>
                <a:lnTo>
                  <a:pt x="44083" y="6358"/>
                </a:lnTo>
                <a:lnTo>
                  <a:pt x="12852" y="6358"/>
                </a:lnTo>
                <a:lnTo>
                  <a:pt x="9931" y="18222"/>
                </a:lnTo>
                <a:lnTo>
                  <a:pt x="9931" y="31075"/>
                </a:lnTo>
                <a:lnTo>
                  <a:pt x="12852" y="42940"/>
                </a:lnTo>
                <a:lnTo>
                  <a:pt x="40580" y="42940"/>
                </a:lnTo>
                <a:lnTo>
                  <a:pt x="32776" y="46223"/>
                </a:lnTo>
                <a:lnTo>
                  <a:pt x="12525" y="46699"/>
                </a:lnTo>
                <a:close/>
              </a:path>
              <a:path w="51435" h="46989">
                <a:moveTo>
                  <a:pt x="40580" y="42940"/>
                </a:moveTo>
                <a:lnTo>
                  <a:pt x="39725" y="42940"/>
                </a:lnTo>
                <a:lnTo>
                  <a:pt x="42646" y="31075"/>
                </a:lnTo>
                <a:lnTo>
                  <a:pt x="42646" y="18222"/>
                </a:lnTo>
                <a:lnTo>
                  <a:pt x="39725" y="6358"/>
                </a:lnTo>
                <a:lnTo>
                  <a:pt x="44083" y="6358"/>
                </a:lnTo>
                <a:lnTo>
                  <a:pt x="49934" y="16900"/>
                </a:lnTo>
                <a:lnTo>
                  <a:pt x="51174" y="32835"/>
                </a:lnTo>
                <a:lnTo>
                  <a:pt x="45121" y="41030"/>
                </a:lnTo>
                <a:lnTo>
                  <a:pt x="40580" y="42940"/>
                </a:lnTo>
                <a:close/>
              </a:path>
            </a:pathLst>
          </a:custGeom>
          <a:solidFill>
            <a:srgbClr val="000000"/>
          </a:solidFill>
        </p:spPr>
        <p:txBody>
          <a:bodyPr wrap="square" lIns="0" tIns="0" rIns="0" bIns="0" rtlCol="0"/>
          <a:lstStyle/>
          <a:p>
            <a:endParaRPr/>
          </a:p>
        </p:txBody>
      </p:sp>
      <p:sp>
        <p:nvSpPr>
          <p:cNvPr id="155" name="object 155"/>
          <p:cNvSpPr/>
          <p:nvPr/>
        </p:nvSpPr>
        <p:spPr>
          <a:xfrm>
            <a:off x="5141284" y="5195424"/>
            <a:ext cx="28575" cy="49530"/>
          </a:xfrm>
          <a:custGeom>
            <a:avLst/>
            <a:gdLst/>
            <a:ahLst/>
            <a:cxnLst/>
            <a:rect l="l" t="t" r="r" b="b"/>
            <a:pathLst>
              <a:path w="28575" h="49529">
                <a:moveTo>
                  <a:pt x="14312" y="9392"/>
                </a:moveTo>
                <a:lnTo>
                  <a:pt x="9347" y="9392"/>
                </a:lnTo>
                <a:lnTo>
                  <a:pt x="13436" y="3460"/>
                </a:lnTo>
                <a:lnTo>
                  <a:pt x="18110" y="0"/>
                </a:lnTo>
                <a:lnTo>
                  <a:pt x="28041" y="0"/>
                </a:lnTo>
                <a:lnTo>
                  <a:pt x="28041" y="8404"/>
                </a:lnTo>
                <a:lnTo>
                  <a:pt x="15189" y="8404"/>
                </a:lnTo>
                <a:lnTo>
                  <a:pt x="14312" y="9392"/>
                </a:lnTo>
                <a:close/>
              </a:path>
              <a:path w="28575" h="49529">
                <a:moveTo>
                  <a:pt x="9931" y="49435"/>
                </a:moveTo>
                <a:lnTo>
                  <a:pt x="0" y="49435"/>
                </a:lnTo>
                <a:lnTo>
                  <a:pt x="0" y="1483"/>
                </a:lnTo>
                <a:lnTo>
                  <a:pt x="9347" y="1483"/>
                </a:lnTo>
                <a:lnTo>
                  <a:pt x="9347" y="9392"/>
                </a:lnTo>
                <a:lnTo>
                  <a:pt x="14312" y="9392"/>
                </a:lnTo>
                <a:lnTo>
                  <a:pt x="9931" y="14336"/>
                </a:lnTo>
                <a:lnTo>
                  <a:pt x="9931" y="49435"/>
                </a:lnTo>
                <a:close/>
              </a:path>
            </a:pathLst>
          </a:custGeom>
          <a:solidFill>
            <a:srgbClr val="000000"/>
          </a:solidFill>
        </p:spPr>
        <p:txBody>
          <a:bodyPr wrap="square" lIns="0" tIns="0" rIns="0" bIns="0" rtlCol="0"/>
          <a:lstStyle/>
          <a:p>
            <a:endParaRPr/>
          </a:p>
        </p:txBody>
      </p:sp>
      <p:sp>
        <p:nvSpPr>
          <p:cNvPr id="156" name="object 156"/>
          <p:cNvSpPr/>
          <p:nvPr/>
        </p:nvSpPr>
        <p:spPr>
          <a:xfrm>
            <a:off x="5176920" y="5178616"/>
            <a:ext cx="9525" cy="66675"/>
          </a:xfrm>
          <a:custGeom>
            <a:avLst/>
            <a:gdLst/>
            <a:ahLst/>
            <a:cxnLst/>
            <a:rect l="l" t="t" r="r" b="b"/>
            <a:pathLst>
              <a:path w="9525" h="66675">
                <a:moveTo>
                  <a:pt x="9347" y="66243"/>
                </a:moveTo>
                <a:lnTo>
                  <a:pt x="0" y="66243"/>
                </a:lnTo>
                <a:lnTo>
                  <a:pt x="0" y="18291"/>
                </a:lnTo>
                <a:lnTo>
                  <a:pt x="9347" y="18291"/>
                </a:lnTo>
                <a:lnTo>
                  <a:pt x="9347" y="66243"/>
                </a:lnTo>
                <a:close/>
              </a:path>
              <a:path w="9525" h="66675">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157" name="object 157"/>
          <p:cNvSpPr/>
          <p:nvPr/>
        </p:nvSpPr>
        <p:spPr>
          <a:xfrm>
            <a:off x="5200872" y="5195423"/>
            <a:ext cx="46355" cy="49530"/>
          </a:xfrm>
          <a:custGeom>
            <a:avLst/>
            <a:gdLst/>
            <a:ahLst/>
            <a:cxnLst/>
            <a:rect l="l" t="t" r="r" b="b"/>
            <a:pathLst>
              <a:path w="46354" h="49529">
                <a:moveTo>
                  <a:pt x="15578" y="7909"/>
                </a:moveTo>
                <a:lnTo>
                  <a:pt x="9347" y="7909"/>
                </a:lnTo>
                <a:lnTo>
                  <a:pt x="11099" y="5437"/>
                </a:lnTo>
                <a:lnTo>
                  <a:pt x="16357" y="0"/>
                </a:lnTo>
                <a:lnTo>
                  <a:pt x="26918" y="5"/>
                </a:lnTo>
                <a:lnTo>
                  <a:pt x="39780" y="3392"/>
                </a:lnTo>
                <a:lnTo>
                  <a:pt x="41456" y="6920"/>
                </a:lnTo>
                <a:lnTo>
                  <a:pt x="18694" y="6920"/>
                </a:lnTo>
                <a:lnTo>
                  <a:pt x="15578" y="7909"/>
                </a:lnTo>
                <a:close/>
              </a:path>
              <a:path w="46354" h="49529">
                <a:moveTo>
                  <a:pt x="9347" y="49435"/>
                </a:moveTo>
                <a:lnTo>
                  <a:pt x="0" y="49435"/>
                </a:lnTo>
                <a:lnTo>
                  <a:pt x="0" y="1483"/>
                </a:lnTo>
                <a:lnTo>
                  <a:pt x="8762" y="1483"/>
                </a:lnTo>
                <a:lnTo>
                  <a:pt x="8762" y="7909"/>
                </a:lnTo>
                <a:lnTo>
                  <a:pt x="15578" y="7909"/>
                </a:lnTo>
                <a:lnTo>
                  <a:pt x="9347" y="9887"/>
                </a:lnTo>
                <a:lnTo>
                  <a:pt x="9347" y="49435"/>
                </a:lnTo>
                <a:close/>
              </a:path>
              <a:path w="46354" h="49529">
                <a:moveTo>
                  <a:pt x="46151" y="49435"/>
                </a:moveTo>
                <a:lnTo>
                  <a:pt x="36804" y="49435"/>
                </a:lnTo>
                <a:lnTo>
                  <a:pt x="36804" y="11370"/>
                </a:lnTo>
                <a:lnTo>
                  <a:pt x="33883" y="6920"/>
                </a:lnTo>
                <a:lnTo>
                  <a:pt x="41456" y="6920"/>
                </a:lnTo>
                <a:lnTo>
                  <a:pt x="46151" y="16808"/>
                </a:lnTo>
                <a:lnTo>
                  <a:pt x="46151" y="49435"/>
                </a:lnTo>
                <a:close/>
              </a:path>
            </a:pathLst>
          </a:custGeom>
          <a:solidFill>
            <a:srgbClr val="000000"/>
          </a:solidFill>
        </p:spPr>
        <p:txBody>
          <a:bodyPr wrap="square" lIns="0" tIns="0" rIns="0" bIns="0" rtlCol="0"/>
          <a:lstStyle/>
          <a:p>
            <a:endParaRPr/>
          </a:p>
        </p:txBody>
      </p:sp>
      <p:sp>
        <p:nvSpPr>
          <p:cNvPr id="158" name="object 158"/>
          <p:cNvSpPr/>
          <p:nvPr/>
        </p:nvSpPr>
        <p:spPr>
          <a:xfrm>
            <a:off x="5260149" y="5195423"/>
            <a:ext cx="48260" cy="69850"/>
          </a:xfrm>
          <a:custGeom>
            <a:avLst/>
            <a:gdLst/>
            <a:ahLst/>
            <a:cxnLst/>
            <a:rect l="l" t="t" r="r" b="b"/>
            <a:pathLst>
              <a:path w="48260" h="69850">
                <a:moveTo>
                  <a:pt x="31273" y="50918"/>
                </a:moveTo>
                <a:lnTo>
                  <a:pt x="15899" y="49920"/>
                </a:lnTo>
                <a:lnTo>
                  <a:pt x="5689" y="43094"/>
                </a:lnTo>
                <a:lnTo>
                  <a:pt x="669" y="30946"/>
                </a:lnTo>
                <a:lnTo>
                  <a:pt x="0" y="14826"/>
                </a:lnTo>
                <a:lnTo>
                  <a:pt x="7928" y="4117"/>
                </a:lnTo>
                <a:lnTo>
                  <a:pt x="21926" y="0"/>
                </a:lnTo>
                <a:lnTo>
                  <a:pt x="32441" y="0"/>
                </a:lnTo>
                <a:lnTo>
                  <a:pt x="37115" y="5437"/>
                </a:lnTo>
                <a:lnTo>
                  <a:pt x="38166" y="6920"/>
                </a:lnTo>
                <a:lnTo>
                  <a:pt x="9073" y="6920"/>
                </a:lnTo>
                <a:lnTo>
                  <a:pt x="8489" y="18785"/>
                </a:lnTo>
                <a:lnTo>
                  <a:pt x="8489" y="35593"/>
                </a:lnTo>
                <a:lnTo>
                  <a:pt x="13163" y="43503"/>
                </a:lnTo>
                <a:lnTo>
                  <a:pt x="47660" y="43503"/>
                </a:lnTo>
                <a:lnTo>
                  <a:pt x="47653" y="43997"/>
                </a:lnTo>
                <a:lnTo>
                  <a:pt x="38867" y="43997"/>
                </a:lnTo>
                <a:lnTo>
                  <a:pt x="38867" y="44491"/>
                </a:lnTo>
                <a:lnTo>
                  <a:pt x="35946" y="47458"/>
                </a:lnTo>
                <a:lnTo>
                  <a:pt x="31273" y="50918"/>
                </a:lnTo>
                <a:close/>
              </a:path>
              <a:path w="48260" h="69850">
                <a:moveTo>
                  <a:pt x="48130" y="7909"/>
                </a:moveTo>
                <a:lnTo>
                  <a:pt x="39452" y="7909"/>
                </a:lnTo>
                <a:lnTo>
                  <a:pt x="39452" y="1483"/>
                </a:lnTo>
                <a:lnTo>
                  <a:pt x="48215" y="1483"/>
                </a:lnTo>
                <a:lnTo>
                  <a:pt x="48130" y="7909"/>
                </a:lnTo>
                <a:close/>
              </a:path>
              <a:path w="48260" h="69850">
                <a:moveTo>
                  <a:pt x="47660" y="43503"/>
                </a:moveTo>
                <a:lnTo>
                  <a:pt x="29520" y="43503"/>
                </a:lnTo>
                <a:lnTo>
                  <a:pt x="39452" y="40537"/>
                </a:lnTo>
                <a:lnTo>
                  <a:pt x="39448" y="27060"/>
                </a:lnTo>
                <a:lnTo>
                  <a:pt x="36649" y="14012"/>
                </a:lnTo>
                <a:lnTo>
                  <a:pt x="23678" y="6920"/>
                </a:lnTo>
                <a:lnTo>
                  <a:pt x="38166" y="6920"/>
                </a:lnTo>
                <a:lnTo>
                  <a:pt x="38867" y="7909"/>
                </a:lnTo>
                <a:lnTo>
                  <a:pt x="48130" y="7909"/>
                </a:lnTo>
                <a:lnTo>
                  <a:pt x="47660" y="43503"/>
                </a:lnTo>
                <a:close/>
              </a:path>
              <a:path w="48260" h="69850">
                <a:moveTo>
                  <a:pt x="41982" y="62783"/>
                </a:moveTo>
                <a:lnTo>
                  <a:pt x="38867" y="62783"/>
                </a:lnTo>
                <a:lnTo>
                  <a:pt x="38867" y="43997"/>
                </a:lnTo>
                <a:lnTo>
                  <a:pt x="47653" y="43997"/>
                </a:lnTo>
                <a:lnTo>
                  <a:pt x="47526" y="53618"/>
                </a:lnTo>
                <a:lnTo>
                  <a:pt x="41982" y="62783"/>
                </a:lnTo>
                <a:close/>
              </a:path>
              <a:path w="48260" h="69850">
                <a:moveTo>
                  <a:pt x="21518" y="69702"/>
                </a:moveTo>
                <a:lnTo>
                  <a:pt x="9094" y="67230"/>
                </a:lnTo>
                <a:lnTo>
                  <a:pt x="311" y="55367"/>
                </a:lnTo>
                <a:lnTo>
                  <a:pt x="9658" y="55367"/>
                </a:lnTo>
                <a:lnTo>
                  <a:pt x="11410" y="62783"/>
                </a:lnTo>
                <a:lnTo>
                  <a:pt x="41982" y="62783"/>
                </a:lnTo>
                <a:lnTo>
                  <a:pt x="40960" y="64471"/>
                </a:lnTo>
                <a:lnTo>
                  <a:pt x="21518" y="69702"/>
                </a:lnTo>
                <a:close/>
              </a:path>
            </a:pathLst>
          </a:custGeom>
          <a:solidFill>
            <a:srgbClr val="000000"/>
          </a:solidFill>
        </p:spPr>
        <p:txBody>
          <a:bodyPr wrap="square" lIns="0" tIns="0" rIns="0" bIns="0" rtlCol="0"/>
          <a:lstStyle/>
          <a:p>
            <a:endParaRPr/>
          </a:p>
        </p:txBody>
      </p:sp>
      <p:sp>
        <p:nvSpPr>
          <p:cNvPr id="159" name="object 159"/>
          <p:cNvSpPr/>
          <p:nvPr/>
        </p:nvSpPr>
        <p:spPr>
          <a:xfrm>
            <a:off x="4808293" y="5354111"/>
            <a:ext cx="67945" cy="66040"/>
          </a:xfrm>
          <a:custGeom>
            <a:avLst/>
            <a:gdLst/>
            <a:ahLst/>
            <a:cxnLst/>
            <a:rect l="l" t="t" r="r" b="b"/>
            <a:pathLst>
              <a:path w="67945" h="66039">
                <a:moveTo>
                  <a:pt x="39141" y="65749"/>
                </a:moveTo>
                <a:lnTo>
                  <a:pt x="28041" y="65749"/>
                </a:lnTo>
                <a:lnTo>
                  <a:pt x="0" y="0"/>
                </a:lnTo>
                <a:lnTo>
                  <a:pt x="11683" y="0"/>
                </a:lnTo>
                <a:lnTo>
                  <a:pt x="33883" y="56356"/>
                </a:lnTo>
                <a:lnTo>
                  <a:pt x="43230" y="56356"/>
                </a:lnTo>
                <a:lnTo>
                  <a:pt x="39141" y="65749"/>
                </a:lnTo>
                <a:close/>
              </a:path>
              <a:path w="67945" h="66039">
                <a:moveTo>
                  <a:pt x="43230" y="56356"/>
                </a:moveTo>
                <a:lnTo>
                  <a:pt x="33883" y="56356"/>
                </a:lnTo>
                <a:lnTo>
                  <a:pt x="56082" y="0"/>
                </a:lnTo>
                <a:lnTo>
                  <a:pt x="67766" y="0"/>
                </a:lnTo>
                <a:lnTo>
                  <a:pt x="43230" y="56356"/>
                </a:lnTo>
                <a:close/>
              </a:path>
            </a:pathLst>
          </a:custGeom>
          <a:solidFill>
            <a:srgbClr val="000000"/>
          </a:solidFill>
        </p:spPr>
        <p:txBody>
          <a:bodyPr wrap="square" lIns="0" tIns="0" rIns="0" bIns="0" rtlCol="0"/>
          <a:lstStyle/>
          <a:p>
            <a:endParaRPr/>
          </a:p>
        </p:txBody>
      </p:sp>
      <p:sp>
        <p:nvSpPr>
          <p:cNvPr id="160" name="object 160"/>
          <p:cNvSpPr/>
          <p:nvPr/>
        </p:nvSpPr>
        <p:spPr>
          <a:xfrm>
            <a:off x="4882486" y="5371082"/>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305" y="6757"/>
                </a:lnTo>
                <a:lnTo>
                  <a:pt x="12852" y="6757"/>
                </a:lnTo>
                <a:lnTo>
                  <a:pt x="9931" y="18621"/>
                </a:lnTo>
                <a:lnTo>
                  <a:pt x="9931" y="31475"/>
                </a:lnTo>
                <a:lnTo>
                  <a:pt x="12852" y="43339"/>
                </a:lnTo>
                <a:lnTo>
                  <a:pt x="40580" y="43339"/>
                </a:lnTo>
                <a:lnTo>
                  <a:pt x="32776" y="46622"/>
                </a:lnTo>
                <a:lnTo>
                  <a:pt x="12525" y="47098"/>
                </a:lnTo>
                <a:close/>
              </a:path>
              <a:path w="51435" h="47625">
                <a:moveTo>
                  <a:pt x="40580" y="43339"/>
                </a:moveTo>
                <a:lnTo>
                  <a:pt x="40309" y="43339"/>
                </a:lnTo>
                <a:lnTo>
                  <a:pt x="42646" y="31475"/>
                </a:lnTo>
                <a:lnTo>
                  <a:pt x="42646" y="18621"/>
                </a:lnTo>
                <a:lnTo>
                  <a:pt x="40309" y="6757"/>
                </a:lnTo>
                <a:lnTo>
                  <a:pt x="44305" y="6757"/>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161" name="object 161"/>
          <p:cNvSpPr/>
          <p:nvPr/>
        </p:nvSpPr>
        <p:spPr>
          <a:xfrm>
            <a:off x="4940905" y="5358559"/>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931" y="62288"/>
                </a:lnTo>
                <a:lnTo>
                  <a:pt x="7594" y="57839"/>
                </a:lnTo>
                <a:lnTo>
                  <a:pt x="7594" y="20268"/>
                </a:lnTo>
                <a:lnTo>
                  <a:pt x="16941" y="20268"/>
                </a:lnTo>
                <a:lnTo>
                  <a:pt x="16941" y="55367"/>
                </a:lnTo>
                <a:lnTo>
                  <a:pt x="26288" y="55367"/>
                </a:lnTo>
                <a:lnTo>
                  <a:pt x="26288" y="61300"/>
                </a:lnTo>
                <a:lnTo>
                  <a:pt x="22783" y="61794"/>
                </a:lnTo>
                <a:lnTo>
                  <a:pt x="19862" y="62288"/>
                </a:lnTo>
                <a:close/>
              </a:path>
            </a:pathLst>
          </a:custGeom>
          <a:solidFill>
            <a:srgbClr val="000000"/>
          </a:solidFill>
        </p:spPr>
        <p:txBody>
          <a:bodyPr wrap="square" lIns="0" tIns="0" rIns="0" bIns="0" rtlCol="0"/>
          <a:lstStyle/>
          <a:p>
            <a:endParaRPr/>
          </a:p>
        </p:txBody>
      </p:sp>
      <p:sp>
        <p:nvSpPr>
          <p:cNvPr id="162" name="object 162"/>
          <p:cNvSpPr/>
          <p:nvPr/>
        </p:nvSpPr>
        <p:spPr>
          <a:xfrm>
            <a:off x="4977126" y="5354110"/>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163" name="object 163"/>
          <p:cNvSpPr/>
          <p:nvPr/>
        </p:nvSpPr>
        <p:spPr>
          <a:xfrm>
            <a:off x="5001078" y="5370423"/>
            <a:ext cx="46355" cy="49530"/>
          </a:xfrm>
          <a:custGeom>
            <a:avLst/>
            <a:gdLst/>
            <a:ahLst/>
            <a:cxnLst/>
            <a:rect l="l" t="t" r="r" b="b"/>
            <a:pathLst>
              <a:path w="46354" h="49529">
                <a:moveTo>
                  <a:pt x="15578" y="8404"/>
                </a:moveTo>
                <a:lnTo>
                  <a:pt x="8762" y="8404"/>
                </a:lnTo>
                <a:lnTo>
                  <a:pt x="11099" y="5932"/>
                </a:lnTo>
                <a:lnTo>
                  <a:pt x="16357" y="0"/>
                </a:lnTo>
                <a:lnTo>
                  <a:pt x="26918" y="5"/>
                </a:lnTo>
                <a:lnTo>
                  <a:pt x="39780" y="3582"/>
                </a:lnTo>
                <a:lnTo>
                  <a:pt x="41627"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220" y="49435"/>
                </a:lnTo>
                <a:lnTo>
                  <a:pt x="36220"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164" name="object 164"/>
          <p:cNvSpPr/>
          <p:nvPr/>
        </p:nvSpPr>
        <p:spPr>
          <a:xfrm>
            <a:off x="5060372" y="5370422"/>
            <a:ext cx="48260" cy="69850"/>
          </a:xfrm>
          <a:custGeom>
            <a:avLst/>
            <a:gdLst/>
            <a:ahLst/>
            <a:cxnLst/>
            <a:rect l="l" t="t" r="r" b="b"/>
            <a:pathLst>
              <a:path w="48260" h="69850">
                <a:moveTo>
                  <a:pt x="31255" y="50918"/>
                </a:moveTo>
                <a:lnTo>
                  <a:pt x="15785" y="49946"/>
                </a:lnTo>
                <a:lnTo>
                  <a:pt x="5463" y="43151"/>
                </a:lnTo>
                <a:lnTo>
                  <a:pt x="563" y="31032"/>
                </a:lnTo>
                <a:lnTo>
                  <a:pt x="0" y="14969"/>
                </a:lnTo>
                <a:lnTo>
                  <a:pt x="7771" y="4193"/>
                </a:lnTo>
                <a:lnTo>
                  <a:pt x="21908" y="0"/>
                </a:lnTo>
                <a:lnTo>
                  <a:pt x="32423" y="0"/>
                </a:lnTo>
                <a:lnTo>
                  <a:pt x="36513" y="5437"/>
                </a:lnTo>
                <a:lnTo>
                  <a:pt x="38070" y="7415"/>
                </a:lnTo>
                <a:lnTo>
                  <a:pt x="9055" y="7415"/>
                </a:lnTo>
                <a:lnTo>
                  <a:pt x="8471" y="19279"/>
                </a:lnTo>
                <a:lnTo>
                  <a:pt x="8471" y="36087"/>
                </a:lnTo>
                <a:lnTo>
                  <a:pt x="13145" y="43997"/>
                </a:lnTo>
                <a:lnTo>
                  <a:pt x="47632" y="43997"/>
                </a:lnTo>
                <a:lnTo>
                  <a:pt x="47625" y="44491"/>
                </a:lnTo>
                <a:lnTo>
                  <a:pt x="38265" y="44491"/>
                </a:lnTo>
                <a:lnTo>
                  <a:pt x="35928" y="47952"/>
                </a:lnTo>
                <a:lnTo>
                  <a:pt x="31255" y="50918"/>
                </a:lnTo>
                <a:close/>
              </a:path>
              <a:path w="48260" h="69850">
                <a:moveTo>
                  <a:pt x="48105" y="8404"/>
                </a:moveTo>
                <a:lnTo>
                  <a:pt x="39434" y="8404"/>
                </a:lnTo>
                <a:lnTo>
                  <a:pt x="39434" y="1483"/>
                </a:lnTo>
                <a:lnTo>
                  <a:pt x="48196" y="1483"/>
                </a:lnTo>
                <a:lnTo>
                  <a:pt x="48105" y="8404"/>
                </a:lnTo>
                <a:close/>
              </a:path>
              <a:path w="48260" h="69850">
                <a:moveTo>
                  <a:pt x="47632" y="43997"/>
                </a:moveTo>
                <a:lnTo>
                  <a:pt x="29502" y="43997"/>
                </a:lnTo>
                <a:lnTo>
                  <a:pt x="38849" y="40537"/>
                </a:lnTo>
                <a:lnTo>
                  <a:pt x="38849" y="20268"/>
                </a:lnTo>
                <a:lnTo>
                  <a:pt x="37681" y="7415"/>
                </a:lnTo>
                <a:lnTo>
                  <a:pt x="38070" y="7415"/>
                </a:lnTo>
                <a:lnTo>
                  <a:pt x="38849" y="8404"/>
                </a:lnTo>
                <a:lnTo>
                  <a:pt x="48105" y="8404"/>
                </a:lnTo>
                <a:lnTo>
                  <a:pt x="47632" y="43997"/>
                </a:lnTo>
                <a:close/>
              </a:path>
              <a:path w="48260" h="69850">
                <a:moveTo>
                  <a:pt x="41653" y="63277"/>
                </a:moveTo>
                <a:lnTo>
                  <a:pt x="38849" y="63277"/>
                </a:lnTo>
                <a:lnTo>
                  <a:pt x="38849" y="44491"/>
                </a:lnTo>
                <a:lnTo>
                  <a:pt x="47625" y="44491"/>
                </a:lnTo>
                <a:lnTo>
                  <a:pt x="47504" y="53634"/>
                </a:lnTo>
                <a:lnTo>
                  <a:pt x="41653" y="63277"/>
                </a:lnTo>
                <a:close/>
              </a:path>
              <a:path w="48260" h="69850">
                <a:moveTo>
                  <a:pt x="21465" y="69702"/>
                </a:moveTo>
                <a:lnTo>
                  <a:pt x="8862" y="67230"/>
                </a:lnTo>
                <a:lnTo>
                  <a:pt x="292" y="55367"/>
                </a:lnTo>
                <a:lnTo>
                  <a:pt x="9640" y="55367"/>
                </a:lnTo>
                <a:lnTo>
                  <a:pt x="11392" y="63277"/>
                </a:lnTo>
                <a:lnTo>
                  <a:pt x="41653" y="63277"/>
                </a:lnTo>
                <a:lnTo>
                  <a:pt x="40924" y="64478"/>
                </a:lnTo>
                <a:lnTo>
                  <a:pt x="21465" y="69702"/>
                </a:lnTo>
                <a:close/>
              </a:path>
            </a:pathLst>
          </a:custGeom>
          <a:solidFill>
            <a:srgbClr val="000000"/>
          </a:solidFill>
        </p:spPr>
        <p:txBody>
          <a:bodyPr wrap="square" lIns="0" tIns="0" rIns="0" bIns="0" rtlCol="0"/>
          <a:lstStyle/>
          <a:p>
            <a:endParaRPr/>
          </a:p>
        </p:txBody>
      </p:sp>
      <p:sp>
        <p:nvSpPr>
          <p:cNvPr id="165" name="object 165"/>
          <p:cNvSpPr/>
          <p:nvPr/>
        </p:nvSpPr>
        <p:spPr>
          <a:xfrm>
            <a:off x="4815303" y="5553334"/>
            <a:ext cx="57785" cy="66040"/>
          </a:xfrm>
          <a:custGeom>
            <a:avLst/>
            <a:gdLst/>
            <a:ahLst/>
            <a:cxnLst/>
            <a:rect l="l" t="t" r="r" b="b"/>
            <a:pathLst>
              <a:path w="57785" h="66039">
                <a:moveTo>
                  <a:pt x="57251" y="65749"/>
                </a:moveTo>
                <a:lnTo>
                  <a:pt x="0" y="65749"/>
                </a:lnTo>
                <a:lnTo>
                  <a:pt x="0" y="0"/>
                </a:lnTo>
                <a:lnTo>
                  <a:pt x="56666" y="0"/>
                </a:lnTo>
                <a:lnTo>
                  <a:pt x="56666" y="7909"/>
                </a:lnTo>
                <a:lnTo>
                  <a:pt x="10515" y="7909"/>
                </a:lnTo>
                <a:lnTo>
                  <a:pt x="10515" y="28178"/>
                </a:lnTo>
                <a:lnTo>
                  <a:pt x="53161" y="28178"/>
                </a:lnTo>
                <a:lnTo>
                  <a:pt x="53161" y="35593"/>
                </a:lnTo>
                <a:lnTo>
                  <a:pt x="10515" y="35593"/>
                </a:lnTo>
                <a:lnTo>
                  <a:pt x="10515" y="57839"/>
                </a:lnTo>
                <a:lnTo>
                  <a:pt x="57251" y="57839"/>
                </a:lnTo>
                <a:lnTo>
                  <a:pt x="57251" y="65749"/>
                </a:lnTo>
                <a:close/>
              </a:path>
            </a:pathLst>
          </a:custGeom>
          <a:solidFill>
            <a:srgbClr val="000000"/>
          </a:solidFill>
        </p:spPr>
        <p:txBody>
          <a:bodyPr wrap="square" lIns="0" tIns="0" rIns="0" bIns="0" rtlCol="0"/>
          <a:lstStyle/>
          <a:p>
            <a:endParaRPr/>
          </a:p>
        </p:txBody>
      </p:sp>
      <p:sp>
        <p:nvSpPr>
          <p:cNvPr id="166" name="object 166"/>
          <p:cNvSpPr/>
          <p:nvPr/>
        </p:nvSpPr>
        <p:spPr>
          <a:xfrm>
            <a:off x="4879565" y="5571130"/>
            <a:ext cx="52705" cy="48260"/>
          </a:xfrm>
          <a:custGeom>
            <a:avLst/>
            <a:gdLst/>
            <a:ahLst/>
            <a:cxnLst/>
            <a:rect l="l" t="t" r="r" b="b"/>
            <a:pathLst>
              <a:path w="52704" h="48260">
                <a:moveTo>
                  <a:pt x="12268" y="47952"/>
                </a:moveTo>
                <a:lnTo>
                  <a:pt x="0" y="47952"/>
                </a:lnTo>
                <a:lnTo>
                  <a:pt x="20446" y="23234"/>
                </a:lnTo>
                <a:lnTo>
                  <a:pt x="1168" y="0"/>
                </a:lnTo>
                <a:lnTo>
                  <a:pt x="13436" y="0"/>
                </a:lnTo>
                <a:lnTo>
                  <a:pt x="26872" y="16808"/>
                </a:lnTo>
                <a:lnTo>
                  <a:pt x="37463" y="16808"/>
                </a:lnTo>
                <a:lnTo>
                  <a:pt x="32130" y="23234"/>
                </a:lnTo>
                <a:lnTo>
                  <a:pt x="37446" y="29661"/>
                </a:lnTo>
                <a:lnTo>
                  <a:pt x="26288" y="29661"/>
                </a:lnTo>
                <a:lnTo>
                  <a:pt x="12268" y="47952"/>
                </a:lnTo>
                <a:close/>
              </a:path>
              <a:path w="52704" h="48260">
                <a:moveTo>
                  <a:pt x="37463" y="16808"/>
                </a:moveTo>
                <a:lnTo>
                  <a:pt x="26872" y="16808"/>
                </a:lnTo>
                <a:lnTo>
                  <a:pt x="39725" y="0"/>
                </a:lnTo>
                <a:lnTo>
                  <a:pt x="51409" y="0"/>
                </a:lnTo>
                <a:lnTo>
                  <a:pt x="37463" y="16808"/>
                </a:lnTo>
                <a:close/>
              </a:path>
              <a:path w="52704" h="48260">
                <a:moveTo>
                  <a:pt x="52577" y="47952"/>
                </a:moveTo>
                <a:lnTo>
                  <a:pt x="40309" y="47952"/>
                </a:lnTo>
                <a:lnTo>
                  <a:pt x="26288" y="29661"/>
                </a:lnTo>
                <a:lnTo>
                  <a:pt x="37446" y="29661"/>
                </a:lnTo>
                <a:lnTo>
                  <a:pt x="52577" y="47952"/>
                </a:lnTo>
                <a:close/>
              </a:path>
            </a:pathLst>
          </a:custGeom>
          <a:solidFill>
            <a:srgbClr val="000000"/>
          </a:solidFill>
        </p:spPr>
        <p:txBody>
          <a:bodyPr wrap="square" lIns="0" tIns="0" rIns="0" bIns="0" rtlCol="0"/>
          <a:lstStyle/>
          <a:p>
            <a:endParaRPr/>
          </a:p>
        </p:txBody>
      </p:sp>
      <p:sp>
        <p:nvSpPr>
          <p:cNvPr id="167" name="object 167"/>
          <p:cNvSpPr/>
          <p:nvPr/>
        </p:nvSpPr>
        <p:spPr>
          <a:xfrm>
            <a:off x="4936349" y="5569813"/>
            <a:ext cx="48895" cy="48260"/>
          </a:xfrm>
          <a:custGeom>
            <a:avLst/>
            <a:gdLst/>
            <a:ahLst/>
            <a:cxnLst/>
            <a:rect l="l" t="t" r="r" b="b"/>
            <a:pathLst>
              <a:path w="48895" h="48260">
                <a:moveTo>
                  <a:pt x="12053" y="47659"/>
                </a:moveTo>
                <a:lnTo>
                  <a:pt x="3049" y="38305"/>
                </a:lnTo>
                <a:lnTo>
                  <a:pt x="0" y="23618"/>
                </a:lnTo>
                <a:lnTo>
                  <a:pt x="3868" y="11486"/>
                </a:lnTo>
                <a:lnTo>
                  <a:pt x="13802" y="3067"/>
                </a:lnTo>
                <a:lnTo>
                  <a:pt x="30601" y="0"/>
                </a:lnTo>
                <a:lnTo>
                  <a:pt x="43868" y="6394"/>
                </a:lnTo>
                <a:lnTo>
                  <a:pt x="44210" y="7248"/>
                </a:lnTo>
                <a:lnTo>
                  <a:pt x="13903" y="7248"/>
                </a:lnTo>
                <a:lnTo>
                  <a:pt x="10398" y="16641"/>
                </a:lnTo>
                <a:lnTo>
                  <a:pt x="10398" y="33449"/>
                </a:lnTo>
                <a:lnTo>
                  <a:pt x="12735" y="43830"/>
                </a:lnTo>
                <a:lnTo>
                  <a:pt x="39882" y="43830"/>
                </a:lnTo>
                <a:lnTo>
                  <a:pt x="33038" y="47126"/>
                </a:lnTo>
                <a:lnTo>
                  <a:pt x="12053" y="47659"/>
                </a:lnTo>
                <a:close/>
              </a:path>
              <a:path w="48895" h="48260">
                <a:moveTo>
                  <a:pt x="48371" y="17630"/>
                </a:moveTo>
                <a:lnTo>
                  <a:pt x="39608" y="17630"/>
                </a:lnTo>
                <a:lnTo>
                  <a:pt x="38439" y="11203"/>
                </a:lnTo>
                <a:lnTo>
                  <a:pt x="33766" y="7248"/>
                </a:lnTo>
                <a:lnTo>
                  <a:pt x="44210" y="7248"/>
                </a:lnTo>
                <a:lnTo>
                  <a:pt x="48371" y="17630"/>
                </a:lnTo>
                <a:close/>
              </a:path>
              <a:path w="48895" h="48260">
                <a:moveTo>
                  <a:pt x="39882" y="43830"/>
                </a:moveTo>
                <a:lnTo>
                  <a:pt x="32013" y="43830"/>
                </a:lnTo>
                <a:lnTo>
                  <a:pt x="37855" y="39876"/>
                </a:lnTo>
                <a:lnTo>
                  <a:pt x="39608" y="32460"/>
                </a:lnTo>
                <a:lnTo>
                  <a:pt x="48041" y="34676"/>
                </a:lnTo>
                <a:lnTo>
                  <a:pt x="44005" y="41845"/>
                </a:lnTo>
                <a:lnTo>
                  <a:pt x="39882" y="43830"/>
                </a:lnTo>
                <a:close/>
              </a:path>
            </a:pathLst>
          </a:custGeom>
          <a:solidFill>
            <a:srgbClr val="000000"/>
          </a:solidFill>
        </p:spPr>
        <p:txBody>
          <a:bodyPr wrap="square" lIns="0" tIns="0" rIns="0" bIns="0" rtlCol="0"/>
          <a:lstStyle/>
          <a:p>
            <a:endParaRPr/>
          </a:p>
        </p:txBody>
      </p:sp>
      <p:sp>
        <p:nvSpPr>
          <p:cNvPr id="168" name="object 168"/>
          <p:cNvSpPr/>
          <p:nvPr/>
        </p:nvSpPr>
        <p:spPr>
          <a:xfrm>
            <a:off x="4993519" y="5572845"/>
            <a:ext cx="50800" cy="48260"/>
          </a:xfrm>
          <a:custGeom>
            <a:avLst/>
            <a:gdLst/>
            <a:ahLst/>
            <a:cxnLst/>
            <a:rect l="l" t="t" r="r" b="b"/>
            <a:pathLst>
              <a:path w="50800" h="48260">
                <a:moveTo>
                  <a:pt x="33262" y="47719"/>
                </a:moveTo>
                <a:lnTo>
                  <a:pt x="17861" y="47143"/>
                </a:lnTo>
                <a:lnTo>
                  <a:pt x="7470" y="41890"/>
                </a:lnTo>
                <a:lnTo>
                  <a:pt x="1234" y="30768"/>
                </a:lnTo>
                <a:lnTo>
                  <a:pt x="0" y="13308"/>
                </a:lnTo>
                <a:lnTo>
                  <a:pt x="6455" y="5075"/>
                </a:lnTo>
                <a:lnTo>
                  <a:pt x="18952" y="254"/>
                </a:lnTo>
                <a:lnTo>
                  <a:pt x="38865" y="0"/>
                </a:lnTo>
                <a:lnTo>
                  <a:pt x="42547" y="4216"/>
                </a:lnTo>
                <a:lnTo>
                  <a:pt x="15736" y="4216"/>
                </a:lnTo>
                <a:lnTo>
                  <a:pt x="8726" y="11137"/>
                </a:lnTo>
                <a:lnTo>
                  <a:pt x="8726" y="18552"/>
                </a:lnTo>
                <a:lnTo>
                  <a:pt x="49009" y="18552"/>
                </a:lnTo>
                <a:lnTo>
                  <a:pt x="50204" y="24979"/>
                </a:lnTo>
                <a:lnTo>
                  <a:pt x="8726" y="24979"/>
                </a:lnTo>
                <a:lnTo>
                  <a:pt x="8726" y="34866"/>
                </a:lnTo>
                <a:lnTo>
                  <a:pt x="13984" y="40798"/>
                </a:lnTo>
                <a:lnTo>
                  <a:pt x="45749" y="40798"/>
                </a:lnTo>
                <a:lnTo>
                  <a:pt x="39104" y="44259"/>
                </a:lnTo>
                <a:lnTo>
                  <a:pt x="36767" y="45742"/>
                </a:lnTo>
                <a:lnTo>
                  <a:pt x="33262" y="47719"/>
                </a:lnTo>
                <a:close/>
              </a:path>
              <a:path w="50800" h="48260">
                <a:moveTo>
                  <a:pt x="49009" y="18552"/>
                </a:moveTo>
                <a:lnTo>
                  <a:pt x="40273" y="18552"/>
                </a:lnTo>
                <a:lnTo>
                  <a:pt x="39688" y="11137"/>
                </a:lnTo>
                <a:lnTo>
                  <a:pt x="36183" y="4216"/>
                </a:lnTo>
                <a:lnTo>
                  <a:pt x="42547" y="4216"/>
                </a:lnTo>
                <a:lnTo>
                  <a:pt x="47369" y="9737"/>
                </a:lnTo>
                <a:lnTo>
                  <a:pt x="49009" y="18552"/>
                </a:lnTo>
                <a:close/>
              </a:path>
              <a:path w="50800" h="48260">
                <a:moveTo>
                  <a:pt x="45749" y="40798"/>
                </a:moveTo>
                <a:lnTo>
                  <a:pt x="34431" y="40798"/>
                </a:lnTo>
                <a:lnTo>
                  <a:pt x="39688" y="34866"/>
                </a:lnTo>
                <a:lnTo>
                  <a:pt x="39688" y="31405"/>
                </a:lnTo>
                <a:lnTo>
                  <a:pt x="49620" y="31405"/>
                </a:lnTo>
                <a:lnTo>
                  <a:pt x="49036" y="33383"/>
                </a:lnTo>
                <a:lnTo>
                  <a:pt x="46699" y="40304"/>
                </a:lnTo>
                <a:lnTo>
                  <a:pt x="45749" y="40798"/>
                </a:lnTo>
                <a:close/>
              </a:path>
            </a:pathLst>
          </a:custGeom>
          <a:solidFill>
            <a:srgbClr val="000000"/>
          </a:solidFill>
        </p:spPr>
        <p:txBody>
          <a:bodyPr wrap="square" lIns="0" tIns="0" rIns="0" bIns="0" rtlCol="0"/>
          <a:lstStyle/>
          <a:p>
            <a:endParaRPr/>
          </a:p>
        </p:txBody>
      </p:sp>
      <p:sp>
        <p:nvSpPr>
          <p:cNvPr id="169" name="object 169"/>
          <p:cNvSpPr/>
          <p:nvPr/>
        </p:nvSpPr>
        <p:spPr>
          <a:xfrm>
            <a:off x="5054824" y="5569646"/>
            <a:ext cx="48260" cy="69215"/>
          </a:xfrm>
          <a:custGeom>
            <a:avLst/>
            <a:gdLst/>
            <a:ahLst/>
            <a:cxnLst/>
            <a:rect l="l" t="t" r="r" b="b"/>
            <a:pathLst>
              <a:path w="48260" h="69214">
                <a:moveTo>
                  <a:pt x="10375" y="8404"/>
                </a:moveTo>
                <a:lnTo>
                  <a:pt x="8762" y="8404"/>
                </a:lnTo>
                <a:lnTo>
                  <a:pt x="11099" y="5437"/>
                </a:lnTo>
                <a:lnTo>
                  <a:pt x="15773" y="0"/>
                </a:lnTo>
                <a:lnTo>
                  <a:pt x="31221" y="520"/>
                </a:lnTo>
                <a:lnTo>
                  <a:pt x="41098" y="5765"/>
                </a:lnTo>
                <a:lnTo>
                  <a:pt x="41928" y="7415"/>
                </a:lnTo>
                <a:lnTo>
                  <a:pt x="10515" y="7415"/>
                </a:lnTo>
                <a:lnTo>
                  <a:pt x="10375" y="8404"/>
                </a:lnTo>
                <a:close/>
              </a:path>
              <a:path w="48260" h="69214">
                <a:moveTo>
                  <a:pt x="9347" y="68715"/>
                </a:moveTo>
                <a:lnTo>
                  <a:pt x="0" y="68715"/>
                </a:lnTo>
                <a:lnTo>
                  <a:pt x="0" y="1483"/>
                </a:lnTo>
                <a:lnTo>
                  <a:pt x="8762" y="1483"/>
                </a:lnTo>
                <a:lnTo>
                  <a:pt x="8762" y="8404"/>
                </a:lnTo>
                <a:lnTo>
                  <a:pt x="10375" y="8404"/>
                </a:lnTo>
                <a:lnTo>
                  <a:pt x="8762" y="19774"/>
                </a:lnTo>
                <a:lnTo>
                  <a:pt x="8762" y="40537"/>
                </a:lnTo>
                <a:lnTo>
                  <a:pt x="18110" y="43997"/>
                </a:lnTo>
                <a:lnTo>
                  <a:pt x="41608" y="43997"/>
                </a:lnTo>
                <a:lnTo>
                  <a:pt x="41259" y="44491"/>
                </a:lnTo>
                <a:lnTo>
                  <a:pt x="9347" y="44491"/>
                </a:lnTo>
                <a:lnTo>
                  <a:pt x="9347" y="68715"/>
                </a:lnTo>
                <a:close/>
              </a:path>
              <a:path w="48260" h="69214">
                <a:moveTo>
                  <a:pt x="41608" y="43997"/>
                </a:moveTo>
                <a:lnTo>
                  <a:pt x="35051" y="43997"/>
                </a:lnTo>
                <a:lnTo>
                  <a:pt x="39725" y="36087"/>
                </a:lnTo>
                <a:lnTo>
                  <a:pt x="39725" y="19279"/>
                </a:lnTo>
                <a:lnTo>
                  <a:pt x="39141" y="7415"/>
                </a:lnTo>
                <a:lnTo>
                  <a:pt x="41928" y="7415"/>
                </a:lnTo>
                <a:lnTo>
                  <a:pt x="46825" y="17142"/>
                </a:lnTo>
                <a:lnTo>
                  <a:pt x="47784" y="35258"/>
                </a:lnTo>
                <a:lnTo>
                  <a:pt x="41608" y="43997"/>
                </a:lnTo>
                <a:close/>
              </a:path>
              <a:path w="48260" h="69214">
                <a:moveTo>
                  <a:pt x="24536" y="50918"/>
                </a:moveTo>
                <a:lnTo>
                  <a:pt x="16941" y="50918"/>
                </a:lnTo>
                <a:lnTo>
                  <a:pt x="12268" y="47952"/>
                </a:lnTo>
                <a:lnTo>
                  <a:pt x="9347" y="44491"/>
                </a:lnTo>
                <a:lnTo>
                  <a:pt x="41259" y="44491"/>
                </a:lnTo>
                <a:lnTo>
                  <a:pt x="40051" y="46201"/>
                </a:lnTo>
                <a:lnTo>
                  <a:pt x="24536" y="50918"/>
                </a:lnTo>
                <a:close/>
              </a:path>
            </a:pathLst>
          </a:custGeom>
          <a:solidFill>
            <a:srgbClr val="000000"/>
          </a:solidFill>
        </p:spPr>
        <p:txBody>
          <a:bodyPr wrap="square" lIns="0" tIns="0" rIns="0" bIns="0" rtlCol="0"/>
          <a:lstStyle/>
          <a:p>
            <a:endParaRPr/>
          </a:p>
        </p:txBody>
      </p:sp>
      <p:sp>
        <p:nvSpPr>
          <p:cNvPr id="170" name="object 170"/>
          <p:cNvSpPr/>
          <p:nvPr/>
        </p:nvSpPr>
        <p:spPr>
          <a:xfrm>
            <a:off x="5110322" y="5557781"/>
            <a:ext cx="26670" cy="62230"/>
          </a:xfrm>
          <a:custGeom>
            <a:avLst/>
            <a:gdLst/>
            <a:ahLst/>
            <a:cxnLst/>
            <a:rect l="l" t="t" r="r" b="b"/>
            <a:pathLst>
              <a:path w="26670" h="62229">
                <a:moveTo>
                  <a:pt x="17525" y="13347"/>
                </a:moveTo>
                <a:lnTo>
                  <a:pt x="7594" y="13347"/>
                </a:lnTo>
                <a:lnTo>
                  <a:pt x="7594" y="0"/>
                </a:lnTo>
                <a:lnTo>
                  <a:pt x="17525" y="0"/>
                </a:lnTo>
                <a:lnTo>
                  <a:pt x="17525" y="13347"/>
                </a:lnTo>
                <a:close/>
              </a:path>
              <a:path w="26670" h="62229">
                <a:moveTo>
                  <a:pt x="26288" y="19774"/>
                </a:moveTo>
                <a:lnTo>
                  <a:pt x="0" y="19774"/>
                </a:lnTo>
                <a:lnTo>
                  <a:pt x="0" y="13347"/>
                </a:lnTo>
                <a:lnTo>
                  <a:pt x="26288" y="13347"/>
                </a:lnTo>
                <a:lnTo>
                  <a:pt x="26288" y="19774"/>
                </a:lnTo>
                <a:close/>
              </a:path>
              <a:path w="26670" h="62229">
                <a:moveTo>
                  <a:pt x="22783" y="61794"/>
                </a:moveTo>
                <a:lnTo>
                  <a:pt x="9931" y="61794"/>
                </a:lnTo>
                <a:lnTo>
                  <a:pt x="7594" y="57345"/>
                </a:lnTo>
                <a:lnTo>
                  <a:pt x="7594" y="19774"/>
                </a:lnTo>
                <a:lnTo>
                  <a:pt x="17525" y="19774"/>
                </a:lnTo>
                <a:lnTo>
                  <a:pt x="17525" y="54873"/>
                </a:lnTo>
                <a:lnTo>
                  <a:pt x="26288" y="54873"/>
                </a:lnTo>
                <a:lnTo>
                  <a:pt x="26288" y="61300"/>
                </a:lnTo>
                <a:lnTo>
                  <a:pt x="22783" y="61794"/>
                </a:lnTo>
                <a:close/>
              </a:path>
            </a:pathLst>
          </a:custGeom>
          <a:solidFill>
            <a:srgbClr val="000000"/>
          </a:solidFill>
        </p:spPr>
        <p:txBody>
          <a:bodyPr wrap="square" lIns="0" tIns="0" rIns="0" bIns="0" rtlCol="0"/>
          <a:lstStyle/>
          <a:p>
            <a:endParaRPr/>
          </a:p>
        </p:txBody>
      </p:sp>
      <p:sp>
        <p:nvSpPr>
          <p:cNvPr id="171" name="object 171"/>
          <p:cNvSpPr/>
          <p:nvPr/>
        </p:nvSpPr>
        <p:spPr>
          <a:xfrm>
            <a:off x="5146542" y="5553331"/>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8898"/>
                </a:moveTo>
                <a:lnTo>
                  <a:pt x="0" y="8898"/>
                </a:lnTo>
                <a:lnTo>
                  <a:pt x="0" y="0"/>
                </a:lnTo>
                <a:lnTo>
                  <a:pt x="9347" y="0"/>
                </a:lnTo>
                <a:lnTo>
                  <a:pt x="9347" y="8898"/>
                </a:lnTo>
                <a:close/>
              </a:path>
            </a:pathLst>
          </a:custGeom>
          <a:solidFill>
            <a:srgbClr val="000000"/>
          </a:solidFill>
        </p:spPr>
        <p:txBody>
          <a:bodyPr wrap="square" lIns="0" tIns="0" rIns="0" bIns="0" rtlCol="0"/>
          <a:lstStyle/>
          <a:p>
            <a:endParaRPr/>
          </a:p>
        </p:txBody>
      </p:sp>
      <p:sp>
        <p:nvSpPr>
          <p:cNvPr id="172" name="object 172"/>
          <p:cNvSpPr/>
          <p:nvPr/>
        </p:nvSpPr>
        <p:spPr>
          <a:xfrm>
            <a:off x="5166989" y="5570359"/>
            <a:ext cx="52069" cy="46990"/>
          </a:xfrm>
          <a:custGeom>
            <a:avLst/>
            <a:gdLst/>
            <a:ahLst/>
            <a:cxnLst/>
            <a:rect l="l" t="t" r="r" b="b"/>
            <a:pathLst>
              <a:path w="52070" h="46989">
                <a:moveTo>
                  <a:pt x="12449" y="46738"/>
                </a:moveTo>
                <a:lnTo>
                  <a:pt x="3089" y="37153"/>
                </a:lnTo>
                <a:lnTo>
                  <a:pt x="0" y="24497"/>
                </a:lnTo>
                <a:lnTo>
                  <a:pt x="298" y="20603"/>
                </a:lnTo>
                <a:lnTo>
                  <a:pt x="4767" y="10223"/>
                </a:lnTo>
                <a:lnTo>
                  <a:pt x="15526" y="2609"/>
                </a:lnTo>
                <a:lnTo>
                  <a:pt x="33766" y="0"/>
                </a:lnTo>
                <a:lnTo>
                  <a:pt x="44585" y="5910"/>
                </a:lnTo>
                <a:lnTo>
                  <a:pt x="44739" y="6206"/>
                </a:lnTo>
                <a:lnTo>
                  <a:pt x="12852" y="6206"/>
                </a:lnTo>
                <a:lnTo>
                  <a:pt x="9931" y="18070"/>
                </a:lnTo>
                <a:lnTo>
                  <a:pt x="9931" y="30924"/>
                </a:lnTo>
                <a:lnTo>
                  <a:pt x="12852" y="43283"/>
                </a:lnTo>
                <a:lnTo>
                  <a:pt x="40879" y="43283"/>
                </a:lnTo>
                <a:lnTo>
                  <a:pt x="32764" y="46493"/>
                </a:lnTo>
                <a:lnTo>
                  <a:pt x="12449" y="46738"/>
                </a:lnTo>
                <a:close/>
              </a:path>
              <a:path w="52070" h="46989">
                <a:moveTo>
                  <a:pt x="40879" y="43283"/>
                </a:moveTo>
                <a:lnTo>
                  <a:pt x="40309" y="43283"/>
                </a:lnTo>
                <a:lnTo>
                  <a:pt x="43230" y="30924"/>
                </a:lnTo>
                <a:lnTo>
                  <a:pt x="43230" y="18070"/>
                </a:lnTo>
                <a:lnTo>
                  <a:pt x="40309" y="6206"/>
                </a:lnTo>
                <a:lnTo>
                  <a:pt x="44739" y="6206"/>
                </a:lnTo>
                <a:lnTo>
                  <a:pt x="50502" y="17284"/>
                </a:lnTo>
                <a:lnTo>
                  <a:pt x="51535" y="33500"/>
                </a:lnTo>
                <a:lnTo>
                  <a:pt x="45265" y="41548"/>
                </a:lnTo>
                <a:lnTo>
                  <a:pt x="40879" y="43283"/>
                </a:lnTo>
                <a:close/>
              </a:path>
            </a:pathLst>
          </a:custGeom>
          <a:solidFill>
            <a:srgbClr val="000000"/>
          </a:solidFill>
        </p:spPr>
        <p:txBody>
          <a:bodyPr wrap="square" lIns="0" tIns="0" rIns="0" bIns="0" rtlCol="0"/>
          <a:lstStyle/>
          <a:p>
            <a:endParaRPr/>
          </a:p>
        </p:txBody>
      </p:sp>
      <p:sp>
        <p:nvSpPr>
          <p:cNvPr id="173" name="object 173"/>
          <p:cNvSpPr/>
          <p:nvPr/>
        </p:nvSpPr>
        <p:spPr>
          <a:xfrm>
            <a:off x="5231250" y="5569644"/>
            <a:ext cx="46355" cy="49530"/>
          </a:xfrm>
          <a:custGeom>
            <a:avLst/>
            <a:gdLst/>
            <a:ahLst/>
            <a:cxnLst/>
            <a:rect l="l" t="t" r="r" b="b"/>
            <a:pathLst>
              <a:path w="46354" h="49529">
                <a:moveTo>
                  <a:pt x="15967" y="8404"/>
                </a:moveTo>
                <a:lnTo>
                  <a:pt x="9347" y="8404"/>
                </a:lnTo>
                <a:lnTo>
                  <a:pt x="11099" y="5437"/>
                </a:lnTo>
                <a:lnTo>
                  <a:pt x="16357" y="0"/>
                </a:lnTo>
                <a:lnTo>
                  <a:pt x="26918" y="5"/>
                </a:lnTo>
                <a:lnTo>
                  <a:pt x="39780" y="3392"/>
                </a:lnTo>
                <a:lnTo>
                  <a:pt x="41691" y="7415"/>
                </a:lnTo>
                <a:lnTo>
                  <a:pt x="19278" y="7415"/>
                </a:lnTo>
                <a:lnTo>
                  <a:pt x="15967" y="8404"/>
                </a:lnTo>
                <a:close/>
              </a:path>
              <a:path w="46354" h="49529">
                <a:moveTo>
                  <a:pt x="9347" y="49435"/>
                </a:moveTo>
                <a:lnTo>
                  <a:pt x="0" y="49435"/>
                </a:lnTo>
                <a:lnTo>
                  <a:pt x="0" y="1483"/>
                </a:lnTo>
                <a:lnTo>
                  <a:pt x="8762" y="1483"/>
                </a:lnTo>
                <a:lnTo>
                  <a:pt x="8762" y="8404"/>
                </a:lnTo>
                <a:lnTo>
                  <a:pt x="15967" y="8404"/>
                </a:lnTo>
                <a:lnTo>
                  <a:pt x="9347" y="10381"/>
                </a:lnTo>
                <a:lnTo>
                  <a:pt x="9347" y="49435"/>
                </a:lnTo>
                <a:close/>
              </a:path>
              <a:path w="46354" h="49529">
                <a:moveTo>
                  <a:pt x="46151" y="49435"/>
                </a:moveTo>
                <a:lnTo>
                  <a:pt x="36804" y="49435"/>
                </a:lnTo>
                <a:lnTo>
                  <a:pt x="36804" y="11370"/>
                </a:lnTo>
                <a:lnTo>
                  <a:pt x="33883" y="7415"/>
                </a:lnTo>
                <a:lnTo>
                  <a:pt x="41691" y="7415"/>
                </a:lnTo>
                <a:lnTo>
                  <a:pt x="46151" y="16808"/>
                </a:lnTo>
                <a:lnTo>
                  <a:pt x="46151" y="49435"/>
                </a:lnTo>
                <a:close/>
              </a:path>
            </a:pathLst>
          </a:custGeom>
          <a:solidFill>
            <a:srgbClr val="000000"/>
          </a:solidFill>
        </p:spPr>
        <p:txBody>
          <a:bodyPr wrap="square" lIns="0" tIns="0" rIns="0" bIns="0" rtlCol="0"/>
          <a:lstStyle/>
          <a:p>
            <a:endParaRPr/>
          </a:p>
        </p:txBody>
      </p:sp>
      <p:sp>
        <p:nvSpPr>
          <p:cNvPr id="174" name="object 174"/>
          <p:cNvSpPr/>
          <p:nvPr/>
        </p:nvSpPr>
        <p:spPr>
          <a:xfrm>
            <a:off x="4814719" y="5664066"/>
            <a:ext cx="63500" cy="66040"/>
          </a:xfrm>
          <a:custGeom>
            <a:avLst/>
            <a:gdLst/>
            <a:ahLst/>
            <a:cxnLst/>
            <a:rect l="l" t="t" r="r" b="b"/>
            <a:pathLst>
              <a:path w="63500" h="66039">
                <a:moveTo>
                  <a:pt x="30962" y="65749"/>
                </a:moveTo>
                <a:lnTo>
                  <a:pt x="0" y="65749"/>
                </a:lnTo>
                <a:lnTo>
                  <a:pt x="0" y="0"/>
                </a:lnTo>
                <a:lnTo>
                  <a:pt x="34070" y="67"/>
                </a:lnTo>
                <a:lnTo>
                  <a:pt x="46750" y="3105"/>
                </a:lnTo>
                <a:lnTo>
                  <a:pt x="52002" y="7415"/>
                </a:lnTo>
                <a:lnTo>
                  <a:pt x="10515" y="7415"/>
                </a:lnTo>
                <a:lnTo>
                  <a:pt x="10515" y="58333"/>
                </a:lnTo>
                <a:lnTo>
                  <a:pt x="52096" y="58333"/>
                </a:lnTo>
                <a:lnTo>
                  <a:pt x="47849" y="62092"/>
                </a:lnTo>
                <a:lnTo>
                  <a:pt x="30962" y="65749"/>
                </a:lnTo>
                <a:close/>
              </a:path>
              <a:path w="63500" h="66039">
                <a:moveTo>
                  <a:pt x="52096" y="58333"/>
                </a:moveTo>
                <a:lnTo>
                  <a:pt x="10515" y="58333"/>
                </a:lnTo>
                <a:lnTo>
                  <a:pt x="36531" y="57713"/>
                </a:lnTo>
                <a:lnTo>
                  <a:pt x="45465" y="52408"/>
                </a:lnTo>
                <a:lnTo>
                  <a:pt x="50921" y="40645"/>
                </a:lnTo>
                <a:lnTo>
                  <a:pt x="51917" y="21180"/>
                </a:lnTo>
                <a:lnTo>
                  <a:pt x="43768" y="10856"/>
                </a:lnTo>
                <a:lnTo>
                  <a:pt x="30378" y="7415"/>
                </a:lnTo>
                <a:lnTo>
                  <a:pt x="52002" y="7415"/>
                </a:lnTo>
                <a:lnTo>
                  <a:pt x="56122" y="10796"/>
                </a:lnTo>
                <a:lnTo>
                  <a:pt x="61764" y="23335"/>
                </a:lnTo>
                <a:lnTo>
                  <a:pt x="63258" y="40916"/>
                </a:lnTo>
                <a:lnTo>
                  <a:pt x="58217" y="52917"/>
                </a:lnTo>
                <a:lnTo>
                  <a:pt x="52096" y="58333"/>
                </a:lnTo>
                <a:close/>
              </a:path>
            </a:pathLst>
          </a:custGeom>
          <a:solidFill>
            <a:srgbClr val="000000"/>
          </a:solidFill>
        </p:spPr>
        <p:txBody>
          <a:bodyPr wrap="square" lIns="0" tIns="0" rIns="0" bIns="0" rtlCol="0"/>
          <a:lstStyle/>
          <a:p>
            <a:endParaRPr/>
          </a:p>
        </p:txBody>
      </p:sp>
      <p:sp>
        <p:nvSpPr>
          <p:cNvPr id="175" name="object 175"/>
          <p:cNvSpPr/>
          <p:nvPr/>
        </p:nvSpPr>
        <p:spPr>
          <a:xfrm>
            <a:off x="4890701" y="5683578"/>
            <a:ext cx="50800" cy="48260"/>
          </a:xfrm>
          <a:custGeom>
            <a:avLst/>
            <a:gdLst/>
            <a:ahLst/>
            <a:cxnLst/>
            <a:rect l="l" t="t" r="r" b="b"/>
            <a:pathLst>
              <a:path w="50800" h="48260">
                <a:moveTo>
                  <a:pt x="32678" y="47719"/>
                </a:moveTo>
                <a:lnTo>
                  <a:pt x="17684" y="47143"/>
                </a:lnTo>
                <a:lnTo>
                  <a:pt x="7223" y="41890"/>
                </a:lnTo>
                <a:lnTo>
                  <a:pt x="1131" y="30768"/>
                </a:lnTo>
                <a:lnTo>
                  <a:pt x="0" y="13308"/>
                </a:lnTo>
                <a:lnTo>
                  <a:pt x="6455" y="5075"/>
                </a:lnTo>
                <a:lnTo>
                  <a:pt x="18952" y="254"/>
                </a:lnTo>
                <a:lnTo>
                  <a:pt x="38865" y="0"/>
                </a:lnTo>
                <a:lnTo>
                  <a:pt x="42547" y="4216"/>
                </a:lnTo>
                <a:lnTo>
                  <a:pt x="15152" y="4216"/>
                </a:lnTo>
                <a:lnTo>
                  <a:pt x="8726" y="11137"/>
                </a:lnTo>
                <a:lnTo>
                  <a:pt x="8726" y="18552"/>
                </a:lnTo>
                <a:lnTo>
                  <a:pt x="49009" y="18552"/>
                </a:lnTo>
                <a:lnTo>
                  <a:pt x="50204" y="24979"/>
                </a:lnTo>
                <a:lnTo>
                  <a:pt x="8726" y="24979"/>
                </a:lnTo>
                <a:lnTo>
                  <a:pt x="8726" y="34866"/>
                </a:lnTo>
                <a:lnTo>
                  <a:pt x="13984" y="40798"/>
                </a:lnTo>
                <a:lnTo>
                  <a:pt x="45238" y="40798"/>
                </a:lnTo>
                <a:lnTo>
                  <a:pt x="39104" y="44259"/>
                </a:lnTo>
                <a:lnTo>
                  <a:pt x="36767" y="45742"/>
                </a:lnTo>
                <a:lnTo>
                  <a:pt x="32678" y="47719"/>
                </a:lnTo>
                <a:close/>
              </a:path>
              <a:path w="50800" h="48260">
                <a:moveTo>
                  <a:pt x="49009" y="18552"/>
                </a:moveTo>
                <a:lnTo>
                  <a:pt x="40273" y="18552"/>
                </a:lnTo>
                <a:lnTo>
                  <a:pt x="39688" y="11137"/>
                </a:lnTo>
                <a:lnTo>
                  <a:pt x="35599" y="4216"/>
                </a:lnTo>
                <a:lnTo>
                  <a:pt x="42547" y="4216"/>
                </a:lnTo>
                <a:lnTo>
                  <a:pt x="47369" y="9737"/>
                </a:lnTo>
                <a:lnTo>
                  <a:pt x="49009" y="18552"/>
                </a:lnTo>
                <a:close/>
              </a:path>
              <a:path w="50800" h="48260">
                <a:moveTo>
                  <a:pt x="45238" y="40798"/>
                </a:moveTo>
                <a:lnTo>
                  <a:pt x="33846" y="40798"/>
                </a:lnTo>
                <a:lnTo>
                  <a:pt x="39104" y="34866"/>
                </a:lnTo>
                <a:lnTo>
                  <a:pt x="39688" y="31405"/>
                </a:lnTo>
                <a:lnTo>
                  <a:pt x="49036" y="31405"/>
                </a:lnTo>
                <a:lnTo>
                  <a:pt x="49036" y="33383"/>
                </a:lnTo>
                <a:lnTo>
                  <a:pt x="46115" y="40304"/>
                </a:lnTo>
                <a:lnTo>
                  <a:pt x="45238" y="40798"/>
                </a:lnTo>
                <a:close/>
              </a:path>
            </a:pathLst>
          </a:custGeom>
          <a:solidFill>
            <a:srgbClr val="000000"/>
          </a:solidFill>
        </p:spPr>
        <p:txBody>
          <a:bodyPr wrap="square" lIns="0" tIns="0" rIns="0" bIns="0" rtlCol="0"/>
          <a:lstStyle/>
          <a:p>
            <a:endParaRPr/>
          </a:p>
        </p:txBody>
      </p:sp>
      <p:sp>
        <p:nvSpPr>
          <p:cNvPr id="176" name="object 176"/>
          <p:cNvSpPr/>
          <p:nvPr/>
        </p:nvSpPr>
        <p:spPr>
          <a:xfrm>
            <a:off x="4946747" y="5668514"/>
            <a:ext cx="26670" cy="62230"/>
          </a:xfrm>
          <a:custGeom>
            <a:avLst/>
            <a:gdLst/>
            <a:ahLst/>
            <a:cxnLst/>
            <a:rect l="l" t="t" r="r" b="b"/>
            <a:pathLst>
              <a:path w="26670" h="62229">
                <a:moveTo>
                  <a:pt x="17525" y="13347"/>
                </a:moveTo>
                <a:lnTo>
                  <a:pt x="7594" y="13347"/>
                </a:lnTo>
                <a:lnTo>
                  <a:pt x="7594" y="0"/>
                </a:lnTo>
                <a:lnTo>
                  <a:pt x="17525" y="0"/>
                </a:lnTo>
                <a:lnTo>
                  <a:pt x="17525" y="13347"/>
                </a:lnTo>
                <a:close/>
              </a:path>
              <a:path w="26670" h="62229">
                <a:moveTo>
                  <a:pt x="26288" y="19774"/>
                </a:moveTo>
                <a:lnTo>
                  <a:pt x="0" y="19774"/>
                </a:lnTo>
                <a:lnTo>
                  <a:pt x="0" y="13347"/>
                </a:lnTo>
                <a:lnTo>
                  <a:pt x="26288" y="13347"/>
                </a:lnTo>
                <a:lnTo>
                  <a:pt x="26288" y="19774"/>
                </a:lnTo>
                <a:close/>
              </a:path>
              <a:path w="26670" h="62229">
                <a:moveTo>
                  <a:pt x="22783" y="61794"/>
                </a:moveTo>
                <a:lnTo>
                  <a:pt x="9931" y="61794"/>
                </a:lnTo>
                <a:lnTo>
                  <a:pt x="7594" y="57345"/>
                </a:lnTo>
                <a:lnTo>
                  <a:pt x="7594" y="19774"/>
                </a:lnTo>
                <a:lnTo>
                  <a:pt x="17525" y="19774"/>
                </a:lnTo>
                <a:lnTo>
                  <a:pt x="17525" y="54873"/>
                </a:lnTo>
                <a:lnTo>
                  <a:pt x="26288" y="54873"/>
                </a:lnTo>
                <a:lnTo>
                  <a:pt x="26288" y="61300"/>
                </a:lnTo>
                <a:lnTo>
                  <a:pt x="22783" y="61794"/>
                </a:lnTo>
                <a:close/>
              </a:path>
            </a:pathLst>
          </a:custGeom>
          <a:solidFill>
            <a:srgbClr val="000000"/>
          </a:solidFill>
        </p:spPr>
        <p:txBody>
          <a:bodyPr wrap="square" lIns="0" tIns="0" rIns="0" bIns="0" rtlCol="0"/>
          <a:lstStyle/>
          <a:p>
            <a:endParaRPr/>
          </a:p>
        </p:txBody>
      </p:sp>
      <p:sp>
        <p:nvSpPr>
          <p:cNvPr id="177" name="object 177"/>
          <p:cNvSpPr/>
          <p:nvPr/>
        </p:nvSpPr>
        <p:spPr>
          <a:xfrm>
            <a:off x="4981693" y="5683577"/>
            <a:ext cx="50165" cy="48260"/>
          </a:xfrm>
          <a:custGeom>
            <a:avLst/>
            <a:gdLst/>
            <a:ahLst/>
            <a:cxnLst/>
            <a:rect l="l" t="t" r="r" b="b"/>
            <a:pathLst>
              <a:path w="50164" h="48260">
                <a:moveTo>
                  <a:pt x="32820" y="47719"/>
                </a:moveTo>
                <a:lnTo>
                  <a:pt x="17923" y="47237"/>
                </a:lnTo>
                <a:lnTo>
                  <a:pt x="7459" y="42110"/>
                </a:lnTo>
                <a:lnTo>
                  <a:pt x="1257" y="31006"/>
                </a:lnTo>
                <a:lnTo>
                  <a:pt x="0" y="13457"/>
                </a:lnTo>
                <a:lnTo>
                  <a:pt x="6245" y="5146"/>
                </a:lnTo>
                <a:lnTo>
                  <a:pt x="18628" y="268"/>
                </a:lnTo>
                <a:lnTo>
                  <a:pt x="38682" y="0"/>
                </a:lnTo>
                <a:lnTo>
                  <a:pt x="42310" y="4216"/>
                </a:lnTo>
                <a:lnTo>
                  <a:pt x="15294" y="4216"/>
                </a:lnTo>
                <a:lnTo>
                  <a:pt x="8284" y="11137"/>
                </a:lnTo>
                <a:lnTo>
                  <a:pt x="8284" y="18552"/>
                </a:lnTo>
                <a:lnTo>
                  <a:pt x="48623" y="18552"/>
                </a:lnTo>
                <a:lnTo>
                  <a:pt x="49762" y="24979"/>
                </a:lnTo>
                <a:lnTo>
                  <a:pt x="8284" y="24979"/>
                </a:lnTo>
                <a:lnTo>
                  <a:pt x="8284" y="34866"/>
                </a:lnTo>
                <a:lnTo>
                  <a:pt x="14126" y="40798"/>
                </a:lnTo>
                <a:lnTo>
                  <a:pt x="45380" y="40798"/>
                </a:lnTo>
                <a:lnTo>
                  <a:pt x="39246" y="44259"/>
                </a:lnTo>
                <a:lnTo>
                  <a:pt x="36325" y="45742"/>
                </a:lnTo>
                <a:lnTo>
                  <a:pt x="32820" y="47719"/>
                </a:lnTo>
                <a:close/>
              </a:path>
              <a:path w="50164" h="48260">
                <a:moveTo>
                  <a:pt x="48623" y="18552"/>
                </a:moveTo>
                <a:lnTo>
                  <a:pt x="39830" y="18552"/>
                </a:lnTo>
                <a:lnTo>
                  <a:pt x="39246" y="11137"/>
                </a:lnTo>
                <a:lnTo>
                  <a:pt x="35741" y="4216"/>
                </a:lnTo>
                <a:lnTo>
                  <a:pt x="42310" y="4216"/>
                </a:lnTo>
                <a:lnTo>
                  <a:pt x="47061" y="9737"/>
                </a:lnTo>
                <a:lnTo>
                  <a:pt x="48623" y="18552"/>
                </a:lnTo>
                <a:close/>
              </a:path>
              <a:path w="50164" h="48260">
                <a:moveTo>
                  <a:pt x="45380" y="40798"/>
                </a:moveTo>
                <a:lnTo>
                  <a:pt x="33989" y="40798"/>
                </a:lnTo>
                <a:lnTo>
                  <a:pt x="39246" y="34866"/>
                </a:lnTo>
                <a:lnTo>
                  <a:pt x="39830" y="31405"/>
                </a:lnTo>
                <a:lnTo>
                  <a:pt x="49178" y="31405"/>
                </a:lnTo>
                <a:lnTo>
                  <a:pt x="48593" y="33383"/>
                </a:lnTo>
                <a:lnTo>
                  <a:pt x="46257" y="40304"/>
                </a:lnTo>
                <a:lnTo>
                  <a:pt x="45380" y="40798"/>
                </a:lnTo>
                <a:close/>
              </a:path>
            </a:pathLst>
          </a:custGeom>
          <a:solidFill>
            <a:srgbClr val="000000"/>
          </a:solidFill>
        </p:spPr>
        <p:txBody>
          <a:bodyPr wrap="square" lIns="0" tIns="0" rIns="0" bIns="0" rtlCol="0"/>
          <a:lstStyle/>
          <a:p>
            <a:endParaRPr/>
          </a:p>
        </p:txBody>
      </p:sp>
      <p:sp>
        <p:nvSpPr>
          <p:cNvPr id="178" name="object 178"/>
          <p:cNvSpPr/>
          <p:nvPr/>
        </p:nvSpPr>
        <p:spPr>
          <a:xfrm>
            <a:off x="5039756" y="5680612"/>
            <a:ext cx="48895" cy="48260"/>
          </a:xfrm>
          <a:custGeom>
            <a:avLst/>
            <a:gdLst/>
            <a:ahLst/>
            <a:cxnLst/>
            <a:rect l="l" t="t" r="r" b="b"/>
            <a:pathLst>
              <a:path w="48895" h="48260">
                <a:moveTo>
                  <a:pt x="12044" y="47683"/>
                </a:moveTo>
                <a:lnTo>
                  <a:pt x="3069" y="38287"/>
                </a:lnTo>
                <a:lnTo>
                  <a:pt x="0" y="23399"/>
                </a:lnTo>
                <a:lnTo>
                  <a:pt x="3766" y="11343"/>
                </a:lnTo>
                <a:lnTo>
                  <a:pt x="13636" y="2998"/>
                </a:lnTo>
                <a:lnTo>
                  <a:pt x="30742" y="0"/>
                </a:lnTo>
                <a:lnTo>
                  <a:pt x="43944" y="6484"/>
                </a:lnTo>
                <a:lnTo>
                  <a:pt x="44222" y="7180"/>
                </a:lnTo>
                <a:lnTo>
                  <a:pt x="13898" y="7180"/>
                </a:lnTo>
                <a:lnTo>
                  <a:pt x="9809" y="16573"/>
                </a:lnTo>
                <a:lnTo>
                  <a:pt x="9809" y="33381"/>
                </a:lnTo>
                <a:lnTo>
                  <a:pt x="12146" y="43763"/>
                </a:lnTo>
                <a:lnTo>
                  <a:pt x="39703" y="43763"/>
                </a:lnTo>
                <a:lnTo>
                  <a:pt x="32936" y="47086"/>
                </a:lnTo>
                <a:lnTo>
                  <a:pt x="12044" y="47683"/>
                </a:lnTo>
                <a:close/>
              </a:path>
              <a:path w="48895" h="48260">
                <a:moveTo>
                  <a:pt x="48366" y="17562"/>
                </a:moveTo>
                <a:lnTo>
                  <a:pt x="39019" y="17562"/>
                </a:lnTo>
                <a:lnTo>
                  <a:pt x="37850" y="11135"/>
                </a:lnTo>
                <a:lnTo>
                  <a:pt x="33761" y="7180"/>
                </a:lnTo>
                <a:lnTo>
                  <a:pt x="44222" y="7180"/>
                </a:lnTo>
                <a:lnTo>
                  <a:pt x="48366" y="17562"/>
                </a:lnTo>
                <a:close/>
              </a:path>
              <a:path w="48895" h="48260">
                <a:moveTo>
                  <a:pt x="39703" y="43763"/>
                </a:moveTo>
                <a:lnTo>
                  <a:pt x="32008" y="43763"/>
                </a:lnTo>
                <a:lnTo>
                  <a:pt x="37266" y="39808"/>
                </a:lnTo>
                <a:lnTo>
                  <a:pt x="39019" y="32392"/>
                </a:lnTo>
                <a:lnTo>
                  <a:pt x="47904" y="34586"/>
                </a:lnTo>
                <a:lnTo>
                  <a:pt x="43762" y="41769"/>
                </a:lnTo>
                <a:lnTo>
                  <a:pt x="39703" y="43763"/>
                </a:lnTo>
                <a:close/>
              </a:path>
            </a:pathLst>
          </a:custGeom>
          <a:solidFill>
            <a:srgbClr val="000000"/>
          </a:solidFill>
        </p:spPr>
        <p:txBody>
          <a:bodyPr wrap="square" lIns="0" tIns="0" rIns="0" bIns="0" rtlCol="0"/>
          <a:lstStyle/>
          <a:p>
            <a:endParaRPr/>
          </a:p>
        </p:txBody>
      </p:sp>
      <p:sp>
        <p:nvSpPr>
          <p:cNvPr id="179" name="object 179"/>
          <p:cNvSpPr/>
          <p:nvPr/>
        </p:nvSpPr>
        <p:spPr>
          <a:xfrm>
            <a:off x="5092212" y="5668513"/>
            <a:ext cx="26670" cy="62230"/>
          </a:xfrm>
          <a:custGeom>
            <a:avLst/>
            <a:gdLst/>
            <a:ahLst/>
            <a:cxnLst/>
            <a:rect l="l" t="t" r="r" b="b"/>
            <a:pathLst>
              <a:path w="26670" h="62229">
                <a:moveTo>
                  <a:pt x="17525" y="13347"/>
                </a:moveTo>
                <a:lnTo>
                  <a:pt x="7594" y="13347"/>
                </a:lnTo>
                <a:lnTo>
                  <a:pt x="7594" y="0"/>
                </a:lnTo>
                <a:lnTo>
                  <a:pt x="17525" y="0"/>
                </a:lnTo>
                <a:lnTo>
                  <a:pt x="17525" y="13347"/>
                </a:lnTo>
                <a:close/>
              </a:path>
              <a:path w="26670" h="62229">
                <a:moveTo>
                  <a:pt x="26288" y="19774"/>
                </a:moveTo>
                <a:lnTo>
                  <a:pt x="0" y="19774"/>
                </a:lnTo>
                <a:lnTo>
                  <a:pt x="0" y="13347"/>
                </a:lnTo>
                <a:lnTo>
                  <a:pt x="26288" y="13347"/>
                </a:lnTo>
                <a:lnTo>
                  <a:pt x="26288" y="19774"/>
                </a:lnTo>
                <a:close/>
              </a:path>
              <a:path w="26670" h="62229">
                <a:moveTo>
                  <a:pt x="22783" y="61794"/>
                </a:moveTo>
                <a:lnTo>
                  <a:pt x="9931" y="61794"/>
                </a:lnTo>
                <a:lnTo>
                  <a:pt x="7594" y="57345"/>
                </a:lnTo>
                <a:lnTo>
                  <a:pt x="7594" y="19774"/>
                </a:lnTo>
                <a:lnTo>
                  <a:pt x="17525" y="19774"/>
                </a:lnTo>
                <a:lnTo>
                  <a:pt x="17525" y="54873"/>
                </a:lnTo>
                <a:lnTo>
                  <a:pt x="26288" y="54873"/>
                </a:lnTo>
                <a:lnTo>
                  <a:pt x="26288" y="61300"/>
                </a:lnTo>
                <a:lnTo>
                  <a:pt x="22783" y="61794"/>
                </a:lnTo>
                <a:close/>
              </a:path>
            </a:pathLst>
          </a:custGeom>
          <a:solidFill>
            <a:srgbClr val="000000"/>
          </a:solidFill>
        </p:spPr>
        <p:txBody>
          <a:bodyPr wrap="square" lIns="0" tIns="0" rIns="0" bIns="0" rtlCol="0"/>
          <a:lstStyle/>
          <a:p>
            <a:endParaRPr/>
          </a:p>
        </p:txBody>
      </p:sp>
      <p:sp>
        <p:nvSpPr>
          <p:cNvPr id="180" name="object 180"/>
          <p:cNvSpPr/>
          <p:nvPr/>
        </p:nvSpPr>
        <p:spPr>
          <a:xfrm>
            <a:off x="5128432" y="5664063"/>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8898"/>
                </a:moveTo>
                <a:lnTo>
                  <a:pt x="0" y="8898"/>
                </a:lnTo>
                <a:lnTo>
                  <a:pt x="0" y="0"/>
                </a:lnTo>
                <a:lnTo>
                  <a:pt x="9347" y="0"/>
                </a:lnTo>
                <a:lnTo>
                  <a:pt x="9347" y="8898"/>
                </a:lnTo>
                <a:close/>
              </a:path>
            </a:pathLst>
          </a:custGeom>
          <a:solidFill>
            <a:srgbClr val="000000"/>
          </a:solidFill>
        </p:spPr>
        <p:txBody>
          <a:bodyPr wrap="square" lIns="0" tIns="0" rIns="0" bIns="0" rtlCol="0"/>
          <a:lstStyle/>
          <a:p>
            <a:endParaRPr/>
          </a:p>
        </p:txBody>
      </p:sp>
      <p:sp>
        <p:nvSpPr>
          <p:cNvPr id="181" name="object 181"/>
          <p:cNvSpPr/>
          <p:nvPr/>
        </p:nvSpPr>
        <p:spPr>
          <a:xfrm>
            <a:off x="5148879" y="5681146"/>
            <a:ext cx="52069" cy="46990"/>
          </a:xfrm>
          <a:custGeom>
            <a:avLst/>
            <a:gdLst/>
            <a:ahLst/>
            <a:cxnLst/>
            <a:rect l="l" t="t" r="r" b="b"/>
            <a:pathLst>
              <a:path w="52070" h="46989">
                <a:moveTo>
                  <a:pt x="12286" y="46744"/>
                </a:moveTo>
                <a:lnTo>
                  <a:pt x="2999" y="37012"/>
                </a:lnTo>
                <a:lnTo>
                  <a:pt x="0" y="24442"/>
                </a:lnTo>
                <a:lnTo>
                  <a:pt x="273" y="20600"/>
                </a:lnTo>
                <a:lnTo>
                  <a:pt x="4566" y="10202"/>
                </a:lnTo>
                <a:lnTo>
                  <a:pt x="15202" y="2582"/>
                </a:lnTo>
                <a:lnTo>
                  <a:pt x="33638" y="0"/>
                </a:lnTo>
                <a:lnTo>
                  <a:pt x="44575" y="5950"/>
                </a:lnTo>
                <a:lnTo>
                  <a:pt x="44681" y="6151"/>
                </a:lnTo>
                <a:lnTo>
                  <a:pt x="12852" y="6151"/>
                </a:lnTo>
                <a:lnTo>
                  <a:pt x="9931" y="18016"/>
                </a:lnTo>
                <a:lnTo>
                  <a:pt x="9931" y="30869"/>
                </a:lnTo>
                <a:lnTo>
                  <a:pt x="12852" y="43228"/>
                </a:lnTo>
                <a:lnTo>
                  <a:pt x="40526" y="43228"/>
                </a:lnTo>
                <a:lnTo>
                  <a:pt x="32664" y="46398"/>
                </a:lnTo>
                <a:lnTo>
                  <a:pt x="12286" y="46744"/>
                </a:lnTo>
                <a:close/>
              </a:path>
              <a:path w="52070" h="46989">
                <a:moveTo>
                  <a:pt x="40526" y="43228"/>
                </a:moveTo>
                <a:lnTo>
                  <a:pt x="40309" y="43228"/>
                </a:lnTo>
                <a:lnTo>
                  <a:pt x="43230" y="30869"/>
                </a:lnTo>
                <a:lnTo>
                  <a:pt x="43230" y="18016"/>
                </a:lnTo>
                <a:lnTo>
                  <a:pt x="40309" y="6151"/>
                </a:lnTo>
                <a:lnTo>
                  <a:pt x="44681" y="6151"/>
                </a:lnTo>
                <a:lnTo>
                  <a:pt x="50501" y="17258"/>
                </a:lnTo>
                <a:lnTo>
                  <a:pt x="51511" y="33293"/>
                </a:lnTo>
                <a:lnTo>
                  <a:pt x="45210" y="41339"/>
                </a:lnTo>
                <a:lnTo>
                  <a:pt x="40526" y="43228"/>
                </a:lnTo>
                <a:close/>
              </a:path>
            </a:pathLst>
          </a:custGeom>
          <a:solidFill>
            <a:srgbClr val="000000"/>
          </a:solidFill>
        </p:spPr>
        <p:txBody>
          <a:bodyPr wrap="square" lIns="0" tIns="0" rIns="0" bIns="0" rtlCol="0"/>
          <a:lstStyle/>
          <a:p>
            <a:endParaRPr/>
          </a:p>
        </p:txBody>
      </p:sp>
      <p:sp>
        <p:nvSpPr>
          <p:cNvPr id="182" name="object 182"/>
          <p:cNvSpPr/>
          <p:nvPr/>
        </p:nvSpPr>
        <p:spPr>
          <a:xfrm>
            <a:off x="5213140" y="5680376"/>
            <a:ext cx="46355" cy="49530"/>
          </a:xfrm>
          <a:custGeom>
            <a:avLst/>
            <a:gdLst/>
            <a:ahLst/>
            <a:cxnLst/>
            <a:rect l="l" t="t" r="r" b="b"/>
            <a:pathLst>
              <a:path w="46354" h="49529">
                <a:moveTo>
                  <a:pt x="15578" y="8404"/>
                </a:moveTo>
                <a:lnTo>
                  <a:pt x="8762" y="8404"/>
                </a:lnTo>
                <a:lnTo>
                  <a:pt x="11099" y="5437"/>
                </a:lnTo>
                <a:lnTo>
                  <a:pt x="16357" y="0"/>
                </a:lnTo>
                <a:lnTo>
                  <a:pt x="26918" y="5"/>
                </a:lnTo>
                <a:lnTo>
                  <a:pt x="39780" y="3392"/>
                </a:lnTo>
                <a:lnTo>
                  <a:pt x="41691"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804" y="49435"/>
                </a:lnTo>
                <a:lnTo>
                  <a:pt x="36804" y="11370"/>
                </a:lnTo>
                <a:lnTo>
                  <a:pt x="33883" y="7415"/>
                </a:lnTo>
                <a:lnTo>
                  <a:pt x="41691" y="7415"/>
                </a:lnTo>
                <a:lnTo>
                  <a:pt x="46151" y="16808"/>
                </a:lnTo>
                <a:lnTo>
                  <a:pt x="46151" y="49435"/>
                </a:lnTo>
                <a:close/>
              </a:path>
            </a:pathLst>
          </a:custGeom>
          <a:solidFill>
            <a:srgbClr val="000000"/>
          </a:solidFill>
        </p:spPr>
        <p:txBody>
          <a:bodyPr wrap="square" lIns="0" tIns="0" rIns="0" bIns="0" rtlCol="0"/>
          <a:lstStyle/>
          <a:p>
            <a:endParaRPr/>
          </a:p>
        </p:txBody>
      </p:sp>
      <p:sp>
        <p:nvSpPr>
          <p:cNvPr id="183" name="object 183"/>
          <p:cNvSpPr/>
          <p:nvPr/>
        </p:nvSpPr>
        <p:spPr>
          <a:xfrm>
            <a:off x="4811214" y="5852541"/>
            <a:ext cx="59690" cy="66675"/>
          </a:xfrm>
          <a:custGeom>
            <a:avLst/>
            <a:gdLst/>
            <a:ahLst/>
            <a:cxnLst/>
            <a:rect l="l" t="t" r="r" b="b"/>
            <a:pathLst>
              <a:path w="59689" h="66675">
                <a:moveTo>
                  <a:pt x="55935" y="58698"/>
                </a:moveTo>
                <a:lnTo>
                  <a:pt x="39141" y="58698"/>
                </a:lnTo>
                <a:lnTo>
                  <a:pt x="51993" y="57215"/>
                </a:lnTo>
                <a:lnTo>
                  <a:pt x="51993" y="40901"/>
                </a:lnTo>
                <a:lnTo>
                  <a:pt x="47903" y="38429"/>
                </a:lnTo>
                <a:lnTo>
                  <a:pt x="19278" y="32991"/>
                </a:lnTo>
                <a:lnTo>
                  <a:pt x="14020" y="31508"/>
                </a:lnTo>
                <a:lnTo>
                  <a:pt x="2336" y="28542"/>
                </a:lnTo>
                <a:lnTo>
                  <a:pt x="2344" y="16639"/>
                </a:lnTo>
                <a:lnTo>
                  <a:pt x="4421" y="9320"/>
                </a:lnTo>
                <a:lnTo>
                  <a:pt x="11501" y="3395"/>
                </a:lnTo>
                <a:lnTo>
                  <a:pt x="25492" y="0"/>
                </a:lnTo>
                <a:lnTo>
                  <a:pt x="48302" y="270"/>
                </a:lnTo>
                <a:lnTo>
                  <a:pt x="52700" y="4319"/>
                </a:lnTo>
                <a:lnTo>
                  <a:pt x="23951" y="4319"/>
                </a:lnTo>
                <a:lnTo>
                  <a:pt x="12852" y="5802"/>
                </a:lnTo>
                <a:lnTo>
                  <a:pt x="12852" y="21621"/>
                </a:lnTo>
                <a:lnTo>
                  <a:pt x="17525" y="23599"/>
                </a:lnTo>
                <a:lnTo>
                  <a:pt x="22199" y="24587"/>
                </a:lnTo>
                <a:lnTo>
                  <a:pt x="52389" y="31554"/>
                </a:lnTo>
                <a:lnTo>
                  <a:pt x="58246" y="40223"/>
                </a:lnTo>
                <a:lnTo>
                  <a:pt x="57921" y="57565"/>
                </a:lnTo>
                <a:lnTo>
                  <a:pt x="55935" y="58698"/>
                </a:lnTo>
                <a:close/>
              </a:path>
              <a:path w="59689" h="66675">
                <a:moveTo>
                  <a:pt x="59587" y="17666"/>
                </a:moveTo>
                <a:lnTo>
                  <a:pt x="50240" y="17666"/>
                </a:lnTo>
                <a:lnTo>
                  <a:pt x="49656" y="7779"/>
                </a:lnTo>
                <a:lnTo>
                  <a:pt x="39725" y="4319"/>
                </a:lnTo>
                <a:lnTo>
                  <a:pt x="52700" y="4319"/>
                </a:lnTo>
                <a:lnTo>
                  <a:pt x="57655" y="8880"/>
                </a:lnTo>
                <a:lnTo>
                  <a:pt x="59587" y="17666"/>
                </a:lnTo>
                <a:close/>
              </a:path>
              <a:path w="59689" h="66675">
                <a:moveTo>
                  <a:pt x="31546" y="66113"/>
                </a:moveTo>
                <a:lnTo>
                  <a:pt x="16941" y="66113"/>
                </a:lnTo>
                <a:lnTo>
                  <a:pt x="11683" y="62653"/>
                </a:lnTo>
                <a:lnTo>
                  <a:pt x="8178" y="60181"/>
                </a:lnTo>
                <a:lnTo>
                  <a:pt x="1168" y="54743"/>
                </a:lnTo>
                <a:lnTo>
                  <a:pt x="0" y="49305"/>
                </a:lnTo>
                <a:lnTo>
                  <a:pt x="0" y="43373"/>
                </a:lnTo>
                <a:lnTo>
                  <a:pt x="9990" y="44803"/>
                </a:lnTo>
                <a:lnTo>
                  <a:pt x="17537" y="55768"/>
                </a:lnTo>
                <a:lnTo>
                  <a:pt x="31546" y="58698"/>
                </a:lnTo>
                <a:lnTo>
                  <a:pt x="55935" y="58698"/>
                </a:lnTo>
                <a:lnTo>
                  <a:pt x="46081" y="64316"/>
                </a:lnTo>
                <a:lnTo>
                  <a:pt x="31546" y="66113"/>
                </a:lnTo>
                <a:close/>
              </a:path>
            </a:pathLst>
          </a:custGeom>
          <a:solidFill>
            <a:srgbClr val="000000"/>
          </a:solidFill>
        </p:spPr>
        <p:txBody>
          <a:bodyPr wrap="square" lIns="0" tIns="0" rIns="0" bIns="0" rtlCol="0"/>
          <a:lstStyle/>
          <a:p>
            <a:endParaRPr/>
          </a:p>
        </p:txBody>
      </p:sp>
      <p:sp>
        <p:nvSpPr>
          <p:cNvPr id="184" name="object 184"/>
          <p:cNvSpPr/>
          <p:nvPr/>
        </p:nvSpPr>
        <p:spPr>
          <a:xfrm>
            <a:off x="4884690" y="5870800"/>
            <a:ext cx="50165" cy="48260"/>
          </a:xfrm>
          <a:custGeom>
            <a:avLst/>
            <a:gdLst/>
            <a:ahLst/>
            <a:cxnLst/>
            <a:rect l="l" t="t" r="r" b="b"/>
            <a:pathLst>
              <a:path w="50164" h="48260">
                <a:moveTo>
                  <a:pt x="32847" y="47854"/>
                </a:moveTo>
                <a:lnTo>
                  <a:pt x="18008" y="47383"/>
                </a:lnTo>
                <a:lnTo>
                  <a:pt x="7510" y="42276"/>
                </a:lnTo>
                <a:lnTo>
                  <a:pt x="1280" y="31187"/>
                </a:lnTo>
                <a:lnTo>
                  <a:pt x="0" y="13659"/>
                </a:lnTo>
                <a:lnTo>
                  <a:pt x="6224" y="5297"/>
                </a:lnTo>
                <a:lnTo>
                  <a:pt x="18598" y="354"/>
                </a:lnTo>
                <a:lnTo>
                  <a:pt x="38663" y="0"/>
                </a:lnTo>
                <a:lnTo>
                  <a:pt x="41985" y="3857"/>
                </a:lnTo>
                <a:lnTo>
                  <a:pt x="15321" y="3857"/>
                </a:lnTo>
                <a:lnTo>
                  <a:pt x="8310" y="10778"/>
                </a:lnTo>
                <a:lnTo>
                  <a:pt x="8310" y="18687"/>
                </a:lnTo>
                <a:lnTo>
                  <a:pt x="48645" y="18687"/>
                </a:lnTo>
                <a:lnTo>
                  <a:pt x="49788" y="25114"/>
                </a:lnTo>
                <a:lnTo>
                  <a:pt x="8310" y="25114"/>
                </a:lnTo>
                <a:lnTo>
                  <a:pt x="8310" y="35001"/>
                </a:lnTo>
                <a:lnTo>
                  <a:pt x="14152" y="40933"/>
                </a:lnTo>
                <a:lnTo>
                  <a:pt x="45407" y="40933"/>
                </a:lnTo>
                <a:lnTo>
                  <a:pt x="39273" y="44394"/>
                </a:lnTo>
                <a:lnTo>
                  <a:pt x="36352" y="45877"/>
                </a:lnTo>
                <a:lnTo>
                  <a:pt x="32847" y="47854"/>
                </a:lnTo>
                <a:close/>
              </a:path>
              <a:path w="50164" h="48260">
                <a:moveTo>
                  <a:pt x="48645" y="18687"/>
                </a:moveTo>
                <a:lnTo>
                  <a:pt x="39857" y="18687"/>
                </a:lnTo>
                <a:lnTo>
                  <a:pt x="39857" y="10778"/>
                </a:lnTo>
                <a:lnTo>
                  <a:pt x="35768" y="3857"/>
                </a:lnTo>
                <a:lnTo>
                  <a:pt x="41985" y="3857"/>
                </a:lnTo>
                <a:lnTo>
                  <a:pt x="47054" y="9743"/>
                </a:lnTo>
                <a:lnTo>
                  <a:pt x="48645" y="18687"/>
                </a:lnTo>
                <a:close/>
              </a:path>
              <a:path w="50164" h="48260">
                <a:moveTo>
                  <a:pt x="45407" y="40933"/>
                </a:moveTo>
                <a:lnTo>
                  <a:pt x="34015" y="40933"/>
                </a:lnTo>
                <a:lnTo>
                  <a:pt x="39273" y="35001"/>
                </a:lnTo>
                <a:lnTo>
                  <a:pt x="39857" y="31046"/>
                </a:lnTo>
                <a:lnTo>
                  <a:pt x="49204" y="31046"/>
                </a:lnTo>
                <a:lnTo>
                  <a:pt x="49204" y="33518"/>
                </a:lnTo>
                <a:lnTo>
                  <a:pt x="46283" y="40439"/>
                </a:lnTo>
                <a:lnTo>
                  <a:pt x="45407" y="40933"/>
                </a:lnTo>
                <a:close/>
              </a:path>
            </a:pathLst>
          </a:custGeom>
          <a:solidFill>
            <a:srgbClr val="000000"/>
          </a:solidFill>
        </p:spPr>
        <p:txBody>
          <a:bodyPr wrap="square" lIns="0" tIns="0" rIns="0" bIns="0" rtlCol="0"/>
          <a:lstStyle/>
          <a:p>
            <a:endParaRPr/>
          </a:p>
        </p:txBody>
      </p:sp>
      <p:sp>
        <p:nvSpPr>
          <p:cNvPr id="185" name="object 185"/>
          <p:cNvSpPr/>
          <p:nvPr/>
        </p:nvSpPr>
        <p:spPr>
          <a:xfrm>
            <a:off x="4951421" y="5850928"/>
            <a:ext cx="0" cy="66675"/>
          </a:xfrm>
          <a:custGeom>
            <a:avLst/>
            <a:gdLst/>
            <a:ahLst/>
            <a:cxnLst/>
            <a:rect l="l" t="t" r="r" b="b"/>
            <a:pathLst>
              <a:path h="66675">
                <a:moveTo>
                  <a:pt x="0" y="0"/>
                </a:moveTo>
                <a:lnTo>
                  <a:pt x="0" y="66243"/>
                </a:lnTo>
              </a:path>
            </a:pathLst>
          </a:custGeom>
          <a:ln w="10617">
            <a:solidFill>
              <a:srgbClr val="000000"/>
            </a:solidFill>
          </a:ln>
        </p:spPr>
        <p:txBody>
          <a:bodyPr wrap="square" lIns="0" tIns="0" rIns="0" bIns="0" rtlCol="0"/>
          <a:lstStyle/>
          <a:p>
            <a:endParaRPr/>
          </a:p>
        </p:txBody>
      </p:sp>
      <p:sp>
        <p:nvSpPr>
          <p:cNvPr id="186" name="object 186"/>
          <p:cNvSpPr/>
          <p:nvPr/>
        </p:nvSpPr>
        <p:spPr>
          <a:xfrm>
            <a:off x="4964857" y="5849939"/>
            <a:ext cx="27305" cy="67310"/>
          </a:xfrm>
          <a:custGeom>
            <a:avLst/>
            <a:gdLst/>
            <a:ahLst/>
            <a:cxnLst/>
            <a:rect l="l" t="t" r="r" b="b"/>
            <a:pathLst>
              <a:path w="27304" h="67310">
                <a:moveTo>
                  <a:pt x="17525" y="19279"/>
                </a:moveTo>
                <a:lnTo>
                  <a:pt x="8178" y="19279"/>
                </a:lnTo>
                <a:lnTo>
                  <a:pt x="8178" y="3460"/>
                </a:lnTo>
                <a:lnTo>
                  <a:pt x="13436" y="0"/>
                </a:lnTo>
                <a:lnTo>
                  <a:pt x="23951" y="0"/>
                </a:lnTo>
                <a:lnTo>
                  <a:pt x="25704" y="494"/>
                </a:lnTo>
                <a:lnTo>
                  <a:pt x="26872" y="494"/>
                </a:lnTo>
                <a:lnTo>
                  <a:pt x="26872" y="7415"/>
                </a:lnTo>
                <a:lnTo>
                  <a:pt x="19278" y="7415"/>
                </a:lnTo>
                <a:lnTo>
                  <a:pt x="17525" y="9392"/>
                </a:lnTo>
                <a:lnTo>
                  <a:pt x="17525" y="19279"/>
                </a:lnTo>
                <a:close/>
              </a:path>
              <a:path w="27304" h="67310">
                <a:moveTo>
                  <a:pt x="26872" y="7909"/>
                </a:moveTo>
                <a:lnTo>
                  <a:pt x="25704" y="7415"/>
                </a:lnTo>
                <a:lnTo>
                  <a:pt x="26872" y="7415"/>
                </a:lnTo>
                <a:lnTo>
                  <a:pt x="26872" y="7909"/>
                </a:lnTo>
                <a:close/>
              </a:path>
              <a:path w="27304" h="67310">
                <a:moveTo>
                  <a:pt x="26872" y="25706"/>
                </a:moveTo>
                <a:lnTo>
                  <a:pt x="0" y="25706"/>
                </a:lnTo>
                <a:lnTo>
                  <a:pt x="0" y="19279"/>
                </a:lnTo>
                <a:lnTo>
                  <a:pt x="26872" y="19279"/>
                </a:lnTo>
                <a:lnTo>
                  <a:pt x="26872" y="25706"/>
                </a:lnTo>
                <a:close/>
              </a:path>
              <a:path w="27304" h="67310">
                <a:moveTo>
                  <a:pt x="17525" y="67232"/>
                </a:moveTo>
                <a:lnTo>
                  <a:pt x="8178" y="67232"/>
                </a:lnTo>
                <a:lnTo>
                  <a:pt x="8178" y="25706"/>
                </a:lnTo>
                <a:lnTo>
                  <a:pt x="17525" y="25706"/>
                </a:lnTo>
                <a:lnTo>
                  <a:pt x="17525" y="67232"/>
                </a:lnTo>
                <a:close/>
              </a:path>
            </a:pathLst>
          </a:custGeom>
          <a:solidFill>
            <a:srgbClr val="000000"/>
          </a:solidFill>
        </p:spPr>
        <p:txBody>
          <a:bodyPr wrap="square" lIns="0" tIns="0" rIns="0" bIns="0" rtlCol="0"/>
          <a:lstStyle/>
          <a:p>
            <a:endParaRPr/>
          </a:p>
        </p:txBody>
      </p:sp>
      <p:sp>
        <p:nvSpPr>
          <p:cNvPr id="187" name="object 187"/>
          <p:cNvSpPr/>
          <p:nvPr/>
        </p:nvSpPr>
        <p:spPr>
          <a:xfrm>
            <a:off x="4998741" y="5887509"/>
            <a:ext cx="26670" cy="8890"/>
          </a:xfrm>
          <a:custGeom>
            <a:avLst/>
            <a:gdLst/>
            <a:ahLst/>
            <a:cxnLst/>
            <a:rect l="l" t="t" r="r" b="b"/>
            <a:pathLst>
              <a:path w="26670" h="8889">
                <a:moveTo>
                  <a:pt x="0" y="4202"/>
                </a:moveTo>
                <a:lnTo>
                  <a:pt x="26288" y="4202"/>
                </a:lnTo>
              </a:path>
            </a:pathLst>
          </a:custGeom>
          <a:ln w="9674">
            <a:solidFill>
              <a:srgbClr val="000000"/>
            </a:solidFill>
          </a:ln>
        </p:spPr>
        <p:txBody>
          <a:bodyPr wrap="square" lIns="0" tIns="0" rIns="0" bIns="0" rtlCol="0"/>
          <a:lstStyle/>
          <a:p>
            <a:endParaRPr/>
          </a:p>
        </p:txBody>
      </p:sp>
      <p:sp>
        <p:nvSpPr>
          <p:cNvPr id="188" name="object 188"/>
          <p:cNvSpPr/>
          <p:nvPr/>
        </p:nvSpPr>
        <p:spPr>
          <a:xfrm>
            <a:off x="5031456" y="5850926"/>
            <a:ext cx="64135" cy="66675"/>
          </a:xfrm>
          <a:custGeom>
            <a:avLst/>
            <a:gdLst/>
            <a:ahLst/>
            <a:cxnLst/>
            <a:rect l="l" t="t" r="r" b="b"/>
            <a:pathLst>
              <a:path w="64135" h="66675">
                <a:moveTo>
                  <a:pt x="63677" y="7909"/>
                </a:moveTo>
                <a:lnTo>
                  <a:pt x="0" y="7909"/>
                </a:lnTo>
                <a:lnTo>
                  <a:pt x="0" y="0"/>
                </a:lnTo>
                <a:lnTo>
                  <a:pt x="63677" y="0"/>
                </a:lnTo>
                <a:lnTo>
                  <a:pt x="63677" y="7909"/>
                </a:lnTo>
                <a:close/>
              </a:path>
              <a:path w="64135" h="66675">
                <a:moveTo>
                  <a:pt x="37388" y="66243"/>
                </a:moveTo>
                <a:lnTo>
                  <a:pt x="26288" y="66243"/>
                </a:lnTo>
                <a:lnTo>
                  <a:pt x="26288" y="7909"/>
                </a:lnTo>
                <a:lnTo>
                  <a:pt x="37388" y="7909"/>
                </a:lnTo>
                <a:lnTo>
                  <a:pt x="37388" y="66243"/>
                </a:lnTo>
                <a:close/>
              </a:path>
            </a:pathLst>
          </a:custGeom>
          <a:solidFill>
            <a:srgbClr val="000000"/>
          </a:solidFill>
        </p:spPr>
        <p:txBody>
          <a:bodyPr wrap="square" lIns="0" tIns="0" rIns="0" bIns="0" rtlCol="0"/>
          <a:lstStyle/>
          <a:p>
            <a:endParaRPr/>
          </a:p>
        </p:txBody>
      </p:sp>
      <p:sp>
        <p:nvSpPr>
          <p:cNvPr id="189" name="object 189"/>
          <p:cNvSpPr/>
          <p:nvPr/>
        </p:nvSpPr>
        <p:spPr>
          <a:xfrm>
            <a:off x="5102764" y="5870933"/>
            <a:ext cx="50800" cy="48260"/>
          </a:xfrm>
          <a:custGeom>
            <a:avLst/>
            <a:gdLst/>
            <a:ahLst/>
            <a:cxnLst/>
            <a:rect l="l" t="t" r="r" b="b"/>
            <a:pathLst>
              <a:path w="50800" h="48260">
                <a:moveTo>
                  <a:pt x="32678" y="47719"/>
                </a:moveTo>
                <a:lnTo>
                  <a:pt x="17684" y="47143"/>
                </a:lnTo>
                <a:lnTo>
                  <a:pt x="7223" y="41890"/>
                </a:lnTo>
                <a:lnTo>
                  <a:pt x="1131" y="30768"/>
                </a:lnTo>
                <a:lnTo>
                  <a:pt x="0" y="13308"/>
                </a:lnTo>
                <a:lnTo>
                  <a:pt x="6455" y="5075"/>
                </a:lnTo>
                <a:lnTo>
                  <a:pt x="18952" y="254"/>
                </a:lnTo>
                <a:lnTo>
                  <a:pt x="38865" y="0"/>
                </a:lnTo>
                <a:lnTo>
                  <a:pt x="42115" y="3721"/>
                </a:lnTo>
                <a:lnTo>
                  <a:pt x="15736" y="3721"/>
                </a:lnTo>
                <a:lnTo>
                  <a:pt x="8726" y="10642"/>
                </a:lnTo>
                <a:lnTo>
                  <a:pt x="8726" y="18552"/>
                </a:lnTo>
                <a:lnTo>
                  <a:pt x="49009" y="18552"/>
                </a:lnTo>
                <a:lnTo>
                  <a:pt x="50204" y="24979"/>
                </a:lnTo>
                <a:lnTo>
                  <a:pt x="8726" y="24979"/>
                </a:lnTo>
                <a:lnTo>
                  <a:pt x="8726" y="34866"/>
                </a:lnTo>
                <a:lnTo>
                  <a:pt x="13984" y="40798"/>
                </a:lnTo>
                <a:lnTo>
                  <a:pt x="45238" y="40798"/>
                </a:lnTo>
                <a:lnTo>
                  <a:pt x="39104" y="44259"/>
                </a:lnTo>
                <a:lnTo>
                  <a:pt x="36767" y="45742"/>
                </a:lnTo>
                <a:lnTo>
                  <a:pt x="32678" y="47719"/>
                </a:lnTo>
                <a:close/>
              </a:path>
              <a:path w="50800" h="48260">
                <a:moveTo>
                  <a:pt x="49009" y="18552"/>
                </a:moveTo>
                <a:lnTo>
                  <a:pt x="40273" y="18552"/>
                </a:lnTo>
                <a:lnTo>
                  <a:pt x="39688" y="10642"/>
                </a:lnTo>
                <a:lnTo>
                  <a:pt x="36183" y="3721"/>
                </a:lnTo>
                <a:lnTo>
                  <a:pt x="42115" y="3721"/>
                </a:lnTo>
                <a:lnTo>
                  <a:pt x="47369" y="9737"/>
                </a:lnTo>
                <a:lnTo>
                  <a:pt x="49009" y="18552"/>
                </a:lnTo>
                <a:close/>
              </a:path>
              <a:path w="50800" h="48260">
                <a:moveTo>
                  <a:pt x="45238" y="40798"/>
                </a:moveTo>
                <a:lnTo>
                  <a:pt x="33846" y="40798"/>
                </a:lnTo>
                <a:lnTo>
                  <a:pt x="39104" y="34866"/>
                </a:lnTo>
                <a:lnTo>
                  <a:pt x="39688" y="30911"/>
                </a:lnTo>
                <a:lnTo>
                  <a:pt x="49036" y="30911"/>
                </a:lnTo>
                <a:lnTo>
                  <a:pt x="49036" y="33383"/>
                </a:lnTo>
                <a:lnTo>
                  <a:pt x="46115" y="40304"/>
                </a:lnTo>
                <a:lnTo>
                  <a:pt x="45238" y="40798"/>
                </a:lnTo>
                <a:close/>
              </a:path>
            </a:pathLst>
          </a:custGeom>
          <a:solidFill>
            <a:srgbClr val="000000"/>
          </a:solidFill>
        </p:spPr>
        <p:txBody>
          <a:bodyPr wrap="square" lIns="0" tIns="0" rIns="0" bIns="0" rtlCol="0"/>
          <a:lstStyle/>
          <a:p>
            <a:endParaRPr/>
          </a:p>
        </p:txBody>
      </p:sp>
      <p:sp>
        <p:nvSpPr>
          <p:cNvPr id="190" name="object 190"/>
          <p:cNvSpPr/>
          <p:nvPr/>
        </p:nvSpPr>
        <p:spPr>
          <a:xfrm>
            <a:off x="5160563" y="5867819"/>
            <a:ext cx="45720" cy="50165"/>
          </a:xfrm>
          <a:custGeom>
            <a:avLst/>
            <a:gdLst/>
            <a:ahLst/>
            <a:cxnLst/>
            <a:rect l="l" t="t" r="r" b="b"/>
            <a:pathLst>
              <a:path w="45720" h="50164">
                <a:moveTo>
                  <a:pt x="42147" y="43912"/>
                </a:moveTo>
                <a:lnTo>
                  <a:pt x="31546" y="43912"/>
                </a:lnTo>
                <a:lnTo>
                  <a:pt x="37388" y="41440"/>
                </a:lnTo>
                <a:lnTo>
                  <a:pt x="37388" y="32048"/>
                </a:lnTo>
                <a:lnTo>
                  <a:pt x="34467" y="31059"/>
                </a:lnTo>
                <a:lnTo>
                  <a:pt x="26288" y="29081"/>
                </a:lnTo>
                <a:lnTo>
                  <a:pt x="15189" y="26610"/>
                </a:lnTo>
                <a:lnTo>
                  <a:pt x="7594" y="25127"/>
                </a:lnTo>
                <a:lnTo>
                  <a:pt x="2336" y="21666"/>
                </a:lnTo>
                <a:lnTo>
                  <a:pt x="2666" y="11986"/>
                </a:lnTo>
                <a:lnTo>
                  <a:pt x="10452" y="2770"/>
                </a:lnTo>
                <a:lnTo>
                  <a:pt x="26218" y="0"/>
                </a:lnTo>
                <a:lnTo>
                  <a:pt x="42400" y="6835"/>
                </a:lnTo>
                <a:lnTo>
                  <a:pt x="19862" y="6835"/>
                </a:lnTo>
                <a:lnTo>
                  <a:pt x="11099" y="7824"/>
                </a:lnTo>
                <a:lnTo>
                  <a:pt x="11099" y="17711"/>
                </a:lnTo>
                <a:lnTo>
                  <a:pt x="14020" y="18700"/>
                </a:lnTo>
                <a:lnTo>
                  <a:pt x="21615" y="20183"/>
                </a:lnTo>
                <a:lnTo>
                  <a:pt x="33696" y="22764"/>
                </a:lnTo>
                <a:lnTo>
                  <a:pt x="43926" y="28548"/>
                </a:lnTo>
                <a:lnTo>
                  <a:pt x="44848" y="42285"/>
                </a:lnTo>
                <a:lnTo>
                  <a:pt x="42147" y="43912"/>
                </a:lnTo>
                <a:close/>
              </a:path>
              <a:path w="45720" h="50164">
                <a:moveTo>
                  <a:pt x="45567" y="14745"/>
                </a:moveTo>
                <a:lnTo>
                  <a:pt x="36220" y="14745"/>
                </a:lnTo>
                <a:lnTo>
                  <a:pt x="36220" y="11779"/>
                </a:lnTo>
                <a:lnTo>
                  <a:pt x="34467" y="6835"/>
                </a:lnTo>
                <a:lnTo>
                  <a:pt x="42400" y="6835"/>
                </a:lnTo>
                <a:lnTo>
                  <a:pt x="42553" y="6900"/>
                </a:lnTo>
                <a:lnTo>
                  <a:pt x="45567" y="14745"/>
                </a:lnTo>
                <a:close/>
              </a:path>
              <a:path w="45720" h="50164">
                <a:moveTo>
                  <a:pt x="16062" y="50160"/>
                </a:moveTo>
                <a:lnTo>
                  <a:pt x="2888" y="42889"/>
                </a:lnTo>
                <a:lnTo>
                  <a:pt x="0" y="34025"/>
                </a:lnTo>
                <a:lnTo>
                  <a:pt x="9347" y="34025"/>
                </a:lnTo>
                <a:lnTo>
                  <a:pt x="9931" y="37485"/>
                </a:lnTo>
                <a:lnTo>
                  <a:pt x="11099" y="43912"/>
                </a:lnTo>
                <a:lnTo>
                  <a:pt x="42147" y="43912"/>
                </a:lnTo>
                <a:lnTo>
                  <a:pt x="34612" y="48454"/>
                </a:lnTo>
                <a:lnTo>
                  <a:pt x="16062" y="50160"/>
                </a:lnTo>
                <a:close/>
              </a:path>
            </a:pathLst>
          </a:custGeom>
          <a:solidFill>
            <a:srgbClr val="000000"/>
          </a:solidFill>
        </p:spPr>
        <p:txBody>
          <a:bodyPr wrap="square" lIns="0" tIns="0" rIns="0" bIns="0" rtlCol="0"/>
          <a:lstStyle/>
          <a:p>
            <a:endParaRPr/>
          </a:p>
        </p:txBody>
      </p:sp>
      <p:sp>
        <p:nvSpPr>
          <p:cNvPr id="191" name="object 191"/>
          <p:cNvSpPr/>
          <p:nvPr/>
        </p:nvSpPr>
        <p:spPr>
          <a:xfrm>
            <a:off x="5213140" y="5855375"/>
            <a:ext cx="27305" cy="62865"/>
          </a:xfrm>
          <a:custGeom>
            <a:avLst/>
            <a:gdLst/>
            <a:ahLst/>
            <a:cxnLst/>
            <a:rect l="l" t="t" r="r" b="b"/>
            <a:pathLst>
              <a:path w="27304" h="62864">
                <a:moveTo>
                  <a:pt x="17525" y="13841"/>
                </a:moveTo>
                <a:lnTo>
                  <a:pt x="8178" y="13841"/>
                </a:lnTo>
                <a:lnTo>
                  <a:pt x="8178" y="0"/>
                </a:lnTo>
                <a:lnTo>
                  <a:pt x="17525" y="0"/>
                </a:lnTo>
                <a:lnTo>
                  <a:pt x="17525" y="13841"/>
                </a:lnTo>
                <a:close/>
              </a:path>
              <a:path w="27304" h="62864">
                <a:moveTo>
                  <a:pt x="26872" y="20268"/>
                </a:moveTo>
                <a:lnTo>
                  <a:pt x="0" y="20268"/>
                </a:lnTo>
                <a:lnTo>
                  <a:pt x="0" y="13841"/>
                </a:lnTo>
                <a:lnTo>
                  <a:pt x="26872" y="13841"/>
                </a:lnTo>
                <a:lnTo>
                  <a:pt x="26872" y="20268"/>
                </a:lnTo>
                <a:close/>
              </a:path>
              <a:path w="27304" h="62864">
                <a:moveTo>
                  <a:pt x="20446" y="62288"/>
                </a:moveTo>
                <a:lnTo>
                  <a:pt x="9931" y="62288"/>
                </a:lnTo>
                <a:lnTo>
                  <a:pt x="8178" y="57839"/>
                </a:lnTo>
                <a:lnTo>
                  <a:pt x="8178" y="20268"/>
                </a:lnTo>
                <a:lnTo>
                  <a:pt x="17525" y="20268"/>
                </a:lnTo>
                <a:lnTo>
                  <a:pt x="17525" y="55367"/>
                </a:lnTo>
                <a:lnTo>
                  <a:pt x="26872" y="55367"/>
                </a:lnTo>
                <a:lnTo>
                  <a:pt x="26872" y="61794"/>
                </a:lnTo>
                <a:lnTo>
                  <a:pt x="23367" y="61794"/>
                </a:lnTo>
                <a:lnTo>
                  <a:pt x="20446" y="62288"/>
                </a:lnTo>
                <a:close/>
              </a:path>
            </a:pathLst>
          </a:custGeom>
          <a:solidFill>
            <a:srgbClr val="000000"/>
          </a:solidFill>
        </p:spPr>
        <p:txBody>
          <a:bodyPr wrap="square" lIns="0" tIns="0" rIns="0" bIns="0" rtlCol="0"/>
          <a:lstStyle/>
          <a:p>
            <a:endParaRPr/>
          </a:p>
        </p:txBody>
      </p:sp>
      <p:sp>
        <p:nvSpPr>
          <p:cNvPr id="192" name="object 192"/>
          <p:cNvSpPr/>
          <p:nvPr/>
        </p:nvSpPr>
        <p:spPr>
          <a:xfrm>
            <a:off x="5768709" y="5120763"/>
            <a:ext cx="65405" cy="66675"/>
          </a:xfrm>
          <a:custGeom>
            <a:avLst/>
            <a:gdLst/>
            <a:ahLst/>
            <a:cxnLst/>
            <a:rect l="l" t="t" r="r" b="b"/>
            <a:pathLst>
              <a:path w="65404" h="66675">
                <a:moveTo>
                  <a:pt x="10515" y="66243"/>
                </a:moveTo>
                <a:lnTo>
                  <a:pt x="0" y="66243"/>
                </a:lnTo>
                <a:lnTo>
                  <a:pt x="0" y="0"/>
                </a:lnTo>
                <a:lnTo>
                  <a:pt x="43367" y="456"/>
                </a:lnTo>
                <a:lnTo>
                  <a:pt x="56423" y="5425"/>
                </a:lnTo>
                <a:lnTo>
                  <a:pt x="57528" y="7909"/>
                </a:lnTo>
                <a:lnTo>
                  <a:pt x="10515" y="7909"/>
                </a:lnTo>
                <a:lnTo>
                  <a:pt x="10515" y="30155"/>
                </a:lnTo>
                <a:lnTo>
                  <a:pt x="57751" y="30155"/>
                </a:lnTo>
                <a:lnTo>
                  <a:pt x="56082" y="31144"/>
                </a:lnTo>
                <a:lnTo>
                  <a:pt x="50824" y="33616"/>
                </a:lnTo>
                <a:lnTo>
                  <a:pt x="60172" y="36582"/>
                </a:lnTo>
                <a:lnTo>
                  <a:pt x="60172" y="37570"/>
                </a:lnTo>
                <a:lnTo>
                  <a:pt x="10515" y="37570"/>
                </a:lnTo>
                <a:lnTo>
                  <a:pt x="10515" y="66243"/>
                </a:lnTo>
                <a:close/>
              </a:path>
              <a:path w="65404" h="66675">
                <a:moveTo>
                  <a:pt x="57751" y="30155"/>
                </a:moveTo>
                <a:lnTo>
                  <a:pt x="42646" y="30155"/>
                </a:lnTo>
                <a:lnTo>
                  <a:pt x="50824" y="28672"/>
                </a:lnTo>
                <a:lnTo>
                  <a:pt x="50824" y="8404"/>
                </a:lnTo>
                <a:lnTo>
                  <a:pt x="42062" y="7909"/>
                </a:lnTo>
                <a:lnTo>
                  <a:pt x="57528" y="7909"/>
                </a:lnTo>
                <a:lnTo>
                  <a:pt x="61924" y="17796"/>
                </a:lnTo>
                <a:lnTo>
                  <a:pt x="61924" y="27683"/>
                </a:lnTo>
                <a:lnTo>
                  <a:pt x="57751" y="30155"/>
                </a:lnTo>
                <a:close/>
              </a:path>
              <a:path w="65404" h="66675">
                <a:moveTo>
                  <a:pt x="64845" y="66243"/>
                </a:moveTo>
                <a:lnTo>
                  <a:pt x="51993" y="66243"/>
                </a:lnTo>
                <a:lnTo>
                  <a:pt x="50240" y="61794"/>
                </a:lnTo>
                <a:lnTo>
                  <a:pt x="50240" y="43997"/>
                </a:lnTo>
                <a:lnTo>
                  <a:pt x="49072" y="37570"/>
                </a:lnTo>
                <a:lnTo>
                  <a:pt x="60172" y="37570"/>
                </a:lnTo>
                <a:lnTo>
                  <a:pt x="60172" y="45975"/>
                </a:lnTo>
                <a:lnTo>
                  <a:pt x="60756" y="57839"/>
                </a:lnTo>
                <a:lnTo>
                  <a:pt x="61340" y="61794"/>
                </a:lnTo>
                <a:lnTo>
                  <a:pt x="61924" y="62783"/>
                </a:lnTo>
                <a:lnTo>
                  <a:pt x="64845" y="64760"/>
                </a:lnTo>
                <a:lnTo>
                  <a:pt x="64845" y="66243"/>
                </a:lnTo>
                <a:close/>
              </a:path>
            </a:pathLst>
          </a:custGeom>
          <a:solidFill>
            <a:srgbClr val="000000"/>
          </a:solidFill>
        </p:spPr>
        <p:txBody>
          <a:bodyPr wrap="square" lIns="0" tIns="0" rIns="0" bIns="0" rtlCol="0"/>
          <a:lstStyle/>
          <a:p>
            <a:endParaRPr/>
          </a:p>
        </p:txBody>
      </p:sp>
      <p:sp>
        <p:nvSpPr>
          <p:cNvPr id="193" name="object 193"/>
          <p:cNvSpPr/>
          <p:nvPr/>
        </p:nvSpPr>
        <p:spPr>
          <a:xfrm>
            <a:off x="5841734" y="5138268"/>
            <a:ext cx="52069" cy="46990"/>
          </a:xfrm>
          <a:custGeom>
            <a:avLst/>
            <a:gdLst/>
            <a:ahLst/>
            <a:cxnLst/>
            <a:rect l="l" t="t" r="r" b="b"/>
            <a:pathLst>
              <a:path w="52070" h="46989">
                <a:moveTo>
                  <a:pt x="12525" y="46564"/>
                </a:moveTo>
                <a:lnTo>
                  <a:pt x="3057" y="37056"/>
                </a:lnTo>
                <a:lnTo>
                  <a:pt x="0" y="24515"/>
                </a:lnTo>
                <a:lnTo>
                  <a:pt x="225" y="21018"/>
                </a:lnTo>
                <a:lnTo>
                  <a:pt x="4386" y="10466"/>
                </a:lnTo>
                <a:lnTo>
                  <a:pt x="14883" y="2687"/>
                </a:lnTo>
                <a:lnTo>
                  <a:pt x="33139" y="0"/>
                </a:lnTo>
                <a:lnTo>
                  <a:pt x="44199" y="5854"/>
                </a:lnTo>
                <a:lnTo>
                  <a:pt x="44403" y="6223"/>
                </a:lnTo>
                <a:lnTo>
                  <a:pt x="12852" y="6223"/>
                </a:lnTo>
                <a:lnTo>
                  <a:pt x="9931" y="18088"/>
                </a:lnTo>
                <a:lnTo>
                  <a:pt x="9931" y="30941"/>
                </a:lnTo>
                <a:lnTo>
                  <a:pt x="12852" y="42806"/>
                </a:lnTo>
                <a:lnTo>
                  <a:pt x="40876" y="42806"/>
                </a:lnTo>
                <a:lnTo>
                  <a:pt x="32716" y="46118"/>
                </a:lnTo>
                <a:lnTo>
                  <a:pt x="12525" y="46564"/>
                </a:lnTo>
                <a:close/>
              </a:path>
              <a:path w="52070" h="46989">
                <a:moveTo>
                  <a:pt x="40876" y="42806"/>
                </a:moveTo>
                <a:lnTo>
                  <a:pt x="40309" y="42806"/>
                </a:lnTo>
                <a:lnTo>
                  <a:pt x="43230" y="30941"/>
                </a:lnTo>
                <a:lnTo>
                  <a:pt x="43230" y="18088"/>
                </a:lnTo>
                <a:lnTo>
                  <a:pt x="40309" y="6223"/>
                </a:lnTo>
                <a:lnTo>
                  <a:pt x="44403" y="6223"/>
                </a:lnTo>
                <a:lnTo>
                  <a:pt x="50394" y="17076"/>
                </a:lnTo>
                <a:lnTo>
                  <a:pt x="51578" y="32964"/>
                </a:lnTo>
                <a:lnTo>
                  <a:pt x="45251" y="41029"/>
                </a:lnTo>
                <a:lnTo>
                  <a:pt x="40876" y="42806"/>
                </a:lnTo>
                <a:close/>
              </a:path>
            </a:pathLst>
          </a:custGeom>
          <a:solidFill>
            <a:srgbClr val="000000"/>
          </a:solidFill>
        </p:spPr>
        <p:txBody>
          <a:bodyPr wrap="square" lIns="0" tIns="0" rIns="0" bIns="0" rtlCol="0"/>
          <a:lstStyle/>
          <a:p>
            <a:endParaRPr/>
          </a:p>
        </p:txBody>
      </p:sp>
      <p:sp>
        <p:nvSpPr>
          <p:cNvPr id="194" name="object 194"/>
          <p:cNvSpPr/>
          <p:nvPr/>
        </p:nvSpPr>
        <p:spPr>
          <a:xfrm>
            <a:off x="5910669" y="5120762"/>
            <a:ext cx="0" cy="66675"/>
          </a:xfrm>
          <a:custGeom>
            <a:avLst/>
            <a:gdLst/>
            <a:ahLst/>
            <a:cxnLst/>
            <a:rect l="l" t="t" r="r" b="b"/>
            <a:pathLst>
              <a:path h="66675">
                <a:moveTo>
                  <a:pt x="0" y="0"/>
                </a:moveTo>
                <a:lnTo>
                  <a:pt x="0" y="66243"/>
                </a:lnTo>
              </a:path>
            </a:pathLst>
          </a:custGeom>
          <a:ln w="10617">
            <a:solidFill>
              <a:srgbClr val="000000"/>
            </a:solidFill>
          </a:ln>
        </p:spPr>
        <p:txBody>
          <a:bodyPr wrap="square" lIns="0" tIns="0" rIns="0" bIns="0" rtlCol="0"/>
          <a:lstStyle/>
          <a:p>
            <a:endParaRPr/>
          </a:p>
        </p:txBody>
      </p:sp>
      <p:sp>
        <p:nvSpPr>
          <p:cNvPr id="195" name="object 195"/>
          <p:cNvSpPr/>
          <p:nvPr/>
        </p:nvSpPr>
        <p:spPr>
          <a:xfrm>
            <a:off x="5934913" y="5120761"/>
            <a:ext cx="0" cy="66675"/>
          </a:xfrm>
          <a:custGeom>
            <a:avLst/>
            <a:gdLst/>
            <a:ahLst/>
            <a:cxnLst/>
            <a:rect l="l" t="t" r="r" b="b"/>
            <a:pathLst>
              <a:path h="66675">
                <a:moveTo>
                  <a:pt x="0" y="0"/>
                </a:moveTo>
                <a:lnTo>
                  <a:pt x="0" y="66243"/>
                </a:lnTo>
              </a:path>
            </a:pathLst>
          </a:custGeom>
          <a:ln w="11201">
            <a:solidFill>
              <a:srgbClr val="000000"/>
            </a:solidFill>
          </a:ln>
        </p:spPr>
        <p:txBody>
          <a:bodyPr wrap="square" lIns="0" tIns="0" rIns="0" bIns="0" rtlCol="0"/>
          <a:lstStyle/>
          <a:p>
            <a:endParaRPr/>
          </a:p>
        </p:txBody>
      </p:sp>
      <p:sp>
        <p:nvSpPr>
          <p:cNvPr id="196" name="object 196"/>
          <p:cNvSpPr/>
          <p:nvPr/>
        </p:nvSpPr>
        <p:spPr>
          <a:xfrm>
            <a:off x="5953315" y="5120761"/>
            <a:ext cx="48260" cy="67310"/>
          </a:xfrm>
          <a:custGeom>
            <a:avLst/>
            <a:gdLst/>
            <a:ahLst/>
            <a:cxnLst/>
            <a:rect l="l" t="t" r="r" b="b"/>
            <a:pathLst>
              <a:path w="48260" h="67310">
                <a:moveTo>
                  <a:pt x="9347" y="66243"/>
                </a:moveTo>
                <a:lnTo>
                  <a:pt x="0" y="66243"/>
                </a:lnTo>
                <a:lnTo>
                  <a:pt x="0" y="0"/>
                </a:lnTo>
                <a:lnTo>
                  <a:pt x="9347" y="0"/>
                </a:lnTo>
                <a:lnTo>
                  <a:pt x="9347" y="24223"/>
                </a:lnTo>
                <a:lnTo>
                  <a:pt x="23209" y="24223"/>
                </a:lnTo>
                <a:lnTo>
                  <a:pt x="11607" y="31304"/>
                </a:lnTo>
                <a:lnTo>
                  <a:pt x="9347" y="44491"/>
                </a:lnTo>
                <a:lnTo>
                  <a:pt x="9347" y="56850"/>
                </a:lnTo>
                <a:lnTo>
                  <a:pt x="18694" y="60311"/>
                </a:lnTo>
                <a:lnTo>
                  <a:pt x="9347" y="60311"/>
                </a:lnTo>
                <a:lnTo>
                  <a:pt x="9347" y="66243"/>
                </a:lnTo>
                <a:close/>
              </a:path>
              <a:path w="48260" h="67310">
                <a:moveTo>
                  <a:pt x="23209" y="24223"/>
                </a:moveTo>
                <a:lnTo>
                  <a:pt x="9931" y="24223"/>
                </a:lnTo>
                <a:lnTo>
                  <a:pt x="14020" y="18785"/>
                </a:lnTo>
                <a:lnTo>
                  <a:pt x="19862" y="16808"/>
                </a:lnTo>
                <a:lnTo>
                  <a:pt x="30871" y="17160"/>
                </a:lnTo>
                <a:lnTo>
                  <a:pt x="41076" y="22108"/>
                </a:lnTo>
                <a:lnTo>
                  <a:pt x="41923" y="23729"/>
                </a:lnTo>
                <a:lnTo>
                  <a:pt x="39141" y="23729"/>
                </a:lnTo>
                <a:lnTo>
                  <a:pt x="24009" y="23735"/>
                </a:lnTo>
                <a:lnTo>
                  <a:pt x="23209" y="24223"/>
                </a:lnTo>
                <a:close/>
              </a:path>
              <a:path w="48260" h="67310">
                <a:moveTo>
                  <a:pt x="25120" y="67232"/>
                </a:moveTo>
                <a:lnTo>
                  <a:pt x="15189" y="67232"/>
                </a:lnTo>
                <a:lnTo>
                  <a:pt x="11099" y="62783"/>
                </a:lnTo>
                <a:lnTo>
                  <a:pt x="9347" y="60311"/>
                </a:lnTo>
                <a:lnTo>
                  <a:pt x="35051" y="60311"/>
                </a:lnTo>
                <a:lnTo>
                  <a:pt x="40309" y="52401"/>
                </a:lnTo>
                <a:lnTo>
                  <a:pt x="40309" y="35593"/>
                </a:lnTo>
                <a:lnTo>
                  <a:pt x="39141" y="23729"/>
                </a:lnTo>
                <a:lnTo>
                  <a:pt x="41923" y="23729"/>
                </a:lnTo>
                <a:lnTo>
                  <a:pt x="46937" y="33310"/>
                </a:lnTo>
                <a:lnTo>
                  <a:pt x="48006" y="51298"/>
                </a:lnTo>
                <a:lnTo>
                  <a:pt x="40594" y="62420"/>
                </a:lnTo>
                <a:lnTo>
                  <a:pt x="25120" y="67232"/>
                </a:lnTo>
                <a:close/>
              </a:path>
            </a:pathLst>
          </a:custGeom>
          <a:solidFill>
            <a:srgbClr val="000000"/>
          </a:solidFill>
        </p:spPr>
        <p:txBody>
          <a:bodyPr wrap="square" lIns="0" tIns="0" rIns="0" bIns="0" rtlCol="0"/>
          <a:lstStyle/>
          <a:p>
            <a:endParaRPr/>
          </a:p>
        </p:txBody>
      </p:sp>
      <p:sp>
        <p:nvSpPr>
          <p:cNvPr id="197" name="object 197"/>
          <p:cNvSpPr/>
          <p:nvPr/>
        </p:nvSpPr>
        <p:spPr>
          <a:xfrm>
            <a:off x="6011734" y="5137568"/>
            <a:ext cx="53975" cy="50800"/>
          </a:xfrm>
          <a:custGeom>
            <a:avLst/>
            <a:gdLst/>
            <a:ahLst/>
            <a:cxnLst/>
            <a:rect l="l" t="t" r="r" b="b"/>
            <a:pathLst>
              <a:path w="53975" h="50800">
                <a:moveTo>
                  <a:pt x="11683" y="15819"/>
                </a:moveTo>
                <a:lnTo>
                  <a:pt x="3196" y="12616"/>
                </a:lnTo>
                <a:lnTo>
                  <a:pt x="10624" y="2928"/>
                </a:lnTo>
                <a:lnTo>
                  <a:pt x="26288" y="0"/>
                </a:lnTo>
                <a:lnTo>
                  <a:pt x="30962" y="0"/>
                </a:lnTo>
                <a:lnTo>
                  <a:pt x="47319" y="988"/>
                </a:lnTo>
                <a:lnTo>
                  <a:pt x="47319" y="6426"/>
                </a:lnTo>
                <a:lnTo>
                  <a:pt x="13436" y="6426"/>
                </a:lnTo>
                <a:lnTo>
                  <a:pt x="12268" y="11864"/>
                </a:lnTo>
                <a:lnTo>
                  <a:pt x="11683" y="15819"/>
                </a:lnTo>
                <a:close/>
              </a:path>
              <a:path w="53975" h="50800">
                <a:moveTo>
                  <a:pt x="28625" y="50424"/>
                </a:moveTo>
                <a:lnTo>
                  <a:pt x="7010" y="50424"/>
                </a:lnTo>
                <a:lnTo>
                  <a:pt x="0" y="44986"/>
                </a:lnTo>
                <a:lnTo>
                  <a:pt x="0" y="32627"/>
                </a:lnTo>
                <a:lnTo>
                  <a:pt x="1168" y="23234"/>
                </a:lnTo>
                <a:lnTo>
                  <a:pt x="16941" y="21751"/>
                </a:lnTo>
                <a:lnTo>
                  <a:pt x="32714" y="19774"/>
                </a:lnTo>
                <a:lnTo>
                  <a:pt x="35051" y="19774"/>
                </a:lnTo>
                <a:lnTo>
                  <a:pt x="37972" y="19279"/>
                </a:lnTo>
                <a:lnTo>
                  <a:pt x="37972" y="9392"/>
                </a:lnTo>
                <a:lnTo>
                  <a:pt x="33299" y="6426"/>
                </a:lnTo>
                <a:lnTo>
                  <a:pt x="47319" y="6426"/>
                </a:lnTo>
                <a:lnTo>
                  <a:pt x="47319" y="24717"/>
                </a:lnTo>
                <a:lnTo>
                  <a:pt x="37972" y="24717"/>
                </a:lnTo>
                <a:lnTo>
                  <a:pt x="36220" y="25706"/>
                </a:lnTo>
                <a:lnTo>
                  <a:pt x="33883" y="26200"/>
                </a:lnTo>
                <a:lnTo>
                  <a:pt x="22199" y="27683"/>
                </a:lnTo>
                <a:lnTo>
                  <a:pt x="17525" y="28178"/>
                </a:lnTo>
                <a:lnTo>
                  <a:pt x="9931" y="29661"/>
                </a:lnTo>
                <a:lnTo>
                  <a:pt x="9931" y="41031"/>
                </a:lnTo>
                <a:lnTo>
                  <a:pt x="12852" y="43997"/>
                </a:lnTo>
                <a:lnTo>
                  <a:pt x="36804" y="43997"/>
                </a:lnTo>
                <a:lnTo>
                  <a:pt x="34467" y="45975"/>
                </a:lnTo>
                <a:lnTo>
                  <a:pt x="28625" y="50424"/>
                </a:lnTo>
                <a:close/>
              </a:path>
              <a:path w="53975" h="50800">
                <a:moveTo>
                  <a:pt x="36804" y="43997"/>
                </a:moveTo>
                <a:lnTo>
                  <a:pt x="29209" y="43997"/>
                </a:lnTo>
                <a:lnTo>
                  <a:pt x="37972" y="39054"/>
                </a:lnTo>
                <a:lnTo>
                  <a:pt x="37972" y="24717"/>
                </a:lnTo>
                <a:lnTo>
                  <a:pt x="47319" y="24717"/>
                </a:lnTo>
                <a:lnTo>
                  <a:pt x="47319" y="43008"/>
                </a:lnTo>
                <a:lnTo>
                  <a:pt x="37972" y="43008"/>
                </a:lnTo>
                <a:lnTo>
                  <a:pt x="36804" y="43997"/>
                </a:lnTo>
                <a:close/>
              </a:path>
              <a:path w="53975" h="50800">
                <a:moveTo>
                  <a:pt x="50240" y="49929"/>
                </a:moveTo>
                <a:lnTo>
                  <a:pt x="39725" y="49929"/>
                </a:lnTo>
                <a:lnTo>
                  <a:pt x="38556" y="46469"/>
                </a:lnTo>
                <a:lnTo>
                  <a:pt x="37972" y="43008"/>
                </a:lnTo>
                <a:lnTo>
                  <a:pt x="47319" y="43008"/>
                </a:lnTo>
                <a:lnTo>
                  <a:pt x="48488" y="43503"/>
                </a:lnTo>
                <a:lnTo>
                  <a:pt x="53745" y="43503"/>
                </a:lnTo>
                <a:lnTo>
                  <a:pt x="53745" y="49435"/>
                </a:lnTo>
                <a:lnTo>
                  <a:pt x="51993" y="49435"/>
                </a:lnTo>
                <a:lnTo>
                  <a:pt x="50240" y="49929"/>
                </a:lnTo>
                <a:close/>
              </a:path>
            </a:pathLst>
          </a:custGeom>
          <a:solidFill>
            <a:srgbClr val="000000"/>
          </a:solidFill>
        </p:spPr>
        <p:txBody>
          <a:bodyPr wrap="square" lIns="0" tIns="0" rIns="0" bIns="0" rtlCol="0"/>
          <a:lstStyle/>
          <a:p>
            <a:endParaRPr/>
          </a:p>
        </p:txBody>
      </p:sp>
      <p:sp>
        <p:nvSpPr>
          <p:cNvPr id="198" name="object 198"/>
          <p:cNvSpPr/>
          <p:nvPr/>
        </p:nvSpPr>
        <p:spPr>
          <a:xfrm>
            <a:off x="6071460" y="5137745"/>
            <a:ext cx="49530" cy="47625"/>
          </a:xfrm>
          <a:custGeom>
            <a:avLst/>
            <a:gdLst/>
            <a:ahLst/>
            <a:cxnLst/>
            <a:rect l="l" t="t" r="r" b="b"/>
            <a:pathLst>
              <a:path w="49529" h="47625">
                <a:moveTo>
                  <a:pt x="12405" y="47325"/>
                </a:moveTo>
                <a:lnTo>
                  <a:pt x="3198" y="38153"/>
                </a:lnTo>
                <a:lnTo>
                  <a:pt x="0" y="23377"/>
                </a:lnTo>
                <a:lnTo>
                  <a:pt x="3943" y="11356"/>
                </a:lnTo>
                <a:lnTo>
                  <a:pt x="13958" y="3025"/>
                </a:lnTo>
                <a:lnTo>
                  <a:pt x="30884" y="0"/>
                </a:lnTo>
                <a:lnTo>
                  <a:pt x="44182" y="6155"/>
                </a:lnTo>
                <a:lnTo>
                  <a:pt x="44437" y="6744"/>
                </a:lnTo>
                <a:lnTo>
                  <a:pt x="13883" y="6744"/>
                </a:lnTo>
                <a:lnTo>
                  <a:pt x="10378" y="16631"/>
                </a:lnTo>
                <a:lnTo>
                  <a:pt x="10378" y="33439"/>
                </a:lnTo>
                <a:lnTo>
                  <a:pt x="12715" y="43326"/>
                </a:lnTo>
                <a:lnTo>
                  <a:pt x="40441" y="43326"/>
                </a:lnTo>
                <a:lnTo>
                  <a:pt x="33126" y="46782"/>
                </a:lnTo>
                <a:lnTo>
                  <a:pt x="12405" y="47325"/>
                </a:lnTo>
                <a:close/>
              </a:path>
              <a:path w="49529" h="47625">
                <a:moveTo>
                  <a:pt x="48935" y="17125"/>
                </a:moveTo>
                <a:lnTo>
                  <a:pt x="39588" y="17125"/>
                </a:lnTo>
                <a:lnTo>
                  <a:pt x="38420" y="10698"/>
                </a:lnTo>
                <a:lnTo>
                  <a:pt x="33746" y="6744"/>
                </a:lnTo>
                <a:lnTo>
                  <a:pt x="44437" y="6744"/>
                </a:lnTo>
                <a:lnTo>
                  <a:pt x="48935" y="17125"/>
                </a:lnTo>
                <a:close/>
              </a:path>
              <a:path w="49529" h="47625">
                <a:moveTo>
                  <a:pt x="40441" y="43326"/>
                </a:moveTo>
                <a:lnTo>
                  <a:pt x="32578" y="43326"/>
                </a:lnTo>
                <a:lnTo>
                  <a:pt x="37835" y="39371"/>
                </a:lnTo>
                <a:lnTo>
                  <a:pt x="39588" y="31956"/>
                </a:lnTo>
                <a:lnTo>
                  <a:pt x="48439" y="34339"/>
                </a:lnTo>
                <a:lnTo>
                  <a:pt x="44104" y="41596"/>
                </a:lnTo>
                <a:lnTo>
                  <a:pt x="40441" y="43326"/>
                </a:lnTo>
                <a:close/>
              </a:path>
            </a:pathLst>
          </a:custGeom>
          <a:solidFill>
            <a:srgbClr val="000000"/>
          </a:solidFill>
        </p:spPr>
        <p:txBody>
          <a:bodyPr wrap="square" lIns="0" tIns="0" rIns="0" bIns="0" rtlCol="0"/>
          <a:lstStyle/>
          <a:p>
            <a:endParaRPr/>
          </a:p>
        </p:txBody>
      </p:sp>
      <p:sp>
        <p:nvSpPr>
          <p:cNvPr id="199" name="object 199"/>
          <p:cNvSpPr/>
          <p:nvPr/>
        </p:nvSpPr>
        <p:spPr>
          <a:xfrm>
            <a:off x="6130326" y="5120760"/>
            <a:ext cx="46990" cy="66675"/>
          </a:xfrm>
          <a:custGeom>
            <a:avLst/>
            <a:gdLst/>
            <a:ahLst/>
            <a:cxnLst/>
            <a:rect l="l" t="t" r="r" b="b"/>
            <a:pathLst>
              <a:path w="46989" h="66675">
                <a:moveTo>
                  <a:pt x="8762" y="66243"/>
                </a:moveTo>
                <a:lnTo>
                  <a:pt x="0" y="66243"/>
                </a:lnTo>
                <a:lnTo>
                  <a:pt x="0" y="0"/>
                </a:lnTo>
                <a:lnTo>
                  <a:pt x="8762" y="0"/>
                </a:lnTo>
                <a:lnTo>
                  <a:pt x="8762" y="38065"/>
                </a:lnTo>
                <a:lnTo>
                  <a:pt x="25445" y="38065"/>
                </a:lnTo>
                <a:lnTo>
                  <a:pt x="28434" y="42020"/>
                </a:lnTo>
                <a:lnTo>
                  <a:pt x="16941" y="42020"/>
                </a:lnTo>
                <a:lnTo>
                  <a:pt x="8762" y="47952"/>
                </a:lnTo>
                <a:lnTo>
                  <a:pt x="8762" y="66243"/>
                </a:lnTo>
                <a:close/>
              </a:path>
              <a:path w="46989" h="66675">
                <a:moveTo>
                  <a:pt x="25445" y="38065"/>
                </a:moveTo>
                <a:lnTo>
                  <a:pt x="8762" y="38065"/>
                </a:lnTo>
                <a:lnTo>
                  <a:pt x="33299" y="17796"/>
                </a:lnTo>
                <a:lnTo>
                  <a:pt x="45567" y="17796"/>
                </a:lnTo>
                <a:lnTo>
                  <a:pt x="23951" y="36087"/>
                </a:lnTo>
                <a:lnTo>
                  <a:pt x="25445" y="38065"/>
                </a:lnTo>
                <a:close/>
              </a:path>
              <a:path w="46989" h="66675">
                <a:moveTo>
                  <a:pt x="46735" y="66243"/>
                </a:moveTo>
                <a:lnTo>
                  <a:pt x="34467" y="66243"/>
                </a:lnTo>
                <a:lnTo>
                  <a:pt x="16941" y="42020"/>
                </a:lnTo>
                <a:lnTo>
                  <a:pt x="28434" y="42020"/>
                </a:lnTo>
                <a:lnTo>
                  <a:pt x="46735" y="66243"/>
                </a:lnTo>
                <a:close/>
              </a:path>
            </a:pathLst>
          </a:custGeom>
          <a:solidFill>
            <a:srgbClr val="000000"/>
          </a:solidFill>
        </p:spPr>
        <p:txBody>
          <a:bodyPr wrap="square" lIns="0" tIns="0" rIns="0" bIns="0" rtlCol="0"/>
          <a:lstStyle/>
          <a:p>
            <a:endParaRPr/>
          </a:p>
        </p:txBody>
      </p:sp>
      <p:sp>
        <p:nvSpPr>
          <p:cNvPr id="200" name="object 200"/>
          <p:cNvSpPr/>
          <p:nvPr/>
        </p:nvSpPr>
        <p:spPr>
          <a:xfrm>
            <a:off x="5764620" y="5301693"/>
            <a:ext cx="420620" cy="197736"/>
          </a:xfrm>
          <a:prstGeom prst="rect">
            <a:avLst/>
          </a:prstGeom>
          <a:blipFill>
            <a:blip r:embed="rId7" cstate="print"/>
            <a:stretch>
              <a:fillRect/>
            </a:stretch>
          </a:blipFill>
        </p:spPr>
        <p:txBody>
          <a:bodyPr wrap="square" lIns="0" tIns="0" rIns="0" bIns="0" rtlCol="0"/>
          <a:lstStyle/>
          <a:p>
            <a:endParaRPr/>
          </a:p>
        </p:txBody>
      </p:sp>
      <p:sp>
        <p:nvSpPr>
          <p:cNvPr id="201" name="object 201"/>
          <p:cNvSpPr/>
          <p:nvPr/>
        </p:nvSpPr>
        <p:spPr>
          <a:xfrm>
            <a:off x="5768709" y="5595334"/>
            <a:ext cx="65405" cy="66040"/>
          </a:xfrm>
          <a:custGeom>
            <a:avLst/>
            <a:gdLst/>
            <a:ahLst/>
            <a:cxnLst/>
            <a:rect l="l" t="t" r="r" b="b"/>
            <a:pathLst>
              <a:path w="65404" h="66039">
                <a:moveTo>
                  <a:pt x="10515" y="65749"/>
                </a:moveTo>
                <a:lnTo>
                  <a:pt x="0" y="65749"/>
                </a:lnTo>
                <a:lnTo>
                  <a:pt x="0" y="0"/>
                </a:lnTo>
                <a:lnTo>
                  <a:pt x="43367" y="456"/>
                </a:lnTo>
                <a:lnTo>
                  <a:pt x="56423" y="5425"/>
                </a:lnTo>
                <a:lnTo>
                  <a:pt x="57308" y="7415"/>
                </a:lnTo>
                <a:lnTo>
                  <a:pt x="10515" y="7415"/>
                </a:lnTo>
                <a:lnTo>
                  <a:pt x="10515" y="30155"/>
                </a:lnTo>
                <a:lnTo>
                  <a:pt x="57543" y="30155"/>
                </a:lnTo>
                <a:lnTo>
                  <a:pt x="56082" y="31144"/>
                </a:lnTo>
                <a:lnTo>
                  <a:pt x="50824" y="33616"/>
                </a:lnTo>
                <a:lnTo>
                  <a:pt x="60172" y="36582"/>
                </a:lnTo>
                <a:lnTo>
                  <a:pt x="60172" y="37570"/>
                </a:lnTo>
                <a:lnTo>
                  <a:pt x="10515" y="37570"/>
                </a:lnTo>
                <a:lnTo>
                  <a:pt x="10515" y="65749"/>
                </a:lnTo>
                <a:close/>
              </a:path>
              <a:path w="65404" h="66039">
                <a:moveTo>
                  <a:pt x="57543" y="30155"/>
                </a:moveTo>
                <a:lnTo>
                  <a:pt x="42646" y="30155"/>
                </a:lnTo>
                <a:lnTo>
                  <a:pt x="50824" y="28178"/>
                </a:lnTo>
                <a:lnTo>
                  <a:pt x="50824" y="8404"/>
                </a:lnTo>
                <a:lnTo>
                  <a:pt x="42062" y="7415"/>
                </a:lnTo>
                <a:lnTo>
                  <a:pt x="57308" y="7415"/>
                </a:lnTo>
                <a:lnTo>
                  <a:pt x="61924" y="17796"/>
                </a:lnTo>
                <a:lnTo>
                  <a:pt x="61924" y="27189"/>
                </a:lnTo>
                <a:lnTo>
                  <a:pt x="57543" y="30155"/>
                </a:lnTo>
                <a:close/>
              </a:path>
              <a:path w="65404" h="66039">
                <a:moveTo>
                  <a:pt x="64845" y="65749"/>
                </a:moveTo>
                <a:lnTo>
                  <a:pt x="51993" y="65749"/>
                </a:lnTo>
                <a:lnTo>
                  <a:pt x="50240" y="61794"/>
                </a:lnTo>
                <a:lnTo>
                  <a:pt x="50240" y="43997"/>
                </a:lnTo>
                <a:lnTo>
                  <a:pt x="49072" y="37570"/>
                </a:lnTo>
                <a:lnTo>
                  <a:pt x="60172" y="37570"/>
                </a:lnTo>
                <a:lnTo>
                  <a:pt x="60172" y="45975"/>
                </a:lnTo>
                <a:lnTo>
                  <a:pt x="60756" y="57839"/>
                </a:lnTo>
                <a:lnTo>
                  <a:pt x="61340" y="61794"/>
                </a:lnTo>
                <a:lnTo>
                  <a:pt x="61924" y="62783"/>
                </a:lnTo>
                <a:lnTo>
                  <a:pt x="64845" y="64266"/>
                </a:lnTo>
                <a:lnTo>
                  <a:pt x="64845" y="65749"/>
                </a:lnTo>
                <a:close/>
              </a:path>
            </a:pathLst>
          </a:custGeom>
          <a:solidFill>
            <a:srgbClr val="000000"/>
          </a:solidFill>
        </p:spPr>
        <p:txBody>
          <a:bodyPr wrap="square" lIns="0" tIns="0" rIns="0" bIns="0" rtlCol="0"/>
          <a:lstStyle/>
          <a:p>
            <a:endParaRPr/>
          </a:p>
        </p:txBody>
      </p:sp>
      <p:sp>
        <p:nvSpPr>
          <p:cNvPr id="202" name="object 202"/>
          <p:cNvSpPr/>
          <p:nvPr/>
        </p:nvSpPr>
        <p:spPr>
          <a:xfrm>
            <a:off x="5844121" y="5614950"/>
            <a:ext cx="50800" cy="47625"/>
          </a:xfrm>
          <a:custGeom>
            <a:avLst/>
            <a:gdLst/>
            <a:ahLst/>
            <a:cxnLst/>
            <a:rect l="l" t="t" r="r" b="b"/>
            <a:pathLst>
              <a:path w="50800" h="47625">
                <a:moveTo>
                  <a:pt x="32664" y="47616"/>
                </a:moveTo>
                <a:lnTo>
                  <a:pt x="17641" y="47058"/>
                </a:lnTo>
                <a:lnTo>
                  <a:pt x="7197" y="41925"/>
                </a:lnTo>
                <a:lnTo>
                  <a:pt x="1119" y="30858"/>
                </a:lnTo>
                <a:lnTo>
                  <a:pt x="0" y="13171"/>
                </a:lnTo>
                <a:lnTo>
                  <a:pt x="6463" y="4969"/>
                </a:lnTo>
                <a:lnTo>
                  <a:pt x="18957" y="190"/>
                </a:lnTo>
                <a:lnTo>
                  <a:pt x="38851" y="0"/>
                </a:lnTo>
                <a:lnTo>
                  <a:pt x="42400" y="4112"/>
                </a:lnTo>
                <a:lnTo>
                  <a:pt x="15138" y="4112"/>
                </a:lnTo>
                <a:lnTo>
                  <a:pt x="8712" y="11033"/>
                </a:lnTo>
                <a:lnTo>
                  <a:pt x="8712" y="18449"/>
                </a:lnTo>
                <a:lnTo>
                  <a:pt x="48977" y="18449"/>
                </a:lnTo>
                <a:lnTo>
                  <a:pt x="50190" y="24875"/>
                </a:lnTo>
                <a:lnTo>
                  <a:pt x="8712" y="24875"/>
                </a:lnTo>
                <a:lnTo>
                  <a:pt x="8712" y="34762"/>
                </a:lnTo>
                <a:lnTo>
                  <a:pt x="13970" y="40695"/>
                </a:lnTo>
                <a:lnTo>
                  <a:pt x="45321" y="40695"/>
                </a:lnTo>
                <a:lnTo>
                  <a:pt x="39090" y="44650"/>
                </a:lnTo>
                <a:lnTo>
                  <a:pt x="36753" y="45638"/>
                </a:lnTo>
                <a:lnTo>
                  <a:pt x="32664" y="47616"/>
                </a:lnTo>
                <a:close/>
              </a:path>
              <a:path w="50800" h="47625">
                <a:moveTo>
                  <a:pt x="48977" y="18449"/>
                </a:moveTo>
                <a:lnTo>
                  <a:pt x="40258" y="18449"/>
                </a:lnTo>
                <a:lnTo>
                  <a:pt x="39674" y="11033"/>
                </a:lnTo>
                <a:lnTo>
                  <a:pt x="35585" y="4112"/>
                </a:lnTo>
                <a:lnTo>
                  <a:pt x="42400" y="4112"/>
                </a:lnTo>
                <a:lnTo>
                  <a:pt x="47355" y="9854"/>
                </a:lnTo>
                <a:lnTo>
                  <a:pt x="48977" y="18449"/>
                </a:lnTo>
                <a:close/>
              </a:path>
              <a:path w="50800" h="47625">
                <a:moveTo>
                  <a:pt x="45321" y="40695"/>
                </a:moveTo>
                <a:lnTo>
                  <a:pt x="33832" y="40695"/>
                </a:lnTo>
                <a:lnTo>
                  <a:pt x="39090" y="34762"/>
                </a:lnTo>
                <a:lnTo>
                  <a:pt x="39674" y="31302"/>
                </a:lnTo>
                <a:lnTo>
                  <a:pt x="49021" y="31302"/>
                </a:lnTo>
                <a:lnTo>
                  <a:pt x="49021" y="33774"/>
                </a:lnTo>
                <a:lnTo>
                  <a:pt x="46100" y="40200"/>
                </a:lnTo>
                <a:lnTo>
                  <a:pt x="45321" y="40695"/>
                </a:lnTo>
                <a:close/>
              </a:path>
            </a:pathLst>
          </a:custGeom>
          <a:solidFill>
            <a:srgbClr val="000000"/>
          </a:solidFill>
        </p:spPr>
        <p:txBody>
          <a:bodyPr wrap="square" lIns="0" tIns="0" rIns="0" bIns="0" rtlCol="0"/>
          <a:lstStyle/>
          <a:p>
            <a:endParaRPr/>
          </a:p>
        </p:txBody>
      </p:sp>
      <p:sp>
        <p:nvSpPr>
          <p:cNvPr id="203" name="object 203"/>
          <p:cNvSpPr/>
          <p:nvPr/>
        </p:nvSpPr>
        <p:spPr>
          <a:xfrm>
            <a:off x="5900153" y="5599783"/>
            <a:ext cx="26670" cy="62865"/>
          </a:xfrm>
          <a:custGeom>
            <a:avLst/>
            <a:gdLst/>
            <a:ahLst/>
            <a:cxnLst/>
            <a:rect l="l" t="t" r="r" b="b"/>
            <a:pathLst>
              <a:path w="26670" h="62864">
                <a:moveTo>
                  <a:pt x="17525" y="13347"/>
                </a:moveTo>
                <a:lnTo>
                  <a:pt x="7594" y="13347"/>
                </a:lnTo>
                <a:lnTo>
                  <a:pt x="7594" y="0"/>
                </a:lnTo>
                <a:lnTo>
                  <a:pt x="17525" y="0"/>
                </a:lnTo>
                <a:lnTo>
                  <a:pt x="17525" y="13347"/>
                </a:lnTo>
                <a:close/>
              </a:path>
              <a:path w="26670" h="62864">
                <a:moveTo>
                  <a:pt x="26288" y="20268"/>
                </a:moveTo>
                <a:lnTo>
                  <a:pt x="0" y="20268"/>
                </a:lnTo>
                <a:lnTo>
                  <a:pt x="0" y="13347"/>
                </a:lnTo>
                <a:lnTo>
                  <a:pt x="26288" y="13347"/>
                </a:lnTo>
                <a:lnTo>
                  <a:pt x="26288" y="20268"/>
                </a:lnTo>
                <a:close/>
              </a:path>
              <a:path w="26670" h="62864">
                <a:moveTo>
                  <a:pt x="20446" y="62288"/>
                </a:moveTo>
                <a:lnTo>
                  <a:pt x="9931" y="62288"/>
                </a:lnTo>
                <a:lnTo>
                  <a:pt x="7594" y="57839"/>
                </a:lnTo>
                <a:lnTo>
                  <a:pt x="7594" y="20268"/>
                </a:lnTo>
                <a:lnTo>
                  <a:pt x="17525" y="20268"/>
                </a:lnTo>
                <a:lnTo>
                  <a:pt x="17525" y="55367"/>
                </a:lnTo>
                <a:lnTo>
                  <a:pt x="26288" y="55367"/>
                </a:lnTo>
                <a:lnTo>
                  <a:pt x="26288" y="61300"/>
                </a:lnTo>
                <a:lnTo>
                  <a:pt x="22783" y="61794"/>
                </a:lnTo>
                <a:lnTo>
                  <a:pt x="20446" y="62288"/>
                </a:lnTo>
                <a:close/>
              </a:path>
            </a:pathLst>
          </a:custGeom>
          <a:solidFill>
            <a:srgbClr val="000000"/>
          </a:solidFill>
        </p:spPr>
        <p:txBody>
          <a:bodyPr wrap="square" lIns="0" tIns="0" rIns="0" bIns="0" rtlCol="0"/>
          <a:lstStyle/>
          <a:p>
            <a:endParaRPr/>
          </a:p>
        </p:txBody>
      </p:sp>
      <p:sp>
        <p:nvSpPr>
          <p:cNvPr id="204" name="object 204"/>
          <p:cNvSpPr/>
          <p:nvPr/>
        </p:nvSpPr>
        <p:spPr>
          <a:xfrm>
            <a:off x="5937542" y="5611647"/>
            <a:ext cx="27940" cy="49530"/>
          </a:xfrm>
          <a:custGeom>
            <a:avLst/>
            <a:gdLst/>
            <a:ahLst/>
            <a:cxnLst/>
            <a:rect l="l" t="t" r="r" b="b"/>
            <a:pathLst>
              <a:path w="27939" h="49529">
                <a:moveTo>
                  <a:pt x="14702" y="9392"/>
                </a:moveTo>
                <a:lnTo>
                  <a:pt x="8762" y="9392"/>
                </a:lnTo>
                <a:lnTo>
                  <a:pt x="12852" y="3954"/>
                </a:lnTo>
                <a:lnTo>
                  <a:pt x="18110" y="0"/>
                </a:lnTo>
                <a:lnTo>
                  <a:pt x="26288" y="0"/>
                </a:lnTo>
                <a:lnTo>
                  <a:pt x="26872" y="494"/>
                </a:lnTo>
                <a:lnTo>
                  <a:pt x="27457" y="494"/>
                </a:lnTo>
                <a:lnTo>
                  <a:pt x="27457" y="8898"/>
                </a:lnTo>
                <a:lnTo>
                  <a:pt x="15189" y="8898"/>
                </a:lnTo>
                <a:lnTo>
                  <a:pt x="14702" y="9392"/>
                </a:lnTo>
                <a:close/>
              </a:path>
              <a:path w="27939"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205" name="object 205"/>
          <p:cNvSpPr/>
          <p:nvPr/>
        </p:nvSpPr>
        <p:spPr>
          <a:xfrm>
            <a:off x="5966752" y="5613130"/>
            <a:ext cx="48895" cy="67945"/>
          </a:xfrm>
          <a:custGeom>
            <a:avLst/>
            <a:gdLst/>
            <a:ahLst/>
            <a:cxnLst/>
            <a:rect l="l" t="t" r="r" b="b"/>
            <a:pathLst>
              <a:path w="48895" h="67945">
                <a:moveTo>
                  <a:pt x="23377" y="60805"/>
                </a:moveTo>
                <a:lnTo>
                  <a:pt x="15773" y="60805"/>
                </a:lnTo>
                <a:lnTo>
                  <a:pt x="16357" y="59322"/>
                </a:lnTo>
                <a:lnTo>
                  <a:pt x="21031" y="49435"/>
                </a:lnTo>
                <a:lnTo>
                  <a:pt x="0" y="0"/>
                </a:lnTo>
                <a:lnTo>
                  <a:pt x="10515" y="0"/>
                </a:lnTo>
                <a:lnTo>
                  <a:pt x="25704" y="39054"/>
                </a:lnTo>
                <a:lnTo>
                  <a:pt x="34828" y="39054"/>
                </a:lnTo>
                <a:lnTo>
                  <a:pt x="33858" y="41231"/>
                </a:lnTo>
                <a:lnTo>
                  <a:pt x="27364" y="55170"/>
                </a:lnTo>
                <a:lnTo>
                  <a:pt x="23377" y="60805"/>
                </a:lnTo>
                <a:close/>
              </a:path>
              <a:path w="48895" h="67945">
                <a:moveTo>
                  <a:pt x="34828" y="39054"/>
                </a:moveTo>
                <a:lnTo>
                  <a:pt x="25704" y="39054"/>
                </a:lnTo>
                <a:lnTo>
                  <a:pt x="40893" y="0"/>
                </a:lnTo>
                <a:lnTo>
                  <a:pt x="48385" y="7428"/>
                </a:lnTo>
                <a:lnTo>
                  <a:pt x="44099" y="17794"/>
                </a:lnTo>
                <a:lnTo>
                  <a:pt x="39347" y="28917"/>
                </a:lnTo>
                <a:lnTo>
                  <a:pt x="34828" y="39054"/>
                </a:lnTo>
                <a:close/>
              </a:path>
              <a:path w="48895" h="67945">
                <a:moveTo>
                  <a:pt x="8762" y="67726"/>
                </a:moveTo>
                <a:lnTo>
                  <a:pt x="7594" y="67726"/>
                </a:lnTo>
                <a:lnTo>
                  <a:pt x="6426" y="67232"/>
                </a:lnTo>
                <a:lnTo>
                  <a:pt x="4673" y="67232"/>
                </a:lnTo>
                <a:lnTo>
                  <a:pt x="4673" y="59816"/>
                </a:lnTo>
                <a:lnTo>
                  <a:pt x="8178" y="60805"/>
                </a:lnTo>
                <a:lnTo>
                  <a:pt x="23377" y="60805"/>
                </a:lnTo>
                <a:lnTo>
                  <a:pt x="19778" y="65892"/>
                </a:lnTo>
                <a:lnTo>
                  <a:pt x="8762" y="67726"/>
                </a:lnTo>
                <a:close/>
              </a:path>
            </a:pathLst>
          </a:custGeom>
          <a:solidFill>
            <a:srgbClr val="000000"/>
          </a:solidFill>
        </p:spPr>
        <p:txBody>
          <a:bodyPr wrap="square" lIns="0" tIns="0" rIns="0" bIns="0" rtlCol="0"/>
          <a:lstStyle/>
          <a:p>
            <a:endParaRPr/>
          </a:p>
        </p:txBody>
      </p:sp>
      <p:sp>
        <p:nvSpPr>
          <p:cNvPr id="206" name="object 206"/>
          <p:cNvSpPr/>
          <p:nvPr/>
        </p:nvSpPr>
        <p:spPr>
          <a:xfrm>
            <a:off x="5774552" y="5753526"/>
            <a:ext cx="0" cy="66040"/>
          </a:xfrm>
          <a:custGeom>
            <a:avLst/>
            <a:gdLst/>
            <a:ahLst/>
            <a:cxnLst/>
            <a:rect l="l" t="t" r="r" b="b"/>
            <a:pathLst>
              <a:path h="66039">
                <a:moveTo>
                  <a:pt x="0" y="0"/>
                </a:moveTo>
                <a:lnTo>
                  <a:pt x="0" y="65749"/>
                </a:lnTo>
              </a:path>
            </a:pathLst>
          </a:custGeom>
          <a:ln w="11785">
            <a:solidFill>
              <a:srgbClr val="000000"/>
            </a:solidFill>
          </a:ln>
        </p:spPr>
        <p:txBody>
          <a:bodyPr wrap="square" lIns="0" tIns="0" rIns="0" bIns="0" rtlCol="0"/>
          <a:lstStyle/>
          <a:p>
            <a:endParaRPr/>
          </a:p>
        </p:txBody>
      </p:sp>
      <p:sp>
        <p:nvSpPr>
          <p:cNvPr id="207" name="object 207"/>
          <p:cNvSpPr/>
          <p:nvPr/>
        </p:nvSpPr>
        <p:spPr>
          <a:xfrm>
            <a:off x="5795493" y="5769840"/>
            <a:ext cx="48895" cy="69850"/>
          </a:xfrm>
          <a:custGeom>
            <a:avLst/>
            <a:gdLst/>
            <a:ahLst/>
            <a:cxnLst/>
            <a:rect l="l" t="t" r="r" b="b"/>
            <a:pathLst>
              <a:path w="48895" h="69850">
                <a:moveTo>
                  <a:pt x="31052" y="50918"/>
                </a:moveTo>
                <a:lnTo>
                  <a:pt x="15445" y="49852"/>
                </a:lnTo>
                <a:lnTo>
                  <a:pt x="5397" y="42963"/>
                </a:lnTo>
                <a:lnTo>
                  <a:pt x="514" y="30797"/>
                </a:lnTo>
                <a:lnTo>
                  <a:pt x="0" y="14655"/>
                </a:lnTo>
                <a:lnTo>
                  <a:pt x="8101" y="4099"/>
                </a:lnTo>
                <a:lnTo>
                  <a:pt x="22289" y="0"/>
                </a:lnTo>
                <a:lnTo>
                  <a:pt x="32220" y="0"/>
                </a:lnTo>
                <a:lnTo>
                  <a:pt x="36894" y="5437"/>
                </a:lnTo>
                <a:lnTo>
                  <a:pt x="38452" y="7415"/>
                </a:lnTo>
                <a:lnTo>
                  <a:pt x="8852" y="7415"/>
                </a:lnTo>
                <a:lnTo>
                  <a:pt x="8268" y="19279"/>
                </a:lnTo>
                <a:lnTo>
                  <a:pt x="8268" y="36087"/>
                </a:lnTo>
                <a:lnTo>
                  <a:pt x="13526" y="43997"/>
                </a:lnTo>
                <a:lnTo>
                  <a:pt x="38646" y="43997"/>
                </a:lnTo>
                <a:lnTo>
                  <a:pt x="38646" y="44491"/>
                </a:lnTo>
                <a:lnTo>
                  <a:pt x="36309" y="47952"/>
                </a:lnTo>
                <a:lnTo>
                  <a:pt x="31052" y="50918"/>
                </a:lnTo>
                <a:close/>
              </a:path>
              <a:path w="48895" h="69850">
                <a:moveTo>
                  <a:pt x="48462" y="8404"/>
                </a:moveTo>
                <a:lnTo>
                  <a:pt x="39230" y="8404"/>
                </a:lnTo>
                <a:lnTo>
                  <a:pt x="39230" y="1483"/>
                </a:lnTo>
                <a:lnTo>
                  <a:pt x="48578" y="1483"/>
                </a:lnTo>
                <a:lnTo>
                  <a:pt x="48462" y="8404"/>
                </a:lnTo>
                <a:close/>
              </a:path>
              <a:path w="48895" h="69850">
                <a:moveTo>
                  <a:pt x="41606" y="63277"/>
                </a:moveTo>
                <a:lnTo>
                  <a:pt x="39230" y="63277"/>
                </a:lnTo>
                <a:lnTo>
                  <a:pt x="38646" y="51907"/>
                </a:lnTo>
                <a:lnTo>
                  <a:pt x="38646" y="43997"/>
                </a:lnTo>
                <a:lnTo>
                  <a:pt x="29883" y="43997"/>
                </a:lnTo>
                <a:lnTo>
                  <a:pt x="39230" y="40537"/>
                </a:lnTo>
                <a:lnTo>
                  <a:pt x="39230" y="19774"/>
                </a:lnTo>
                <a:lnTo>
                  <a:pt x="37478" y="7415"/>
                </a:lnTo>
                <a:lnTo>
                  <a:pt x="38452" y="7415"/>
                </a:lnTo>
                <a:lnTo>
                  <a:pt x="39230" y="8404"/>
                </a:lnTo>
                <a:lnTo>
                  <a:pt x="48462" y="8404"/>
                </a:lnTo>
                <a:lnTo>
                  <a:pt x="47700" y="53887"/>
                </a:lnTo>
                <a:lnTo>
                  <a:pt x="41606" y="63277"/>
                </a:lnTo>
                <a:close/>
              </a:path>
              <a:path w="48895" h="69850">
                <a:moveTo>
                  <a:pt x="21296" y="69702"/>
                </a:moveTo>
                <a:lnTo>
                  <a:pt x="8873" y="67230"/>
                </a:lnTo>
                <a:lnTo>
                  <a:pt x="89" y="55367"/>
                </a:lnTo>
                <a:lnTo>
                  <a:pt x="10021" y="55367"/>
                </a:lnTo>
                <a:lnTo>
                  <a:pt x="11773" y="63277"/>
                </a:lnTo>
                <a:lnTo>
                  <a:pt x="41606" y="63277"/>
                </a:lnTo>
                <a:lnTo>
                  <a:pt x="40760" y="64581"/>
                </a:lnTo>
                <a:lnTo>
                  <a:pt x="21296" y="69702"/>
                </a:lnTo>
                <a:close/>
              </a:path>
            </a:pathLst>
          </a:custGeom>
          <a:solidFill>
            <a:srgbClr val="000000"/>
          </a:solidFill>
        </p:spPr>
        <p:txBody>
          <a:bodyPr wrap="square" lIns="0" tIns="0" rIns="0" bIns="0" rtlCol="0"/>
          <a:lstStyle/>
          <a:p>
            <a:endParaRPr/>
          </a:p>
        </p:txBody>
      </p:sp>
      <p:sp>
        <p:nvSpPr>
          <p:cNvPr id="208" name="object 208"/>
          <p:cNvSpPr/>
          <p:nvPr/>
        </p:nvSpPr>
        <p:spPr>
          <a:xfrm>
            <a:off x="5857507" y="5769839"/>
            <a:ext cx="46355" cy="49530"/>
          </a:xfrm>
          <a:custGeom>
            <a:avLst/>
            <a:gdLst/>
            <a:ahLst/>
            <a:cxnLst/>
            <a:rect l="l" t="t" r="r" b="b"/>
            <a:pathLst>
              <a:path w="46354" h="49529">
                <a:moveTo>
                  <a:pt x="15578" y="8404"/>
                </a:moveTo>
                <a:lnTo>
                  <a:pt x="8762" y="8404"/>
                </a:lnTo>
                <a:lnTo>
                  <a:pt x="11099" y="5932"/>
                </a:lnTo>
                <a:lnTo>
                  <a:pt x="16357" y="0"/>
                </a:lnTo>
                <a:lnTo>
                  <a:pt x="26918" y="5"/>
                </a:lnTo>
                <a:lnTo>
                  <a:pt x="39780" y="3392"/>
                </a:lnTo>
                <a:lnTo>
                  <a:pt x="41691"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804" y="49435"/>
                </a:lnTo>
                <a:lnTo>
                  <a:pt x="36804" y="11864"/>
                </a:lnTo>
                <a:lnTo>
                  <a:pt x="33883" y="7415"/>
                </a:lnTo>
                <a:lnTo>
                  <a:pt x="41691" y="7415"/>
                </a:lnTo>
                <a:lnTo>
                  <a:pt x="46151" y="16808"/>
                </a:lnTo>
                <a:lnTo>
                  <a:pt x="46151" y="49435"/>
                </a:lnTo>
                <a:close/>
              </a:path>
            </a:pathLst>
          </a:custGeom>
          <a:solidFill>
            <a:srgbClr val="000000"/>
          </a:solidFill>
        </p:spPr>
        <p:txBody>
          <a:bodyPr wrap="square" lIns="0" tIns="0" rIns="0" bIns="0" rtlCol="0"/>
          <a:lstStyle/>
          <a:p>
            <a:endParaRPr/>
          </a:p>
        </p:txBody>
      </p:sp>
      <p:sp>
        <p:nvSpPr>
          <p:cNvPr id="209" name="object 209"/>
          <p:cNvSpPr/>
          <p:nvPr/>
        </p:nvSpPr>
        <p:spPr>
          <a:xfrm>
            <a:off x="5914758" y="5770676"/>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040" y="6263"/>
                </a:lnTo>
                <a:lnTo>
                  <a:pt x="12852" y="6263"/>
                </a:lnTo>
                <a:lnTo>
                  <a:pt x="9931" y="18621"/>
                </a:lnTo>
                <a:lnTo>
                  <a:pt x="9931" y="31475"/>
                </a:lnTo>
                <a:lnTo>
                  <a:pt x="12852" y="43339"/>
                </a:lnTo>
                <a:lnTo>
                  <a:pt x="40580" y="43339"/>
                </a:lnTo>
                <a:lnTo>
                  <a:pt x="32776" y="46622"/>
                </a:lnTo>
                <a:lnTo>
                  <a:pt x="12525" y="47098"/>
                </a:lnTo>
                <a:close/>
              </a:path>
              <a:path w="51435" h="47625">
                <a:moveTo>
                  <a:pt x="40580" y="43339"/>
                </a:moveTo>
                <a:lnTo>
                  <a:pt x="39725" y="43339"/>
                </a:lnTo>
                <a:lnTo>
                  <a:pt x="42646" y="31475"/>
                </a:lnTo>
                <a:lnTo>
                  <a:pt x="42646" y="18621"/>
                </a:lnTo>
                <a:lnTo>
                  <a:pt x="39725" y="6263"/>
                </a:lnTo>
                <a:lnTo>
                  <a:pt x="44040" y="6263"/>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210" name="object 210"/>
          <p:cNvSpPr/>
          <p:nvPr/>
        </p:nvSpPr>
        <p:spPr>
          <a:xfrm>
            <a:off x="5979604" y="5770017"/>
            <a:ext cx="28575" cy="49530"/>
          </a:xfrm>
          <a:custGeom>
            <a:avLst/>
            <a:gdLst/>
            <a:ahLst/>
            <a:cxnLst/>
            <a:rect l="l" t="t" r="r" b="b"/>
            <a:pathLst>
              <a:path w="28575" h="49529">
                <a:moveTo>
                  <a:pt x="14750" y="9392"/>
                </a:moveTo>
                <a:lnTo>
                  <a:pt x="9347" y="9392"/>
                </a:lnTo>
                <a:lnTo>
                  <a:pt x="13436" y="3954"/>
                </a:lnTo>
                <a:lnTo>
                  <a:pt x="18110" y="0"/>
                </a:lnTo>
                <a:lnTo>
                  <a:pt x="27457" y="0"/>
                </a:lnTo>
                <a:lnTo>
                  <a:pt x="28041" y="494"/>
                </a:lnTo>
                <a:lnTo>
                  <a:pt x="28041" y="8898"/>
                </a:lnTo>
                <a:lnTo>
                  <a:pt x="15189" y="8898"/>
                </a:lnTo>
                <a:lnTo>
                  <a:pt x="14750" y="9392"/>
                </a:lnTo>
                <a:close/>
              </a:path>
              <a:path w="28575" h="49529">
                <a:moveTo>
                  <a:pt x="9931" y="49435"/>
                </a:moveTo>
                <a:lnTo>
                  <a:pt x="0" y="49435"/>
                </a:lnTo>
                <a:lnTo>
                  <a:pt x="0" y="1483"/>
                </a:lnTo>
                <a:lnTo>
                  <a:pt x="9347" y="1483"/>
                </a:lnTo>
                <a:lnTo>
                  <a:pt x="9347" y="9392"/>
                </a:lnTo>
                <a:lnTo>
                  <a:pt x="14750" y="9392"/>
                </a:lnTo>
                <a:lnTo>
                  <a:pt x="9931" y="14830"/>
                </a:lnTo>
                <a:lnTo>
                  <a:pt x="9931" y="49435"/>
                </a:lnTo>
                <a:close/>
              </a:path>
            </a:pathLst>
          </a:custGeom>
          <a:solidFill>
            <a:srgbClr val="000000"/>
          </a:solidFill>
        </p:spPr>
        <p:txBody>
          <a:bodyPr wrap="square" lIns="0" tIns="0" rIns="0" bIns="0" rtlCol="0"/>
          <a:lstStyle/>
          <a:p>
            <a:endParaRPr/>
          </a:p>
        </p:txBody>
      </p:sp>
      <p:sp>
        <p:nvSpPr>
          <p:cNvPr id="211" name="object 211"/>
          <p:cNvSpPr/>
          <p:nvPr/>
        </p:nvSpPr>
        <p:spPr>
          <a:xfrm>
            <a:off x="6013979" y="5773320"/>
            <a:ext cx="50165" cy="47625"/>
          </a:xfrm>
          <a:custGeom>
            <a:avLst/>
            <a:gdLst/>
            <a:ahLst/>
            <a:cxnLst/>
            <a:rect l="l" t="t" r="r" b="b"/>
            <a:pathLst>
              <a:path w="50164" h="47625">
                <a:moveTo>
                  <a:pt x="32807" y="47616"/>
                </a:moveTo>
                <a:lnTo>
                  <a:pt x="17880" y="47148"/>
                </a:lnTo>
                <a:lnTo>
                  <a:pt x="7433" y="42142"/>
                </a:lnTo>
                <a:lnTo>
                  <a:pt x="1245" y="31096"/>
                </a:lnTo>
                <a:lnTo>
                  <a:pt x="0" y="13320"/>
                </a:lnTo>
                <a:lnTo>
                  <a:pt x="6254" y="5038"/>
                </a:lnTo>
                <a:lnTo>
                  <a:pt x="18634" y="204"/>
                </a:lnTo>
                <a:lnTo>
                  <a:pt x="38668" y="0"/>
                </a:lnTo>
                <a:lnTo>
                  <a:pt x="42165" y="4112"/>
                </a:lnTo>
                <a:lnTo>
                  <a:pt x="15281" y="4112"/>
                </a:lnTo>
                <a:lnTo>
                  <a:pt x="8270" y="11033"/>
                </a:lnTo>
                <a:lnTo>
                  <a:pt x="8270" y="18449"/>
                </a:lnTo>
                <a:lnTo>
                  <a:pt x="48593" y="18449"/>
                </a:lnTo>
                <a:lnTo>
                  <a:pt x="49748" y="24875"/>
                </a:lnTo>
                <a:lnTo>
                  <a:pt x="8270" y="24875"/>
                </a:lnTo>
                <a:lnTo>
                  <a:pt x="8270" y="34762"/>
                </a:lnTo>
                <a:lnTo>
                  <a:pt x="14112" y="40695"/>
                </a:lnTo>
                <a:lnTo>
                  <a:pt x="45367" y="40695"/>
                </a:lnTo>
                <a:lnTo>
                  <a:pt x="39233" y="44155"/>
                </a:lnTo>
                <a:lnTo>
                  <a:pt x="36312" y="45638"/>
                </a:lnTo>
                <a:lnTo>
                  <a:pt x="32807" y="47616"/>
                </a:lnTo>
                <a:close/>
              </a:path>
              <a:path w="50164" h="47625">
                <a:moveTo>
                  <a:pt x="48593" y="18449"/>
                </a:moveTo>
                <a:lnTo>
                  <a:pt x="39817" y="18449"/>
                </a:lnTo>
                <a:lnTo>
                  <a:pt x="39233" y="11033"/>
                </a:lnTo>
                <a:lnTo>
                  <a:pt x="35728" y="4112"/>
                </a:lnTo>
                <a:lnTo>
                  <a:pt x="42165" y="4112"/>
                </a:lnTo>
                <a:lnTo>
                  <a:pt x="47047" y="9854"/>
                </a:lnTo>
                <a:lnTo>
                  <a:pt x="48593" y="18449"/>
                </a:lnTo>
                <a:close/>
              </a:path>
              <a:path w="50164" h="47625">
                <a:moveTo>
                  <a:pt x="45367" y="40695"/>
                </a:moveTo>
                <a:lnTo>
                  <a:pt x="33975" y="40695"/>
                </a:lnTo>
                <a:lnTo>
                  <a:pt x="39233" y="34762"/>
                </a:lnTo>
                <a:lnTo>
                  <a:pt x="39817" y="31302"/>
                </a:lnTo>
                <a:lnTo>
                  <a:pt x="49164" y="31302"/>
                </a:lnTo>
                <a:lnTo>
                  <a:pt x="48580" y="33774"/>
                </a:lnTo>
                <a:lnTo>
                  <a:pt x="46243" y="40200"/>
                </a:lnTo>
                <a:lnTo>
                  <a:pt x="45367" y="40695"/>
                </a:lnTo>
                <a:close/>
              </a:path>
            </a:pathLst>
          </a:custGeom>
          <a:solidFill>
            <a:srgbClr val="000000"/>
          </a:solidFill>
        </p:spPr>
        <p:txBody>
          <a:bodyPr wrap="square" lIns="0" tIns="0" rIns="0" bIns="0" rtlCol="0"/>
          <a:lstStyle/>
          <a:p>
            <a:endParaRPr/>
          </a:p>
        </p:txBody>
      </p:sp>
      <p:sp>
        <p:nvSpPr>
          <p:cNvPr id="212" name="object 212"/>
          <p:cNvSpPr/>
          <p:nvPr/>
        </p:nvSpPr>
        <p:spPr>
          <a:xfrm>
            <a:off x="6108127" y="5753703"/>
            <a:ext cx="53975" cy="66040"/>
          </a:xfrm>
          <a:custGeom>
            <a:avLst/>
            <a:gdLst/>
            <a:ahLst/>
            <a:cxnLst/>
            <a:rect l="l" t="t" r="r" b="b"/>
            <a:pathLst>
              <a:path w="53975" h="66039">
                <a:moveTo>
                  <a:pt x="10515" y="65749"/>
                </a:moveTo>
                <a:lnTo>
                  <a:pt x="0" y="65749"/>
                </a:lnTo>
                <a:lnTo>
                  <a:pt x="0" y="0"/>
                </a:lnTo>
                <a:lnTo>
                  <a:pt x="53745" y="0"/>
                </a:lnTo>
                <a:lnTo>
                  <a:pt x="53745" y="7909"/>
                </a:lnTo>
                <a:lnTo>
                  <a:pt x="10515" y="7909"/>
                </a:lnTo>
                <a:lnTo>
                  <a:pt x="10515" y="28178"/>
                </a:lnTo>
                <a:lnTo>
                  <a:pt x="48488" y="28178"/>
                </a:lnTo>
                <a:lnTo>
                  <a:pt x="48488" y="36087"/>
                </a:lnTo>
                <a:lnTo>
                  <a:pt x="10515" y="36087"/>
                </a:lnTo>
                <a:lnTo>
                  <a:pt x="10515" y="65749"/>
                </a:lnTo>
                <a:close/>
              </a:path>
            </a:pathLst>
          </a:custGeom>
          <a:solidFill>
            <a:srgbClr val="000000"/>
          </a:solidFill>
        </p:spPr>
        <p:txBody>
          <a:bodyPr wrap="square" lIns="0" tIns="0" rIns="0" bIns="0" rtlCol="0"/>
          <a:lstStyle/>
          <a:p>
            <a:endParaRPr/>
          </a:p>
        </p:txBody>
      </p:sp>
      <p:sp>
        <p:nvSpPr>
          <p:cNvPr id="213" name="object 213"/>
          <p:cNvSpPr/>
          <p:nvPr/>
        </p:nvSpPr>
        <p:spPr>
          <a:xfrm>
            <a:off x="6169467" y="5770016"/>
            <a:ext cx="53975" cy="51435"/>
          </a:xfrm>
          <a:custGeom>
            <a:avLst/>
            <a:gdLst/>
            <a:ahLst/>
            <a:cxnLst/>
            <a:rect l="l" t="t" r="r" b="b"/>
            <a:pathLst>
              <a:path w="53975" h="51435">
                <a:moveTo>
                  <a:pt x="11683" y="16313"/>
                </a:moveTo>
                <a:lnTo>
                  <a:pt x="3246" y="12702"/>
                </a:lnTo>
                <a:lnTo>
                  <a:pt x="10742" y="2913"/>
                </a:lnTo>
                <a:lnTo>
                  <a:pt x="26288" y="0"/>
                </a:lnTo>
                <a:lnTo>
                  <a:pt x="30962" y="0"/>
                </a:lnTo>
                <a:lnTo>
                  <a:pt x="47319" y="1483"/>
                </a:lnTo>
                <a:lnTo>
                  <a:pt x="47319" y="6920"/>
                </a:lnTo>
                <a:lnTo>
                  <a:pt x="13436" y="6920"/>
                </a:lnTo>
                <a:lnTo>
                  <a:pt x="12268" y="12358"/>
                </a:lnTo>
                <a:lnTo>
                  <a:pt x="11683" y="16313"/>
                </a:lnTo>
                <a:close/>
              </a:path>
              <a:path w="53975" h="51435">
                <a:moveTo>
                  <a:pt x="28625" y="50918"/>
                </a:moveTo>
                <a:lnTo>
                  <a:pt x="7010" y="50918"/>
                </a:lnTo>
                <a:lnTo>
                  <a:pt x="0" y="45480"/>
                </a:lnTo>
                <a:lnTo>
                  <a:pt x="0" y="33121"/>
                </a:lnTo>
                <a:lnTo>
                  <a:pt x="1168" y="23729"/>
                </a:lnTo>
                <a:lnTo>
                  <a:pt x="16941" y="22245"/>
                </a:lnTo>
                <a:lnTo>
                  <a:pt x="32714" y="20268"/>
                </a:lnTo>
                <a:lnTo>
                  <a:pt x="35051" y="20268"/>
                </a:lnTo>
                <a:lnTo>
                  <a:pt x="37972" y="19279"/>
                </a:lnTo>
                <a:lnTo>
                  <a:pt x="37972" y="9392"/>
                </a:lnTo>
                <a:lnTo>
                  <a:pt x="33299" y="6920"/>
                </a:lnTo>
                <a:lnTo>
                  <a:pt x="47319" y="6920"/>
                </a:lnTo>
                <a:lnTo>
                  <a:pt x="47319" y="25212"/>
                </a:lnTo>
                <a:lnTo>
                  <a:pt x="37388" y="25212"/>
                </a:lnTo>
                <a:lnTo>
                  <a:pt x="36220" y="26200"/>
                </a:lnTo>
                <a:lnTo>
                  <a:pt x="33883" y="26695"/>
                </a:lnTo>
                <a:lnTo>
                  <a:pt x="21615" y="28178"/>
                </a:lnTo>
                <a:lnTo>
                  <a:pt x="16941" y="28672"/>
                </a:lnTo>
                <a:lnTo>
                  <a:pt x="9931" y="29661"/>
                </a:lnTo>
                <a:lnTo>
                  <a:pt x="9931" y="41031"/>
                </a:lnTo>
                <a:lnTo>
                  <a:pt x="12852" y="44491"/>
                </a:lnTo>
                <a:lnTo>
                  <a:pt x="36470" y="44491"/>
                </a:lnTo>
                <a:lnTo>
                  <a:pt x="34467" y="46469"/>
                </a:lnTo>
                <a:lnTo>
                  <a:pt x="28625" y="50918"/>
                </a:lnTo>
                <a:close/>
              </a:path>
              <a:path w="53975" h="51435">
                <a:moveTo>
                  <a:pt x="36470" y="44491"/>
                </a:moveTo>
                <a:lnTo>
                  <a:pt x="29209" y="44491"/>
                </a:lnTo>
                <a:lnTo>
                  <a:pt x="37388" y="39548"/>
                </a:lnTo>
                <a:lnTo>
                  <a:pt x="37388" y="25212"/>
                </a:lnTo>
                <a:lnTo>
                  <a:pt x="47319" y="25212"/>
                </a:lnTo>
                <a:lnTo>
                  <a:pt x="47319" y="43008"/>
                </a:lnTo>
                <a:lnTo>
                  <a:pt x="37972" y="43008"/>
                </a:lnTo>
                <a:lnTo>
                  <a:pt x="36470" y="44491"/>
                </a:lnTo>
                <a:close/>
              </a:path>
              <a:path w="53975" h="51435">
                <a:moveTo>
                  <a:pt x="50240" y="50424"/>
                </a:moveTo>
                <a:lnTo>
                  <a:pt x="39725" y="50424"/>
                </a:lnTo>
                <a:lnTo>
                  <a:pt x="38556" y="46963"/>
                </a:lnTo>
                <a:lnTo>
                  <a:pt x="37972" y="43008"/>
                </a:lnTo>
                <a:lnTo>
                  <a:pt x="47319" y="43008"/>
                </a:lnTo>
                <a:lnTo>
                  <a:pt x="47319" y="43503"/>
                </a:lnTo>
                <a:lnTo>
                  <a:pt x="48488" y="43997"/>
                </a:lnTo>
                <a:lnTo>
                  <a:pt x="53745" y="43997"/>
                </a:lnTo>
                <a:lnTo>
                  <a:pt x="53745" y="49435"/>
                </a:lnTo>
                <a:lnTo>
                  <a:pt x="50240" y="50424"/>
                </a:lnTo>
                <a:close/>
              </a:path>
              <a:path w="53975" h="51435">
                <a:moveTo>
                  <a:pt x="53745" y="43997"/>
                </a:moveTo>
                <a:lnTo>
                  <a:pt x="52577" y="43997"/>
                </a:lnTo>
                <a:lnTo>
                  <a:pt x="53745" y="43503"/>
                </a:lnTo>
                <a:lnTo>
                  <a:pt x="53745" y="43997"/>
                </a:lnTo>
                <a:close/>
              </a:path>
            </a:pathLst>
          </a:custGeom>
          <a:solidFill>
            <a:srgbClr val="000000"/>
          </a:solidFill>
        </p:spPr>
        <p:txBody>
          <a:bodyPr wrap="square" lIns="0" tIns="0" rIns="0" bIns="0" rtlCol="0"/>
          <a:lstStyle/>
          <a:p>
            <a:endParaRPr/>
          </a:p>
        </p:txBody>
      </p:sp>
      <p:sp>
        <p:nvSpPr>
          <p:cNvPr id="214" name="object 214"/>
          <p:cNvSpPr/>
          <p:nvPr/>
        </p:nvSpPr>
        <p:spPr>
          <a:xfrm>
            <a:off x="6233145" y="5771499"/>
            <a:ext cx="46355" cy="49530"/>
          </a:xfrm>
          <a:custGeom>
            <a:avLst/>
            <a:gdLst/>
            <a:ahLst/>
            <a:cxnLst/>
            <a:rect l="l" t="t" r="r" b="b"/>
            <a:pathLst>
              <a:path w="46354" h="49529">
                <a:moveTo>
                  <a:pt x="28041" y="49435"/>
                </a:moveTo>
                <a:lnTo>
                  <a:pt x="10515" y="49435"/>
                </a:lnTo>
                <a:lnTo>
                  <a:pt x="0" y="45975"/>
                </a:lnTo>
                <a:lnTo>
                  <a:pt x="0" y="0"/>
                </a:lnTo>
                <a:lnTo>
                  <a:pt x="9931" y="0"/>
                </a:lnTo>
                <a:lnTo>
                  <a:pt x="9931" y="40042"/>
                </a:lnTo>
                <a:lnTo>
                  <a:pt x="14604" y="42514"/>
                </a:lnTo>
                <a:lnTo>
                  <a:pt x="35688" y="42514"/>
                </a:lnTo>
                <a:lnTo>
                  <a:pt x="32714" y="46469"/>
                </a:lnTo>
                <a:lnTo>
                  <a:pt x="28041" y="49435"/>
                </a:lnTo>
                <a:close/>
              </a:path>
              <a:path w="46354" h="49529">
                <a:moveTo>
                  <a:pt x="35688" y="42514"/>
                </a:moveTo>
                <a:lnTo>
                  <a:pt x="32714" y="42514"/>
                </a:lnTo>
                <a:lnTo>
                  <a:pt x="36220" y="33616"/>
                </a:lnTo>
                <a:lnTo>
                  <a:pt x="36220" y="0"/>
                </a:lnTo>
                <a:lnTo>
                  <a:pt x="46151" y="0"/>
                </a:lnTo>
                <a:lnTo>
                  <a:pt x="46151" y="41031"/>
                </a:lnTo>
                <a:lnTo>
                  <a:pt x="36804" y="41031"/>
                </a:lnTo>
                <a:lnTo>
                  <a:pt x="35688" y="42514"/>
                </a:lnTo>
                <a:close/>
              </a:path>
              <a:path w="46354" h="49529">
                <a:moveTo>
                  <a:pt x="46151" y="47952"/>
                </a:moveTo>
                <a:lnTo>
                  <a:pt x="36804" y="47952"/>
                </a:lnTo>
                <a:lnTo>
                  <a:pt x="36804" y="41031"/>
                </a:lnTo>
                <a:lnTo>
                  <a:pt x="46151" y="41031"/>
                </a:lnTo>
                <a:lnTo>
                  <a:pt x="46151" y="47952"/>
                </a:lnTo>
                <a:close/>
              </a:path>
            </a:pathLst>
          </a:custGeom>
          <a:solidFill>
            <a:srgbClr val="000000"/>
          </a:solidFill>
        </p:spPr>
        <p:txBody>
          <a:bodyPr wrap="square" lIns="0" tIns="0" rIns="0" bIns="0" rtlCol="0"/>
          <a:lstStyle/>
          <a:p>
            <a:endParaRPr/>
          </a:p>
        </p:txBody>
      </p:sp>
      <p:sp>
        <p:nvSpPr>
          <p:cNvPr id="215" name="object 215"/>
          <p:cNvSpPr/>
          <p:nvPr/>
        </p:nvSpPr>
        <p:spPr>
          <a:xfrm>
            <a:off x="6298574" y="5753702"/>
            <a:ext cx="0" cy="66040"/>
          </a:xfrm>
          <a:custGeom>
            <a:avLst/>
            <a:gdLst/>
            <a:ahLst/>
            <a:cxnLst/>
            <a:rect l="l" t="t" r="r" b="b"/>
            <a:pathLst>
              <a:path h="66039">
                <a:moveTo>
                  <a:pt x="0" y="0"/>
                </a:moveTo>
                <a:lnTo>
                  <a:pt x="0" y="65749"/>
                </a:lnTo>
              </a:path>
            </a:pathLst>
          </a:custGeom>
          <a:ln w="10617">
            <a:solidFill>
              <a:srgbClr val="000000"/>
            </a:solidFill>
          </a:ln>
        </p:spPr>
        <p:txBody>
          <a:bodyPr wrap="square" lIns="0" tIns="0" rIns="0" bIns="0" rtlCol="0"/>
          <a:lstStyle/>
          <a:p>
            <a:endParaRPr/>
          </a:p>
        </p:txBody>
      </p:sp>
      <p:sp>
        <p:nvSpPr>
          <p:cNvPr id="216" name="object 216"/>
          <p:cNvSpPr/>
          <p:nvPr/>
        </p:nvSpPr>
        <p:spPr>
          <a:xfrm>
            <a:off x="6312595" y="5758150"/>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347" y="62288"/>
                </a:lnTo>
                <a:lnTo>
                  <a:pt x="7594" y="57839"/>
                </a:lnTo>
                <a:lnTo>
                  <a:pt x="7594" y="20268"/>
                </a:lnTo>
                <a:lnTo>
                  <a:pt x="16941" y="20268"/>
                </a:lnTo>
                <a:lnTo>
                  <a:pt x="16941" y="55367"/>
                </a:lnTo>
                <a:lnTo>
                  <a:pt x="26288" y="55367"/>
                </a:lnTo>
                <a:lnTo>
                  <a:pt x="26288" y="61300"/>
                </a:lnTo>
                <a:lnTo>
                  <a:pt x="22783" y="61794"/>
                </a:lnTo>
                <a:lnTo>
                  <a:pt x="19862" y="62288"/>
                </a:lnTo>
                <a:close/>
              </a:path>
            </a:pathLst>
          </a:custGeom>
          <a:solidFill>
            <a:srgbClr val="000000"/>
          </a:solidFill>
        </p:spPr>
        <p:txBody>
          <a:bodyPr wrap="square" lIns="0" tIns="0" rIns="0" bIns="0" rtlCol="0"/>
          <a:lstStyle/>
          <a:p>
            <a:endParaRPr/>
          </a:p>
        </p:txBody>
      </p:sp>
      <p:sp>
        <p:nvSpPr>
          <p:cNvPr id="217" name="object 217"/>
          <p:cNvSpPr/>
          <p:nvPr/>
        </p:nvSpPr>
        <p:spPr>
          <a:xfrm>
            <a:off x="6342389" y="5771498"/>
            <a:ext cx="49530" cy="67945"/>
          </a:xfrm>
          <a:custGeom>
            <a:avLst/>
            <a:gdLst/>
            <a:ahLst/>
            <a:cxnLst/>
            <a:rect l="l" t="t" r="r" b="b"/>
            <a:pathLst>
              <a:path w="49529" h="67945">
                <a:moveTo>
                  <a:pt x="24123" y="60311"/>
                </a:moveTo>
                <a:lnTo>
                  <a:pt x="15773" y="60311"/>
                </a:lnTo>
                <a:lnTo>
                  <a:pt x="16357" y="59322"/>
                </a:lnTo>
                <a:lnTo>
                  <a:pt x="21031" y="49435"/>
                </a:lnTo>
                <a:lnTo>
                  <a:pt x="0" y="0"/>
                </a:lnTo>
                <a:lnTo>
                  <a:pt x="11099" y="0"/>
                </a:lnTo>
                <a:lnTo>
                  <a:pt x="25704" y="39054"/>
                </a:lnTo>
                <a:lnTo>
                  <a:pt x="35094" y="39054"/>
                </a:lnTo>
                <a:lnTo>
                  <a:pt x="34109" y="41248"/>
                </a:lnTo>
                <a:lnTo>
                  <a:pt x="27754" y="55170"/>
                </a:lnTo>
                <a:lnTo>
                  <a:pt x="24123" y="60311"/>
                </a:lnTo>
                <a:close/>
              </a:path>
              <a:path w="49529" h="67945">
                <a:moveTo>
                  <a:pt x="35094" y="39054"/>
                </a:moveTo>
                <a:lnTo>
                  <a:pt x="26288" y="39054"/>
                </a:lnTo>
                <a:lnTo>
                  <a:pt x="41477" y="0"/>
                </a:lnTo>
                <a:lnTo>
                  <a:pt x="48911" y="7480"/>
                </a:lnTo>
                <a:lnTo>
                  <a:pt x="44507" y="17836"/>
                </a:lnTo>
                <a:lnTo>
                  <a:pt x="39633" y="28947"/>
                </a:lnTo>
                <a:lnTo>
                  <a:pt x="35094" y="39054"/>
                </a:lnTo>
                <a:close/>
              </a:path>
              <a:path w="49529" h="67945">
                <a:moveTo>
                  <a:pt x="9347" y="67726"/>
                </a:moveTo>
                <a:lnTo>
                  <a:pt x="7594" y="67726"/>
                </a:lnTo>
                <a:lnTo>
                  <a:pt x="6426" y="67232"/>
                </a:lnTo>
                <a:lnTo>
                  <a:pt x="5257" y="67232"/>
                </a:lnTo>
                <a:lnTo>
                  <a:pt x="5257" y="59816"/>
                </a:lnTo>
                <a:lnTo>
                  <a:pt x="6426" y="60311"/>
                </a:lnTo>
                <a:lnTo>
                  <a:pt x="24123" y="60311"/>
                </a:lnTo>
                <a:lnTo>
                  <a:pt x="20181" y="65892"/>
                </a:lnTo>
                <a:lnTo>
                  <a:pt x="9347" y="67726"/>
                </a:lnTo>
                <a:close/>
              </a:path>
            </a:pathLst>
          </a:custGeom>
          <a:solidFill>
            <a:srgbClr val="000000"/>
          </a:solidFill>
        </p:spPr>
        <p:txBody>
          <a:bodyPr wrap="square" lIns="0" tIns="0" rIns="0" bIns="0" rtlCol="0"/>
          <a:lstStyle/>
          <a:p>
            <a:endParaRPr/>
          </a:p>
        </p:txBody>
      </p:sp>
      <p:sp>
        <p:nvSpPr>
          <p:cNvPr id="218" name="object 218"/>
          <p:cNvSpPr/>
          <p:nvPr/>
        </p:nvSpPr>
        <p:spPr>
          <a:xfrm>
            <a:off x="5767541" y="5864436"/>
            <a:ext cx="59055" cy="66040"/>
          </a:xfrm>
          <a:custGeom>
            <a:avLst/>
            <a:gdLst/>
            <a:ahLst/>
            <a:cxnLst/>
            <a:rect l="l" t="t" r="r" b="b"/>
            <a:pathLst>
              <a:path w="59054" h="66039">
                <a:moveTo>
                  <a:pt x="33299" y="65749"/>
                </a:moveTo>
                <a:lnTo>
                  <a:pt x="0" y="65749"/>
                </a:lnTo>
                <a:lnTo>
                  <a:pt x="0" y="0"/>
                </a:lnTo>
                <a:lnTo>
                  <a:pt x="37172" y="132"/>
                </a:lnTo>
                <a:lnTo>
                  <a:pt x="51298" y="5534"/>
                </a:lnTo>
                <a:lnTo>
                  <a:pt x="52133" y="7415"/>
                </a:lnTo>
                <a:lnTo>
                  <a:pt x="10515" y="7415"/>
                </a:lnTo>
                <a:lnTo>
                  <a:pt x="10515" y="27683"/>
                </a:lnTo>
                <a:lnTo>
                  <a:pt x="53362" y="27683"/>
                </a:lnTo>
                <a:lnTo>
                  <a:pt x="47265" y="30797"/>
                </a:lnTo>
                <a:lnTo>
                  <a:pt x="53243" y="35099"/>
                </a:lnTo>
                <a:lnTo>
                  <a:pt x="10515" y="35099"/>
                </a:lnTo>
                <a:lnTo>
                  <a:pt x="10515" y="58333"/>
                </a:lnTo>
                <a:lnTo>
                  <a:pt x="53704" y="58333"/>
                </a:lnTo>
                <a:lnTo>
                  <a:pt x="49804" y="62232"/>
                </a:lnTo>
                <a:lnTo>
                  <a:pt x="33299" y="65749"/>
                </a:lnTo>
                <a:close/>
              </a:path>
              <a:path w="59054" h="66039">
                <a:moveTo>
                  <a:pt x="53362" y="27683"/>
                </a:moveTo>
                <a:lnTo>
                  <a:pt x="39725" y="27683"/>
                </a:lnTo>
                <a:lnTo>
                  <a:pt x="45567" y="25212"/>
                </a:lnTo>
                <a:lnTo>
                  <a:pt x="45567" y="10875"/>
                </a:lnTo>
                <a:lnTo>
                  <a:pt x="41477" y="7415"/>
                </a:lnTo>
                <a:lnTo>
                  <a:pt x="52133" y="7415"/>
                </a:lnTo>
                <a:lnTo>
                  <a:pt x="56082" y="16313"/>
                </a:lnTo>
                <a:lnTo>
                  <a:pt x="56082" y="20762"/>
                </a:lnTo>
                <a:lnTo>
                  <a:pt x="54330" y="27189"/>
                </a:lnTo>
                <a:lnTo>
                  <a:pt x="53362" y="27683"/>
                </a:lnTo>
                <a:close/>
              </a:path>
              <a:path w="59054" h="66039">
                <a:moveTo>
                  <a:pt x="53704" y="58333"/>
                </a:moveTo>
                <a:lnTo>
                  <a:pt x="43814" y="58333"/>
                </a:lnTo>
                <a:lnTo>
                  <a:pt x="49072" y="53390"/>
                </a:lnTo>
                <a:lnTo>
                  <a:pt x="49072" y="37076"/>
                </a:lnTo>
                <a:lnTo>
                  <a:pt x="39725" y="35099"/>
                </a:lnTo>
                <a:lnTo>
                  <a:pt x="53243" y="35099"/>
                </a:lnTo>
                <a:lnTo>
                  <a:pt x="55475" y="36704"/>
                </a:lnTo>
                <a:lnTo>
                  <a:pt x="58677" y="53363"/>
                </a:lnTo>
                <a:lnTo>
                  <a:pt x="53704" y="58333"/>
                </a:lnTo>
                <a:close/>
              </a:path>
            </a:pathLst>
          </a:custGeom>
          <a:solidFill>
            <a:srgbClr val="000000"/>
          </a:solidFill>
        </p:spPr>
        <p:txBody>
          <a:bodyPr wrap="square" lIns="0" tIns="0" rIns="0" bIns="0" rtlCol="0"/>
          <a:lstStyle/>
          <a:p>
            <a:endParaRPr/>
          </a:p>
        </p:txBody>
      </p:sp>
      <p:sp>
        <p:nvSpPr>
          <p:cNvPr id="219" name="object 219"/>
          <p:cNvSpPr/>
          <p:nvPr/>
        </p:nvSpPr>
        <p:spPr>
          <a:xfrm>
            <a:off x="5838109" y="5883913"/>
            <a:ext cx="50165" cy="48260"/>
          </a:xfrm>
          <a:custGeom>
            <a:avLst/>
            <a:gdLst/>
            <a:ahLst/>
            <a:cxnLst/>
            <a:rect l="l" t="t" r="r" b="b"/>
            <a:pathLst>
              <a:path w="50164" h="48260">
                <a:moveTo>
                  <a:pt x="32834" y="47754"/>
                </a:moveTo>
                <a:lnTo>
                  <a:pt x="17966" y="47297"/>
                </a:lnTo>
                <a:lnTo>
                  <a:pt x="7485" y="42311"/>
                </a:lnTo>
                <a:lnTo>
                  <a:pt x="1268" y="31282"/>
                </a:lnTo>
                <a:lnTo>
                  <a:pt x="0" y="13526"/>
                </a:lnTo>
                <a:lnTo>
                  <a:pt x="6232" y="5193"/>
                </a:lnTo>
                <a:lnTo>
                  <a:pt x="18604" y="292"/>
                </a:lnTo>
                <a:lnTo>
                  <a:pt x="38649" y="0"/>
                </a:lnTo>
                <a:lnTo>
                  <a:pt x="42267" y="4251"/>
                </a:lnTo>
                <a:lnTo>
                  <a:pt x="15308" y="4251"/>
                </a:lnTo>
                <a:lnTo>
                  <a:pt x="8297" y="11172"/>
                </a:lnTo>
                <a:lnTo>
                  <a:pt x="8297" y="18588"/>
                </a:lnTo>
                <a:lnTo>
                  <a:pt x="48616" y="18588"/>
                </a:lnTo>
                <a:lnTo>
                  <a:pt x="49775" y="25014"/>
                </a:lnTo>
                <a:lnTo>
                  <a:pt x="8297" y="25014"/>
                </a:lnTo>
                <a:lnTo>
                  <a:pt x="8297" y="34901"/>
                </a:lnTo>
                <a:lnTo>
                  <a:pt x="14139" y="40834"/>
                </a:lnTo>
                <a:lnTo>
                  <a:pt x="45394" y="40834"/>
                </a:lnTo>
                <a:lnTo>
                  <a:pt x="39260" y="44294"/>
                </a:lnTo>
                <a:lnTo>
                  <a:pt x="36339" y="45777"/>
                </a:lnTo>
                <a:lnTo>
                  <a:pt x="32834" y="47754"/>
                </a:lnTo>
                <a:close/>
              </a:path>
              <a:path w="50164" h="48260">
                <a:moveTo>
                  <a:pt x="48616" y="18588"/>
                </a:moveTo>
                <a:lnTo>
                  <a:pt x="39844" y="18588"/>
                </a:lnTo>
                <a:lnTo>
                  <a:pt x="39844" y="11172"/>
                </a:lnTo>
                <a:lnTo>
                  <a:pt x="35755" y="4251"/>
                </a:lnTo>
                <a:lnTo>
                  <a:pt x="42267" y="4251"/>
                </a:lnTo>
                <a:lnTo>
                  <a:pt x="47041" y="9862"/>
                </a:lnTo>
                <a:lnTo>
                  <a:pt x="48616" y="18588"/>
                </a:lnTo>
                <a:close/>
              </a:path>
              <a:path w="50164" h="48260">
                <a:moveTo>
                  <a:pt x="45394" y="40834"/>
                </a:moveTo>
                <a:lnTo>
                  <a:pt x="34002" y="40834"/>
                </a:lnTo>
                <a:lnTo>
                  <a:pt x="39260" y="34901"/>
                </a:lnTo>
                <a:lnTo>
                  <a:pt x="39844" y="31441"/>
                </a:lnTo>
                <a:lnTo>
                  <a:pt x="49191" y="31441"/>
                </a:lnTo>
                <a:lnTo>
                  <a:pt x="48607" y="33913"/>
                </a:lnTo>
                <a:lnTo>
                  <a:pt x="46270" y="40339"/>
                </a:lnTo>
                <a:lnTo>
                  <a:pt x="45394" y="40834"/>
                </a:lnTo>
                <a:close/>
              </a:path>
            </a:pathLst>
          </a:custGeom>
          <a:solidFill>
            <a:srgbClr val="000000"/>
          </a:solidFill>
        </p:spPr>
        <p:txBody>
          <a:bodyPr wrap="square" lIns="0" tIns="0" rIns="0" bIns="0" rtlCol="0"/>
          <a:lstStyle/>
          <a:p>
            <a:endParaRPr/>
          </a:p>
        </p:txBody>
      </p:sp>
      <p:sp>
        <p:nvSpPr>
          <p:cNvPr id="220" name="object 220"/>
          <p:cNvSpPr/>
          <p:nvPr/>
        </p:nvSpPr>
        <p:spPr>
          <a:xfrm>
            <a:off x="5899569" y="5864435"/>
            <a:ext cx="46355" cy="66040"/>
          </a:xfrm>
          <a:custGeom>
            <a:avLst/>
            <a:gdLst/>
            <a:ahLst/>
            <a:cxnLst/>
            <a:rect l="l" t="t" r="r" b="b"/>
            <a:pathLst>
              <a:path w="46354" h="66039">
                <a:moveTo>
                  <a:pt x="9931" y="65749"/>
                </a:moveTo>
                <a:lnTo>
                  <a:pt x="0" y="65749"/>
                </a:lnTo>
                <a:lnTo>
                  <a:pt x="0" y="0"/>
                </a:lnTo>
                <a:lnTo>
                  <a:pt x="9931" y="0"/>
                </a:lnTo>
                <a:lnTo>
                  <a:pt x="9931" y="24223"/>
                </a:lnTo>
                <a:lnTo>
                  <a:pt x="16576" y="24223"/>
                </a:lnTo>
                <a:lnTo>
                  <a:pt x="9931" y="27683"/>
                </a:lnTo>
                <a:lnTo>
                  <a:pt x="9931" y="65749"/>
                </a:lnTo>
                <a:close/>
              </a:path>
              <a:path w="46354" h="66039">
                <a:moveTo>
                  <a:pt x="16576" y="24223"/>
                </a:moveTo>
                <a:lnTo>
                  <a:pt x="9931" y="24223"/>
                </a:lnTo>
                <a:lnTo>
                  <a:pt x="12852" y="21257"/>
                </a:lnTo>
                <a:lnTo>
                  <a:pt x="17525" y="16313"/>
                </a:lnTo>
                <a:lnTo>
                  <a:pt x="26958" y="16318"/>
                </a:lnTo>
                <a:lnTo>
                  <a:pt x="39994" y="19706"/>
                </a:lnTo>
                <a:lnTo>
                  <a:pt x="41840" y="23729"/>
                </a:lnTo>
                <a:lnTo>
                  <a:pt x="17525" y="23729"/>
                </a:lnTo>
                <a:lnTo>
                  <a:pt x="16576" y="24223"/>
                </a:lnTo>
                <a:close/>
              </a:path>
              <a:path w="46354" h="66039">
                <a:moveTo>
                  <a:pt x="46151" y="65749"/>
                </a:moveTo>
                <a:lnTo>
                  <a:pt x="36804" y="65749"/>
                </a:lnTo>
                <a:lnTo>
                  <a:pt x="36804" y="28178"/>
                </a:lnTo>
                <a:lnTo>
                  <a:pt x="34467" y="23729"/>
                </a:lnTo>
                <a:lnTo>
                  <a:pt x="41840" y="23729"/>
                </a:lnTo>
                <a:lnTo>
                  <a:pt x="46151" y="33121"/>
                </a:lnTo>
                <a:lnTo>
                  <a:pt x="46151" y="65749"/>
                </a:lnTo>
                <a:close/>
              </a:path>
            </a:pathLst>
          </a:custGeom>
          <a:solidFill>
            <a:srgbClr val="000000"/>
          </a:solidFill>
        </p:spPr>
        <p:txBody>
          <a:bodyPr wrap="square" lIns="0" tIns="0" rIns="0" bIns="0" rtlCol="0"/>
          <a:lstStyle/>
          <a:p>
            <a:endParaRPr/>
          </a:p>
        </p:txBody>
      </p:sp>
      <p:sp>
        <p:nvSpPr>
          <p:cNvPr id="221" name="object 221"/>
          <p:cNvSpPr/>
          <p:nvPr/>
        </p:nvSpPr>
        <p:spPr>
          <a:xfrm>
            <a:off x="5957404" y="5880749"/>
            <a:ext cx="53975" cy="51435"/>
          </a:xfrm>
          <a:custGeom>
            <a:avLst/>
            <a:gdLst/>
            <a:ahLst/>
            <a:cxnLst/>
            <a:rect l="l" t="t" r="r" b="b"/>
            <a:pathLst>
              <a:path w="53975" h="51435">
                <a:moveTo>
                  <a:pt x="11683" y="16313"/>
                </a:moveTo>
                <a:lnTo>
                  <a:pt x="2946" y="12250"/>
                </a:lnTo>
                <a:lnTo>
                  <a:pt x="10892" y="2813"/>
                </a:lnTo>
                <a:lnTo>
                  <a:pt x="26288" y="0"/>
                </a:lnTo>
                <a:lnTo>
                  <a:pt x="30378" y="0"/>
                </a:lnTo>
                <a:lnTo>
                  <a:pt x="47319" y="1483"/>
                </a:lnTo>
                <a:lnTo>
                  <a:pt x="47319" y="6920"/>
                </a:lnTo>
                <a:lnTo>
                  <a:pt x="13436" y="6920"/>
                </a:lnTo>
                <a:lnTo>
                  <a:pt x="12268" y="12358"/>
                </a:lnTo>
                <a:lnTo>
                  <a:pt x="11683" y="16313"/>
                </a:lnTo>
                <a:close/>
              </a:path>
              <a:path w="53975" h="51435">
                <a:moveTo>
                  <a:pt x="28625" y="50918"/>
                </a:moveTo>
                <a:lnTo>
                  <a:pt x="7010" y="50918"/>
                </a:lnTo>
                <a:lnTo>
                  <a:pt x="0" y="45480"/>
                </a:lnTo>
                <a:lnTo>
                  <a:pt x="0" y="33121"/>
                </a:lnTo>
                <a:lnTo>
                  <a:pt x="1168" y="23729"/>
                </a:lnTo>
                <a:lnTo>
                  <a:pt x="16941" y="22245"/>
                </a:lnTo>
                <a:lnTo>
                  <a:pt x="32714" y="20268"/>
                </a:lnTo>
                <a:lnTo>
                  <a:pt x="35051" y="20268"/>
                </a:lnTo>
                <a:lnTo>
                  <a:pt x="37972" y="19279"/>
                </a:lnTo>
                <a:lnTo>
                  <a:pt x="37972" y="9392"/>
                </a:lnTo>
                <a:lnTo>
                  <a:pt x="33299" y="6920"/>
                </a:lnTo>
                <a:lnTo>
                  <a:pt x="47319" y="6920"/>
                </a:lnTo>
                <a:lnTo>
                  <a:pt x="47319" y="25212"/>
                </a:lnTo>
                <a:lnTo>
                  <a:pt x="37388" y="25212"/>
                </a:lnTo>
                <a:lnTo>
                  <a:pt x="36220" y="26200"/>
                </a:lnTo>
                <a:lnTo>
                  <a:pt x="33883" y="26695"/>
                </a:lnTo>
                <a:lnTo>
                  <a:pt x="21615" y="28178"/>
                </a:lnTo>
                <a:lnTo>
                  <a:pt x="16941" y="28672"/>
                </a:lnTo>
                <a:lnTo>
                  <a:pt x="9931" y="29661"/>
                </a:lnTo>
                <a:lnTo>
                  <a:pt x="9931" y="41031"/>
                </a:lnTo>
                <a:lnTo>
                  <a:pt x="12852" y="44491"/>
                </a:lnTo>
                <a:lnTo>
                  <a:pt x="36470" y="44491"/>
                </a:lnTo>
                <a:lnTo>
                  <a:pt x="34467" y="46469"/>
                </a:lnTo>
                <a:lnTo>
                  <a:pt x="28625" y="50918"/>
                </a:lnTo>
                <a:close/>
              </a:path>
              <a:path w="53975" h="51435">
                <a:moveTo>
                  <a:pt x="36470" y="44491"/>
                </a:moveTo>
                <a:lnTo>
                  <a:pt x="29209" y="44491"/>
                </a:lnTo>
                <a:lnTo>
                  <a:pt x="37388" y="39548"/>
                </a:lnTo>
                <a:lnTo>
                  <a:pt x="37388" y="25212"/>
                </a:lnTo>
                <a:lnTo>
                  <a:pt x="47319" y="25212"/>
                </a:lnTo>
                <a:lnTo>
                  <a:pt x="47319" y="43008"/>
                </a:lnTo>
                <a:lnTo>
                  <a:pt x="37972" y="43008"/>
                </a:lnTo>
                <a:lnTo>
                  <a:pt x="36470" y="44491"/>
                </a:lnTo>
                <a:close/>
              </a:path>
              <a:path w="53975" h="51435">
                <a:moveTo>
                  <a:pt x="50240" y="50424"/>
                </a:moveTo>
                <a:lnTo>
                  <a:pt x="39725" y="50424"/>
                </a:lnTo>
                <a:lnTo>
                  <a:pt x="38556" y="46963"/>
                </a:lnTo>
                <a:lnTo>
                  <a:pt x="37972" y="43008"/>
                </a:lnTo>
                <a:lnTo>
                  <a:pt x="47319" y="43008"/>
                </a:lnTo>
                <a:lnTo>
                  <a:pt x="47319" y="43503"/>
                </a:lnTo>
                <a:lnTo>
                  <a:pt x="48488" y="43997"/>
                </a:lnTo>
                <a:lnTo>
                  <a:pt x="53745" y="43997"/>
                </a:lnTo>
                <a:lnTo>
                  <a:pt x="53745" y="49435"/>
                </a:lnTo>
                <a:lnTo>
                  <a:pt x="50240" y="50424"/>
                </a:lnTo>
                <a:close/>
              </a:path>
              <a:path w="53975" h="51435">
                <a:moveTo>
                  <a:pt x="53745" y="43997"/>
                </a:moveTo>
                <a:lnTo>
                  <a:pt x="52577" y="43997"/>
                </a:lnTo>
                <a:lnTo>
                  <a:pt x="53745" y="43503"/>
                </a:lnTo>
                <a:lnTo>
                  <a:pt x="53745" y="43997"/>
                </a:lnTo>
                <a:close/>
              </a:path>
            </a:pathLst>
          </a:custGeom>
          <a:solidFill>
            <a:srgbClr val="000000"/>
          </a:solidFill>
        </p:spPr>
        <p:txBody>
          <a:bodyPr wrap="square" lIns="0" tIns="0" rIns="0" bIns="0" rtlCol="0"/>
          <a:lstStyle/>
          <a:p>
            <a:endParaRPr/>
          </a:p>
        </p:txBody>
      </p:sp>
      <p:sp>
        <p:nvSpPr>
          <p:cNvPr id="222" name="object 222"/>
          <p:cNvSpPr/>
          <p:nvPr/>
        </p:nvSpPr>
        <p:spPr>
          <a:xfrm>
            <a:off x="6014656" y="5882232"/>
            <a:ext cx="52705" cy="48260"/>
          </a:xfrm>
          <a:custGeom>
            <a:avLst/>
            <a:gdLst/>
            <a:ahLst/>
            <a:cxnLst/>
            <a:rect l="l" t="t" r="r" b="b"/>
            <a:pathLst>
              <a:path w="52704" h="48260">
                <a:moveTo>
                  <a:pt x="30962" y="47952"/>
                </a:moveTo>
                <a:lnTo>
                  <a:pt x="21031" y="47952"/>
                </a:lnTo>
                <a:lnTo>
                  <a:pt x="0" y="0"/>
                </a:lnTo>
                <a:lnTo>
                  <a:pt x="11099" y="0"/>
                </a:lnTo>
                <a:lnTo>
                  <a:pt x="25704" y="39054"/>
                </a:lnTo>
                <a:lnTo>
                  <a:pt x="34973" y="39054"/>
                </a:lnTo>
                <a:lnTo>
                  <a:pt x="30962" y="47952"/>
                </a:lnTo>
                <a:close/>
              </a:path>
              <a:path w="52704" h="48260">
                <a:moveTo>
                  <a:pt x="34973" y="39054"/>
                </a:moveTo>
                <a:lnTo>
                  <a:pt x="26288" y="39054"/>
                </a:lnTo>
                <a:lnTo>
                  <a:pt x="42062" y="0"/>
                </a:lnTo>
                <a:lnTo>
                  <a:pt x="52577" y="0"/>
                </a:lnTo>
                <a:lnTo>
                  <a:pt x="34973" y="39054"/>
                </a:lnTo>
                <a:close/>
              </a:path>
            </a:pathLst>
          </a:custGeom>
          <a:solidFill>
            <a:srgbClr val="000000"/>
          </a:solidFill>
        </p:spPr>
        <p:txBody>
          <a:bodyPr wrap="square" lIns="0" tIns="0" rIns="0" bIns="0" rtlCol="0"/>
          <a:lstStyle/>
          <a:p>
            <a:endParaRPr/>
          </a:p>
        </p:txBody>
      </p:sp>
      <p:sp>
        <p:nvSpPr>
          <p:cNvPr id="223" name="object 223"/>
          <p:cNvSpPr/>
          <p:nvPr/>
        </p:nvSpPr>
        <p:spPr>
          <a:xfrm>
            <a:off x="6075996" y="5864435"/>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8898"/>
                </a:moveTo>
                <a:lnTo>
                  <a:pt x="0" y="8898"/>
                </a:lnTo>
                <a:lnTo>
                  <a:pt x="0" y="0"/>
                </a:lnTo>
                <a:lnTo>
                  <a:pt x="9347" y="0"/>
                </a:lnTo>
                <a:lnTo>
                  <a:pt x="9347" y="8898"/>
                </a:lnTo>
                <a:close/>
              </a:path>
            </a:pathLst>
          </a:custGeom>
          <a:solidFill>
            <a:srgbClr val="000000"/>
          </a:solidFill>
        </p:spPr>
        <p:txBody>
          <a:bodyPr wrap="square" lIns="0" tIns="0" rIns="0" bIns="0" rtlCol="0"/>
          <a:lstStyle/>
          <a:p>
            <a:endParaRPr/>
          </a:p>
        </p:txBody>
      </p:sp>
      <p:sp>
        <p:nvSpPr>
          <p:cNvPr id="224" name="object 224"/>
          <p:cNvSpPr/>
          <p:nvPr/>
        </p:nvSpPr>
        <p:spPr>
          <a:xfrm>
            <a:off x="6096443" y="5881406"/>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040" y="6263"/>
                </a:lnTo>
                <a:lnTo>
                  <a:pt x="12852" y="6263"/>
                </a:lnTo>
                <a:lnTo>
                  <a:pt x="9931" y="18621"/>
                </a:lnTo>
                <a:lnTo>
                  <a:pt x="9931" y="31475"/>
                </a:lnTo>
                <a:lnTo>
                  <a:pt x="12852" y="43339"/>
                </a:lnTo>
                <a:lnTo>
                  <a:pt x="40580" y="43339"/>
                </a:lnTo>
                <a:lnTo>
                  <a:pt x="32776" y="46622"/>
                </a:lnTo>
                <a:lnTo>
                  <a:pt x="12525" y="47098"/>
                </a:lnTo>
                <a:close/>
              </a:path>
              <a:path w="51435" h="47625">
                <a:moveTo>
                  <a:pt x="40580" y="43339"/>
                </a:moveTo>
                <a:lnTo>
                  <a:pt x="40309" y="43339"/>
                </a:lnTo>
                <a:lnTo>
                  <a:pt x="42646" y="31475"/>
                </a:lnTo>
                <a:lnTo>
                  <a:pt x="42646" y="18621"/>
                </a:lnTo>
                <a:lnTo>
                  <a:pt x="40309" y="6263"/>
                </a:lnTo>
                <a:lnTo>
                  <a:pt x="44040" y="6263"/>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225" name="object 225"/>
          <p:cNvSpPr/>
          <p:nvPr/>
        </p:nvSpPr>
        <p:spPr>
          <a:xfrm>
            <a:off x="6161873" y="5880747"/>
            <a:ext cx="27940" cy="49530"/>
          </a:xfrm>
          <a:custGeom>
            <a:avLst/>
            <a:gdLst/>
            <a:ahLst/>
            <a:cxnLst/>
            <a:rect l="l" t="t" r="r" b="b"/>
            <a:pathLst>
              <a:path w="27939" h="49529">
                <a:moveTo>
                  <a:pt x="14702" y="9392"/>
                </a:moveTo>
                <a:lnTo>
                  <a:pt x="8762" y="9392"/>
                </a:lnTo>
                <a:lnTo>
                  <a:pt x="12852" y="3954"/>
                </a:lnTo>
                <a:lnTo>
                  <a:pt x="17525" y="0"/>
                </a:lnTo>
                <a:lnTo>
                  <a:pt x="26872" y="0"/>
                </a:lnTo>
                <a:lnTo>
                  <a:pt x="27457" y="494"/>
                </a:lnTo>
                <a:lnTo>
                  <a:pt x="27457" y="8898"/>
                </a:lnTo>
                <a:lnTo>
                  <a:pt x="15189" y="8898"/>
                </a:lnTo>
                <a:lnTo>
                  <a:pt x="14702" y="9392"/>
                </a:lnTo>
                <a:close/>
              </a:path>
              <a:path w="27939"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226" name="object 226"/>
          <p:cNvSpPr/>
          <p:nvPr/>
        </p:nvSpPr>
        <p:spPr>
          <a:xfrm>
            <a:off x="5768125" y="6046356"/>
            <a:ext cx="63500" cy="66040"/>
          </a:xfrm>
          <a:custGeom>
            <a:avLst/>
            <a:gdLst/>
            <a:ahLst/>
            <a:cxnLst/>
            <a:rect l="l" t="t" r="r" b="b"/>
            <a:pathLst>
              <a:path w="63500" h="66039">
                <a:moveTo>
                  <a:pt x="30962" y="65749"/>
                </a:moveTo>
                <a:lnTo>
                  <a:pt x="0" y="65749"/>
                </a:lnTo>
                <a:lnTo>
                  <a:pt x="0" y="0"/>
                </a:lnTo>
                <a:lnTo>
                  <a:pt x="34166" y="73"/>
                </a:lnTo>
                <a:lnTo>
                  <a:pt x="46808" y="3136"/>
                </a:lnTo>
                <a:lnTo>
                  <a:pt x="51991" y="7415"/>
                </a:lnTo>
                <a:lnTo>
                  <a:pt x="10515" y="7415"/>
                </a:lnTo>
                <a:lnTo>
                  <a:pt x="10515" y="58333"/>
                </a:lnTo>
                <a:lnTo>
                  <a:pt x="52276" y="58333"/>
                </a:lnTo>
                <a:lnTo>
                  <a:pt x="47949" y="62128"/>
                </a:lnTo>
                <a:lnTo>
                  <a:pt x="30962" y="65749"/>
                </a:lnTo>
                <a:close/>
              </a:path>
              <a:path w="63500" h="66039">
                <a:moveTo>
                  <a:pt x="52276" y="58333"/>
                </a:moveTo>
                <a:lnTo>
                  <a:pt x="10515" y="58333"/>
                </a:lnTo>
                <a:lnTo>
                  <a:pt x="36531" y="57739"/>
                </a:lnTo>
                <a:lnTo>
                  <a:pt x="45465" y="52564"/>
                </a:lnTo>
                <a:lnTo>
                  <a:pt x="50921" y="40861"/>
                </a:lnTo>
                <a:lnTo>
                  <a:pt x="51917" y="21180"/>
                </a:lnTo>
                <a:lnTo>
                  <a:pt x="43768" y="10856"/>
                </a:lnTo>
                <a:lnTo>
                  <a:pt x="30378" y="7415"/>
                </a:lnTo>
                <a:lnTo>
                  <a:pt x="51991" y="7415"/>
                </a:lnTo>
                <a:lnTo>
                  <a:pt x="56156" y="10854"/>
                </a:lnTo>
                <a:lnTo>
                  <a:pt x="61797" y="23433"/>
                </a:lnTo>
                <a:lnTo>
                  <a:pt x="63319" y="41081"/>
                </a:lnTo>
                <a:lnTo>
                  <a:pt x="58328" y="53027"/>
                </a:lnTo>
                <a:lnTo>
                  <a:pt x="52276" y="58333"/>
                </a:lnTo>
                <a:close/>
              </a:path>
            </a:pathLst>
          </a:custGeom>
          <a:solidFill>
            <a:srgbClr val="000000"/>
          </a:solidFill>
        </p:spPr>
        <p:txBody>
          <a:bodyPr wrap="square" lIns="0" tIns="0" rIns="0" bIns="0" rtlCol="0"/>
          <a:lstStyle/>
          <a:p>
            <a:endParaRPr/>
          </a:p>
        </p:txBody>
      </p:sp>
      <p:sp>
        <p:nvSpPr>
          <p:cNvPr id="227" name="object 227"/>
          <p:cNvSpPr/>
          <p:nvPr/>
        </p:nvSpPr>
        <p:spPr>
          <a:xfrm>
            <a:off x="5842318" y="6065971"/>
            <a:ext cx="52069" cy="46990"/>
          </a:xfrm>
          <a:custGeom>
            <a:avLst/>
            <a:gdLst/>
            <a:ahLst/>
            <a:cxnLst/>
            <a:rect l="l" t="t" r="r" b="b"/>
            <a:pathLst>
              <a:path w="52070" h="46989">
                <a:moveTo>
                  <a:pt x="33305" y="46484"/>
                </a:moveTo>
                <a:lnTo>
                  <a:pt x="13879" y="45508"/>
                </a:lnTo>
                <a:lnTo>
                  <a:pt x="3581" y="37107"/>
                </a:lnTo>
                <a:lnTo>
                  <a:pt x="0" y="23870"/>
                </a:lnTo>
                <a:lnTo>
                  <a:pt x="1871" y="13214"/>
                </a:lnTo>
                <a:lnTo>
                  <a:pt x="8374" y="4953"/>
                </a:lnTo>
                <a:lnTo>
                  <a:pt x="20853" y="183"/>
                </a:lnTo>
                <a:lnTo>
                  <a:pt x="40654" y="0"/>
                </a:lnTo>
                <a:lnTo>
                  <a:pt x="44203" y="4112"/>
                </a:lnTo>
                <a:lnTo>
                  <a:pt x="16941" y="4112"/>
                </a:lnTo>
                <a:lnTo>
                  <a:pt x="10515" y="11033"/>
                </a:lnTo>
                <a:lnTo>
                  <a:pt x="10515" y="18449"/>
                </a:lnTo>
                <a:lnTo>
                  <a:pt x="50780" y="18449"/>
                </a:lnTo>
                <a:lnTo>
                  <a:pt x="51993" y="24875"/>
                </a:lnTo>
                <a:lnTo>
                  <a:pt x="10515" y="24875"/>
                </a:lnTo>
                <a:lnTo>
                  <a:pt x="10515" y="34762"/>
                </a:lnTo>
                <a:lnTo>
                  <a:pt x="15773" y="40695"/>
                </a:lnTo>
                <a:lnTo>
                  <a:pt x="47121" y="40695"/>
                </a:lnTo>
                <a:lnTo>
                  <a:pt x="40324" y="44986"/>
                </a:lnTo>
                <a:lnTo>
                  <a:pt x="33305" y="46484"/>
                </a:lnTo>
                <a:close/>
              </a:path>
              <a:path w="52070" h="46989">
                <a:moveTo>
                  <a:pt x="50780" y="18449"/>
                </a:moveTo>
                <a:lnTo>
                  <a:pt x="42062" y="18449"/>
                </a:lnTo>
                <a:lnTo>
                  <a:pt x="41477" y="11033"/>
                </a:lnTo>
                <a:lnTo>
                  <a:pt x="37388" y="4112"/>
                </a:lnTo>
                <a:lnTo>
                  <a:pt x="44203" y="4112"/>
                </a:lnTo>
                <a:lnTo>
                  <a:pt x="49158" y="9854"/>
                </a:lnTo>
                <a:lnTo>
                  <a:pt x="50780" y="18449"/>
                </a:lnTo>
                <a:close/>
              </a:path>
              <a:path w="52070" h="46989">
                <a:moveTo>
                  <a:pt x="47121" y="40695"/>
                </a:moveTo>
                <a:lnTo>
                  <a:pt x="35635" y="40695"/>
                </a:lnTo>
                <a:lnTo>
                  <a:pt x="40893" y="34762"/>
                </a:lnTo>
                <a:lnTo>
                  <a:pt x="41477" y="31302"/>
                </a:lnTo>
                <a:lnTo>
                  <a:pt x="50824" y="31302"/>
                </a:lnTo>
                <a:lnTo>
                  <a:pt x="50824" y="33774"/>
                </a:lnTo>
                <a:lnTo>
                  <a:pt x="47903" y="40200"/>
                </a:lnTo>
                <a:lnTo>
                  <a:pt x="47121" y="40695"/>
                </a:lnTo>
                <a:close/>
              </a:path>
            </a:pathLst>
          </a:custGeom>
          <a:solidFill>
            <a:srgbClr val="000000"/>
          </a:solidFill>
        </p:spPr>
        <p:txBody>
          <a:bodyPr wrap="square" lIns="0" tIns="0" rIns="0" bIns="0" rtlCol="0"/>
          <a:lstStyle/>
          <a:p>
            <a:endParaRPr/>
          </a:p>
        </p:txBody>
      </p:sp>
      <p:sp>
        <p:nvSpPr>
          <p:cNvPr id="228" name="object 228"/>
          <p:cNvSpPr/>
          <p:nvPr/>
        </p:nvSpPr>
        <p:spPr>
          <a:xfrm>
            <a:off x="5904614" y="6062669"/>
            <a:ext cx="48260" cy="69850"/>
          </a:xfrm>
          <a:custGeom>
            <a:avLst/>
            <a:gdLst/>
            <a:ahLst/>
            <a:cxnLst/>
            <a:rect l="l" t="t" r="r" b="b"/>
            <a:pathLst>
              <a:path w="48260" h="69850">
                <a:moveTo>
                  <a:pt x="31175" y="50918"/>
                </a:moveTo>
                <a:lnTo>
                  <a:pt x="15852" y="49934"/>
                </a:lnTo>
                <a:lnTo>
                  <a:pt x="5618" y="43130"/>
                </a:lnTo>
                <a:lnTo>
                  <a:pt x="611" y="31017"/>
                </a:lnTo>
                <a:lnTo>
                  <a:pt x="0" y="14969"/>
                </a:lnTo>
                <a:lnTo>
                  <a:pt x="7948" y="4193"/>
                </a:lnTo>
                <a:lnTo>
                  <a:pt x="21828" y="0"/>
                </a:lnTo>
                <a:lnTo>
                  <a:pt x="32344" y="0"/>
                </a:lnTo>
                <a:lnTo>
                  <a:pt x="37017" y="5437"/>
                </a:lnTo>
                <a:lnTo>
                  <a:pt x="38186" y="7415"/>
                </a:lnTo>
                <a:lnTo>
                  <a:pt x="8976" y="7415"/>
                </a:lnTo>
                <a:lnTo>
                  <a:pt x="8392" y="19279"/>
                </a:lnTo>
                <a:lnTo>
                  <a:pt x="8392" y="36087"/>
                </a:lnTo>
                <a:lnTo>
                  <a:pt x="13065" y="43997"/>
                </a:lnTo>
                <a:lnTo>
                  <a:pt x="38770" y="43997"/>
                </a:lnTo>
                <a:lnTo>
                  <a:pt x="38770" y="44491"/>
                </a:lnTo>
                <a:lnTo>
                  <a:pt x="35849" y="47952"/>
                </a:lnTo>
                <a:lnTo>
                  <a:pt x="31175" y="50918"/>
                </a:lnTo>
                <a:close/>
              </a:path>
              <a:path w="48260" h="69850">
                <a:moveTo>
                  <a:pt x="48025" y="8404"/>
                </a:moveTo>
                <a:lnTo>
                  <a:pt x="39354" y="8404"/>
                </a:lnTo>
                <a:lnTo>
                  <a:pt x="39354" y="1483"/>
                </a:lnTo>
                <a:lnTo>
                  <a:pt x="48117" y="1483"/>
                </a:lnTo>
                <a:lnTo>
                  <a:pt x="48025" y="8404"/>
                </a:lnTo>
                <a:close/>
              </a:path>
              <a:path w="48260" h="69850">
                <a:moveTo>
                  <a:pt x="41585" y="63277"/>
                </a:moveTo>
                <a:lnTo>
                  <a:pt x="38770" y="63277"/>
                </a:lnTo>
                <a:lnTo>
                  <a:pt x="38770" y="43997"/>
                </a:lnTo>
                <a:lnTo>
                  <a:pt x="29423" y="43997"/>
                </a:lnTo>
                <a:lnTo>
                  <a:pt x="39354" y="40537"/>
                </a:lnTo>
                <a:lnTo>
                  <a:pt x="39353" y="27436"/>
                </a:lnTo>
                <a:lnTo>
                  <a:pt x="36652" y="14632"/>
                </a:lnTo>
                <a:lnTo>
                  <a:pt x="23581" y="7415"/>
                </a:lnTo>
                <a:lnTo>
                  <a:pt x="38186" y="7415"/>
                </a:lnTo>
                <a:lnTo>
                  <a:pt x="38770" y="8404"/>
                </a:lnTo>
                <a:lnTo>
                  <a:pt x="48025" y="8404"/>
                </a:lnTo>
                <a:lnTo>
                  <a:pt x="47429" y="53618"/>
                </a:lnTo>
                <a:lnTo>
                  <a:pt x="41585" y="63277"/>
                </a:lnTo>
                <a:close/>
              </a:path>
              <a:path w="48260" h="69850">
                <a:moveTo>
                  <a:pt x="21420" y="69702"/>
                </a:moveTo>
                <a:lnTo>
                  <a:pt x="8996" y="67230"/>
                </a:lnTo>
                <a:lnTo>
                  <a:pt x="213" y="55367"/>
                </a:lnTo>
                <a:lnTo>
                  <a:pt x="9560" y="55367"/>
                </a:lnTo>
                <a:lnTo>
                  <a:pt x="11313" y="63277"/>
                </a:lnTo>
                <a:lnTo>
                  <a:pt x="41585" y="63277"/>
                </a:lnTo>
                <a:lnTo>
                  <a:pt x="40862" y="64471"/>
                </a:lnTo>
                <a:lnTo>
                  <a:pt x="21420" y="69702"/>
                </a:lnTo>
                <a:close/>
              </a:path>
            </a:pathLst>
          </a:custGeom>
          <a:solidFill>
            <a:srgbClr val="000000"/>
          </a:solidFill>
        </p:spPr>
        <p:txBody>
          <a:bodyPr wrap="square" lIns="0" tIns="0" rIns="0" bIns="0" rtlCol="0"/>
          <a:lstStyle/>
          <a:p>
            <a:endParaRPr/>
          </a:p>
        </p:txBody>
      </p:sp>
      <p:sp>
        <p:nvSpPr>
          <p:cNvPr id="229" name="object 229"/>
          <p:cNvSpPr/>
          <p:nvPr/>
        </p:nvSpPr>
        <p:spPr>
          <a:xfrm>
            <a:off x="5967920" y="6062668"/>
            <a:ext cx="27940" cy="49530"/>
          </a:xfrm>
          <a:custGeom>
            <a:avLst/>
            <a:gdLst/>
            <a:ahLst/>
            <a:cxnLst/>
            <a:rect l="l" t="t" r="r" b="b"/>
            <a:pathLst>
              <a:path w="27939" h="49529">
                <a:moveTo>
                  <a:pt x="14702" y="9392"/>
                </a:moveTo>
                <a:lnTo>
                  <a:pt x="8762" y="9392"/>
                </a:lnTo>
                <a:lnTo>
                  <a:pt x="12852" y="3954"/>
                </a:lnTo>
                <a:lnTo>
                  <a:pt x="17525" y="0"/>
                </a:lnTo>
                <a:lnTo>
                  <a:pt x="26288" y="0"/>
                </a:lnTo>
                <a:lnTo>
                  <a:pt x="26872" y="494"/>
                </a:lnTo>
                <a:lnTo>
                  <a:pt x="27457" y="494"/>
                </a:lnTo>
                <a:lnTo>
                  <a:pt x="27457" y="8898"/>
                </a:lnTo>
                <a:lnTo>
                  <a:pt x="15189" y="8898"/>
                </a:lnTo>
                <a:lnTo>
                  <a:pt x="14702" y="9392"/>
                </a:lnTo>
                <a:close/>
              </a:path>
              <a:path w="27939"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230" name="object 230"/>
          <p:cNvSpPr/>
          <p:nvPr/>
        </p:nvSpPr>
        <p:spPr>
          <a:xfrm>
            <a:off x="5999467" y="6062668"/>
            <a:ext cx="53975" cy="51435"/>
          </a:xfrm>
          <a:custGeom>
            <a:avLst/>
            <a:gdLst/>
            <a:ahLst/>
            <a:cxnLst/>
            <a:rect l="l" t="t" r="r" b="b"/>
            <a:pathLst>
              <a:path w="53975" h="51435">
                <a:moveTo>
                  <a:pt x="11683" y="16313"/>
                </a:moveTo>
                <a:lnTo>
                  <a:pt x="3397" y="12830"/>
                </a:lnTo>
                <a:lnTo>
                  <a:pt x="10935" y="3076"/>
                </a:lnTo>
                <a:lnTo>
                  <a:pt x="26288" y="0"/>
                </a:lnTo>
                <a:lnTo>
                  <a:pt x="30962" y="0"/>
                </a:lnTo>
                <a:lnTo>
                  <a:pt x="47319" y="1483"/>
                </a:lnTo>
                <a:lnTo>
                  <a:pt x="47319" y="6920"/>
                </a:lnTo>
                <a:lnTo>
                  <a:pt x="14020" y="6920"/>
                </a:lnTo>
                <a:lnTo>
                  <a:pt x="12268" y="12358"/>
                </a:lnTo>
                <a:lnTo>
                  <a:pt x="11683" y="16313"/>
                </a:lnTo>
                <a:close/>
              </a:path>
              <a:path w="53975" h="51435">
                <a:moveTo>
                  <a:pt x="29209" y="50918"/>
                </a:moveTo>
                <a:lnTo>
                  <a:pt x="7594" y="50918"/>
                </a:lnTo>
                <a:lnTo>
                  <a:pt x="0" y="45480"/>
                </a:lnTo>
                <a:lnTo>
                  <a:pt x="0" y="33121"/>
                </a:lnTo>
                <a:lnTo>
                  <a:pt x="1168" y="23729"/>
                </a:lnTo>
                <a:lnTo>
                  <a:pt x="17525" y="22245"/>
                </a:lnTo>
                <a:lnTo>
                  <a:pt x="33299" y="20268"/>
                </a:lnTo>
                <a:lnTo>
                  <a:pt x="35635" y="20268"/>
                </a:lnTo>
                <a:lnTo>
                  <a:pt x="37972" y="19279"/>
                </a:lnTo>
                <a:lnTo>
                  <a:pt x="37972" y="9887"/>
                </a:lnTo>
                <a:lnTo>
                  <a:pt x="33883" y="6920"/>
                </a:lnTo>
                <a:lnTo>
                  <a:pt x="47319" y="6920"/>
                </a:lnTo>
                <a:lnTo>
                  <a:pt x="47319" y="25212"/>
                </a:lnTo>
                <a:lnTo>
                  <a:pt x="37972" y="25212"/>
                </a:lnTo>
                <a:lnTo>
                  <a:pt x="36220" y="26200"/>
                </a:lnTo>
                <a:lnTo>
                  <a:pt x="33883" y="26695"/>
                </a:lnTo>
                <a:lnTo>
                  <a:pt x="22199" y="28178"/>
                </a:lnTo>
                <a:lnTo>
                  <a:pt x="17525" y="28672"/>
                </a:lnTo>
                <a:lnTo>
                  <a:pt x="9931" y="29661"/>
                </a:lnTo>
                <a:lnTo>
                  <a:pt x="9931" y="41031"/>
                </a:lnTo>
                <a:lnTo>
                  <a:pt x="12852" y="44491"/>
                </a:lnTo>
                <a:lnTo>
                  <a:pt x="36804" y="44491"/>
                </a:lnTo>
                <a:lnTo>
                  <a:pt x="29209" y="50918"/>
                </a:lnTo>
                <a:close/>
              </a:path>
              <a:path w="53975" h="51435">
                <a:moveTo>
                  <a:pt x="36804" y="44491"/>
                </a:moveTo>
                <a:lnTo>
                  <a:pt x="29209" y="44491"/>
                </a:lnTo>
                <a:lnTo>
                  <a:pt x="37972" y="39548"/>
                </a:lnTo>
                <a:lnTo>
                  <a:pt x="37972" y="25212"/>
                </a:lnTo>
                <a:lnTo>
                  <a:pt x="47319" y="25212"/>
                </a:lnTo>
                <a:lnTo>
                  <a:pt x="47319" y="43008"/>
                </a:lnTo>
                <a:lnTo>
                  <a:pt x="38556" y="43008"/>
                </a:lnTo>
                <a:lnTo>
                  <a:pt x="36804" y="44491"/>
                </a:lnTo>
                <a:close/>
              </a:path>
              <a:path w="53975" h="51435">
                <a:moveTo>
                  <a:pt x="50824" y="50424"/>
                </a:moveTo>
                <a:lnTo>
                  <a:pt x="40309" y="50424"/>
                </a:lnTo>
                <a:lnTo>
                  <a:pt x="38556" y="46963"/>
                </a:lnTo>
                <a:lnTo>
                  <a:pt x="38556" y="43008"/>
                </a:lnTo>
                <a:lnTo>
                  <a:pt x="47319" y="43008"/>
                </a:lnTo>
                <a:lnTo>
                  <a:pt x="47319" y="43503"/>
                </a:lnTo>
                <a:lnTo>
                  <a:pt x="48488" y="43997"/>
                </a:lnTo>
                <a:lnTo>
                  <a:pt x="53745" y="43997"/>
                </a:lnTo>
                <a:lnTo>
                  <a:pt x="53745" y="49435"/>
                </a:lnTo>
                <a:lnTo>
                  <a:pt x="51993" y="49929"/>
                </a:lnTo>
                <a:lnTo>
                  <a:pt x="50824" y="50424"/>
                </a:lnTo>
                <a:close/>
              </a:path>
            </a:pathLst>
          </a:custGeom>
          <a:solidFill>
            <a:srgbClr val="000000"/>
          </a:solidFill>
        </p:spPr>
        <p:txBody>
          <a:bodyPr wrap="square" lIns="0" tIns="0" rIns="0" bIns="0" rtlCol="0"/>
          <a:lstStyle/>
          <a:p>
            <a:endParaRPr/>
          </a:p>
        </p:txBody>
      </p:sp>
      <p:sp>
        <p:nvSpPr>
          <p:cNvPr id="231" name="object 231"/>
          <p:cNvSpPr/>
          <p:nvPr/>
        </p:nvSpPr>
        <p:spPr>
          <a:xfrm>
            <a:off x="6061683" y="6046354"/>
            <a:ext cx="48895" cy="67310"/>
          </a:xfrm>
          <a:custGeom>
            <a:avLst/>
            <a:gdLst/>
            <a:ahLst/>
            <a:cxnLst/>
            <a:rect l="l" t="t" r="r" b="b"/>
            <a:pathLst>
              <a:path w="48895" h="67310">
                <a:moveTo>
                  <a:pt x="48781" y="24717"/>
                </a:moveTo>
                <a:lnTo>
                  <a:pt x="38849" y="24717"/>
                </a:lnTo>
                <a:lnTo>
                  <a:pt x="39434" y="24223"/>
                </a:lnTo>
                <a:lnTo>
                  <a:pt x="39434" y="0"/>
                </a:lnTo>
                <a:lnTo>
                  <a:pt x="48781" y="0"/>
                </a:lnTo>
                <a:lnTo>
                  <a:pt x="48781" y="24717"/>
                </a:lnTo>
                <a:close/>
              </a:path>
              <a:path w="48895" h="67310">
                <a:moveTo>
                  <a:pt x="28918" y="67232"/>
                </a:moveTo>
                <a:lnTo>
                  <a:pt x="15729" y="66344"/>
                </a:lnTo>
                <a:lnTo>
                  <a:pt x="5469" y="59614"/>
                </a:lnTo>
                <a:lnTo>
                  <a:pt x="569" y="47457"/>
                </a:lnTo>
                <a:lnTo>
                  <a:pt x="0" y="31283"/>
                </a:lnTo>
                <a:lnTo>
                  <a:pt x="7771" y="20507"/>
                </a:lnTo>
                <a:lnTo>
                  <a:pt x="21908" y="16313"/>
                </a:lnTo>
                <a:lnTo>
                  <a:pt x="32423" y="16313"/>
                </a:lnTo>
                <a:lnTo>
                  <a:pt x="36513" y="21751"/>
                </a:lnTo>
                <a:lnTo>
                  <a:pt x="38070" y="23729"/>
                </a:lnTo>
                <a:lnTo>
                  <a:pt x="9055" y="23729"/>
                </a:lnTo>
                <a:lnTo>
                  <a:pt x="8471" y="35593"/>
                </a:lnTo>
                <a:lnTo>
                  <a:pt x="8471" y="52401"/>
                </a:lnTo>
                <a:lnTo>
                  <a:pt x="13145" y="60311"/>
                </a:lnTo>
                <a:lnTo>
                  <a:pt x="38804" y="60311"/>
                </a:lnTo>
                <a:lnTo>
                  <a:pt x="35344" y="65749"/>
                </a:lnTo>
                <a:lnTo>
                  <a:pt x="28918" y="67232"/>
                </a:lnTo>
                <a:close/>
              </a:path>
              <a:path w="48895" h="67310">
                <a:moveTo>
                  <a:pt x="38804" y="60311"/>
                </a:moveTo>
                <a:lnTo>
                  <a:pt x="29502" y="60311"/>
                </a:lnTo>
                <a:lnTo>
                  <a:pt x="38849" y="56850"/>
                </a:lnTo>
                <a:lnTo>
                  <a:pt x="38849" y="36582"/>
                </a:lnTo>
                <a:lnTo>
                  <a:pt x="37681" y="23729"/>
                </a:lnTo>
                <a:lnTo>
                  <a:pt x="38070" y="23729"/>
                </a:lnTo>
                <a:lnTo>
                  <a:pt x="38849" y="24717"/>
                </a:lnTo>
                <a:lnTo>
                  <a:pt x="48781" y="24717"/>
                </a:lnTo>
                <a:lnTo>
                  <a:pt x="48781" y="59322"/>
                </a:lnTo>
                <a:lnTo>
                  <a:pt x="39434" y="59322"/>
                </a:lnTo>
                <a:lnTo>
                  <a:pt x="38804" y="60311"/>
                </a:lnTo>
                <a:close/>
              </a:path>
              <a:path w="48895" h="67310">
                <a:moveTo>
                  <a:pt x="48781" y="65749"/>
                </a:moveTo>
                <a:lnTo>
                  <a:pt x="40018" y="65749"/>
                </a:lnTo>
                <a:lnTo>
                  <a:pt x="40018" y="59322"/>
                </a:lnTo>
                <a:lnTo>
                  <a:pt x="48781" y="59322"/>
                </a:lnTo>
                <a:lnTo>
                  <a:pt x="48781" y="65749"/>
                </a:lnTo>
                <a:close/>
              </a:path>
            </a:pathLst>
          </a:custGeom>
          <a:solidFill>
            <a:srgbClr val="000000"/>
          </a:solidFill>
        </p:spPr>
        <p:txBody>
          <a:bodyPr wrap="square" lIns="0" tIns="0" rIns="0" bIns="0" rtlCol="0"/>
          <a:lstStyle/>
          <a:p>
            <a:endParaRPr/>
          </a:p>
        </p:txBody>
      </p:sp>
      <p:sp>
        <p:nvSpPr>
          <p:cNvPr id="232" name="object 232"/>
          <p:cNvSpPr/>
          <p:nvPr/>
        </p:nvSpPr>
        <p:spPr>
          <a:xfrm>
            <a:off x="6120979" y="6062667"/>
            <a:ext cx="53975" cy="51435"/>
          </a:xfrm>
          <a:custGeom>
            <a:avLst/>
            <a:gdLst/>
            <a:ahLst/>
            <a:cxnLst/>
            <a:rect l="l" t="t" r="r" b="b"/>
            <a:pathLst>
              <a:path w="53975" h="51435">
                <a:moveTo>
                  <a:pt x="11683" y="16313"/>
                </a:moveTo>
                <a:lnTo>
                  <a:pt x="2946" y="12391"/>
                </a:lnTo>
                <a:lnTo>
                  <a:pt x="10892" y="2973"/>
                </a:lnTo>
                <a:lnTo>
                  <a:pt x="26288" y="0"/>
                </a:lnTo>
                <a:lnTo>
                  <a:pt x="30378" y="0"/>
                </a:lnTo>
                <a:lnTo>
                  <a:pt x="47319" y="1483"/>
                </a:lnTo>
                <a:lnTo>
                  <a:pt x="47319" y="6920"/>
                </a:lnTo>
                <a:lnTo>
                  <a:pt x="13436" y="6920"/>
                </a:lnTo>
                <a:lnTo>
                  <a:pt x="12268" y="12358"/>
                </a:lnTo>
                <a:lnTo>
                  <a:pt x="11683" y="16313"/>
                </a:lnTo>
                <a:close/>
              </a:path>
              <a:path w="53975" h="51435">
                <a:moveTo>
                  <a:pt x="28625" y="50918"/>
                </a:moveTo>
                <a:lnTo>
                  <a:pt x="7010" y="50918"/>
                </a:lnTo>
                <a:lnTo>
                  <a:pt x="0" y="45480"/>
                </a:lnTo>
                <a:lnTo>
                  <a:pt x="0" y="33121"/>
                </a:lnTo>
                <a:lnTo>
                  <a:pt x="1168" y="23729"/>
                </a:lnTo>
                <a:lnTo>
                  <a:pt x="16941" y="22245"/>
                </a:lnTo>
                <a:lnTo>
                  <a:pt x="32714" y="20268"/>
                </a:lnTo>
                <a:lnTo>
                  <a:pt x="35051" y="20268"/>
                </a:lnTo>
                <a:lnTo>
                  <a:pt x="37972" y="19279"/>
                </a:lnTo>
                <a:lnTo>
                  <a:pt x="37972" y="9887"/>
                </a:lnTo>
                <a:lnTo>
                  <a:pt x="33299" y="6920"/>
                </a:lnTo>
                <a:lnTo>
                  <a:pt x="47319" y="6920"/>
                </a:lnTo>
                <a:lnTo>
                  <a:pt x="47319" y="25212"/>
                </a:lnTo>
                <a:lnTo>
                  <a:pt x="37388" y="25212"/>
                </a:lnTo>
                <a:lnTo>
                  <a:pt x="36220" y="26200"/>
                </a:lnTo>
                <a:lnTo>
                  <a:pt x="33883" y="26695"/>
                </a:lnTo>
                <a:lnTo>
                  <a:pt x="21615" y="28178"/>
                </a:lnTo>
                <a:lnTo>
                  <a:pt x="16941" y="28672"/>
                </a:lnTo>
                <a:lnTo>
                  <a:pt x="9931" y="29661"/>
                </a:lnTo>
                <a:lnTo>
                  <a:pt x="9931" y="41031"/>
                </a:lnTo>
                <a:lnTo>
                  <a:pt x="12852" y="44491"/>
                </a:lnTo>
                <a:lnTo>
                  <a:pt x="36470" y="44491"/>
                </a:lnTo>
                <a:lnTo>
                  <a:pt x="34467" y="46469"/>
                </a:lnTo>
                <a:lnTo>
                  <a:pt x="28625" y="50918"/>
                </a:lnTo>
                <a:close/>
              </a:path>
              <a:path w="53975" h="51435">
                <a:moveTo>
                  <a:pt x="36470" y="44491"/>
                </a:moveTo>
                <a:lnTo>
                  <a:pt x="28625" y="44491"/>
                </a:lnTo>
                <a:lnTo>
                  <a:pt x="37388" y="39548"/>
                </a:lnTo>
                <a:lnTo>
                  <a:pt x="37388" y="25212"/>
                </a:lnTo>
                <a:lnTo>
                  <a:pt x="47319" y="25212"/>
                </a:lnTo>
                <a:lnTo>
                  <a:pt x="47319" y="43008"/>
                </a:lnTo>
                <a:lnTo>
                  <a:pt x="37972" y="43008"/>
                </a:lnTo>
                <a:lnTo>
                  <a:pt x="36470" y="44491"/>
                </a:lnTo>
                <a:close/>
              </a:path>
              <a:path w="53975" h="51435">
                <a:moveTo>
                  <a:pt x="50240" y="50424"/>
                </a:moveTo>
                <a:lnTo>
                  <a:pt x="39725" y="50424"/>
                </a:lnTo>
                <a:lnTo>
                  <a:pt x="38556" y="46963"/>
                </a:lnTo>
                <a:lnTo>
                  <a:pt x="37972" y="43008"/>
                </a:lnTo>
                <a:lnTo>
                  <a:pt x="47319" y="43008"/>
                </a:lnTo>
                <a:lnTo>
                  <a:pt x="47319" y="43503"/>
                </a:lnTo>
                <a:lnTo>
                  <a:pt x="48488" y="43997"/>
                </a:lnTo>
                <a:lnTo>
                  <a:pt x="53745" y="43997"/>
                </a:lnTo>
                <a:lnTo>
                  <a:pt x="53745" y="49435"/>
                </a:lnTo>
                <a:lnTo>
                  <a:pt x="50240" y="50424"/>
                </a:lnTo>
                <a:close/>
              </a:path>
            </a:pathLst>
          </a:custGeom>
          <a:solidFill>
            <a:srgbClr val="000000"/>
          </a:solidFill>
        </p:spPr>
        <p:txBody>
          <a:bodyPr wrap="square" lIns="0" tIns="0" rIns="0" bIns="0" rtlCol="0"/>
          <a:lstStyle/>
          <a:p>
            <a:endParaRPr/>
          </a:p>
        </p:txBody>
      </p:sp>
      <p:sp>
        <p:nvSpPr>
          <p:cNvPr id="233" name="object 233"/>
          <p:cNvSpPr/>
          <p:nvPr/>
        </p:nvSpPr>
        <p:spPr>
          <a:xfrm>
            <a:off x="6178814" y="6050802"/>
            <a:ext cx="27305" cy="62865"/>
          </a:xfrm>
          <a:custGeom>
            <a:avLst/>
            <a:gdLst/>
            <a:ahLst/>
            <a:cxnLst/>
            <a:rect l="l" t="t" r="r" b="b"/>
            <a:pathLst>
              <a:path w="27304" h="62864">
                <a:moveTo>
                  <a:pt x="17525" y="13347"/>
                </a:moveTo>
                <a:lnTo>
                  <a:pt x="8178" y="13347"/>
                </a:lnTo>
                <a:lnTo>
                  <a:pt x="8178" y="0"/>
                </a:lnTo>
                <a:lnTo>
                  <a:pt x="17525" y="0"/>
                </a:lnTo>
                <a:lnTo>
                  <a:pt x="17525" y="13347"/>
                </a:lnTo>
                <a:close/>
              </a:path>
              <a:path w="27304" h="62864">
                <a:moveTo>
                  <a:pt x="26872" y="20268"/>
                </a:moveTo>
                <a:lnTo>
                  <a:pt x="0" y="20268"/>
                </a:lnTo>
                <a:lnTo>
                  <a:pt x="0" y="13347"/>
                </a:lnTo>
                <a:lnTo>
                  <a:pt x="26872" y="13347"/>
                </a:lnTo>
                <a:lnTo>
                  <a:pt x="26872" y="20268"/>
                </a:lnTo>
                <a:close/>
              </a:path>
              <a:path w="27304" h="62864">
                <a:moveTo>
                  <a:pt x="20446" y="62288"/>
                </a:moveTo>
                <a:lnTo>
                  <a:pt x="9931" y="62288"/>
                </a:lnTo>
                <a:lnTo>
                  <a:pt x="8178" y="57839"/>
                </a:lnTo>
                <a:lnTo>
                  <a:pt x="8178" y="20268"/>
                </a:lnTo>
                <a:lnTo>
                  <a:pt x="17525" y="20268"/>
                </a:lnTo>
                <a:lnTo>
                  <a:pt x="17525" y="55367"/>
                </a:lnTo>
                <a:lnTo>
                  <a:pt x="26872" y="55367"/>
                </a:lnTo>
                <a:lnTo>
                  <a:pt x="26872" y="61300"/>
                </a:lnTo>
                <a:lnTo>
                  <a:pt x="23367" y="61794"/>
                </a:lnTo>
                <a:lnTo>
                  <a:pt x="20446" y="62288"/>
                </a:lnTo>
                <a:close/>
              </a:path>
            </a:pathLst>
          </a:custGeom>
          <a:solidFill>
            <a:srgbClr val="000000"/>
          </a:solidFill>
        </p:spPr>
        <p:txBody>
          <a:bodyPr wrap="square" lIns="0" tIns="0" rIns="0" bIns="0" rtlCol="0"/>
          <a:lstStyle/>
          <a:p>
            <a:endParaRPr/>
          </a:p>
        </p:txBody>
      </p:sp>
      <p:sp>
        <p:nvSpPr>
          <p:cNvPr id="234" name="object 234"/>
          <p:cNvSpPr/>
          <p:nvPr/>
        </p:nvSpPr>
        <p:spPr>
          <a:xfrm>
            <a:off x="6215034" y="6046353"/>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9392"/>
                </a:moveTo>
                <a:lnTo>
                  <a:pt x="0" y="9392"/>
                </a:lnTo>
                <a:lnTo>
                  <a:pt x="0" y="0"/>
                </a:lnTo>
                <a:lnTo>
                  <a:pt x="9347" y="0"/>
                </a:lnTo>
                <a:lnTo>
                  <a:pt x="9347" y="9392"/>
                </a:lnTo>
                <a:close/>
              </a:path>
            </a:pathLst>
          </a:custGeom>
          <a:solidFill>
            <a:srgbClr val="000000"/>
          </a:solidFill>
        </p:spPr>
        <p:txBody>
          <a:bodyPr wrap="square" lIns="0" tIns="0" rIns="0" bIns="0" rtlCol="0"/>
          <a:lstStyle/>
          <a:p>
            <a:endParaRPr/>
          </a:p>
        </p:txBody>
      </p:sp>
      <p:sp>
        <p:nvSpPr>
          <p:cNvPr id="235" name="object 235"/>
          <p:cNvSpPr/>
          <p:nvPr/>
        </p:nvSpPr>
        <p:spPr>
          <a:xfrm>
            <a:off x="6236065" y="6063324"/>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305" y="6757"/>
                </a:lnTo>
                <a:lnTo>
                  <a:pt x="12268" y="6757"/>
                </a:lnTo>
                <a:lnTo>
                  <a:pt x="9931" y="18621"/>
                </a:lnTo>
                <a:lnTo>
                  <a:pt x="9931" y="31475"/>
                </a:lnTo>
                <a:lnTo>
                  <a:pt x="12268" y="43339"/>
                </a:lnTo>
                <a:lnTo>
                  <a:pt x="40580" y="43339"/>
                </a:lnTo>
                <a:lnTo>
                  <a:pt x="32776" y="46622"/>
                </a:lnTo>
                <a:lnTo>
                  <a:pt x="12525" y="47098"/>
                </a:lnTo>
                <a:close/>
              </a:path>
              <a:path w="51435" h="47625">
                <a:moveTo>
                  <a:pt x="40580" y="43339"/>
                </a:moveTo>
                <a:lnTo>
                  <a:pt x="39725" y="43339"/>
                </a:lnTo>
                <a:lnTo>
                  <a:pt x="42646" y="31475"/>
                </a:lnTo>
                <a:lnTo>
                  <a:pt x="42646" y="18621"/>
                </a:lnTo>
                <a:lnTo>
                  <a:pt x="39725" y="6757"/>
                </a:lnTo>
                <a:lnTo>
                  <a:pt x="44305" y="6757"/>
                </a:lnTo>
                <a:lnTo>
                  <a:pt x="49967" y="17318"/>
                </a:lnTo>
                <a:lnTo>
                  <a:pt x="51174" y="33234"/>
                </a:lnTo>
                <a:lnTo>
                  <a:pt x="45121" y="41429"/>
                </a:lnTo>
                <a:lnTo>
                  <a:pt x="40580" y="43339"/>
                </a:lnTo>
                <a:close/>
              </a:path>
            </a:pathLst>
          </a:custGeom>
          <a:solidFill>
            <a:srgbClr val="000000"/>
          </a:solidFill>
        </p:spPr>
        <p:txBody>
          <a:bodyPr wrap="square" lIns="0" tIns="0" rIns="0" bIns="0" rtlCol="0"/>
          <a:lstStyle/>
          <a:p>
            <a:endParaRPr/>
          </a:p>
        </p:txBody>
      </p:sp>
      <p:sp>
        <p:nvSpPr>
          <p:cNvPr id="236" name="object 236"/>
          <p:cNvSpPr/>
          <p:nvPr/>
        </p:nvSpPr>
        <p:spPr>
          <a:xfrm>
            <a:off x="6299743" y="6062666"/>
            <a:ext cx="46355" cy="49530"/>
          </a:xfrm>
          <a:custGeom>
            <a:avLst/>
            <a:gdLst/>
            <a:ahLst/>
            <a:cxnLst/>
            <a:rect l="l" t="t" r="r" b="b"/>
            <a:pathLst>
              <a:path w="46354" h="49529">
                <a:moveTo>
                  <a:pt x="15967" y="8404"/>
                </a:moveTo>
                <a:lnTo>
                  <a:pt x="9347" y="8404"/>
                </a:lnTo>
                <a:lnTo>
                  <a:pt x="11099" y="5932"/>
                </a:lnTo>
                <a:lnTo>
                  <a:pt x="16357" y="0"/>
                </a:lnTo>
                <a:lnTo>
                  <a:pt x="26918" y="5"/>
                </a:lnTo>
                <a:lnTo>
                  <a:pt x="39780" y="3582"/>
                </a:lnTo>
                <a:lnTo>
                  <a:pt x="41627" y="7415"/>
                </a:lnTo>
                <a:lnTo>
                  <a:pt x="19278" y="7415"/>
                </a:lnTo>
                <a:lnTo>
                  <a:pt x="15967" y="8404"/>
                </a:lnTo>
                <a:close/>
              </a:path>
              <a:path w="46354" h="49529">
                <a:moveTo>
                  <a:pt x="9347" y="49435"/>
                </a:moveTo>
                <a:lnTo>
                  <a:pt x="0" y="49435"/>
                </a:lnTo>
                <a:lnTo>
                  <a:pt x="0" y="1483"/>
                </a:lnTo>
                <a:lnTo>
                  <a:pt x="8762" y="1483"/>
                </a:lnTo>
                <a:lnTo>
                  <a:pt x="8762" y="8404"/>
                </a:lnTo>
                <a:lnTo>
                  <a:pt x="15967" y="8404"/>
                </a:lnTo>
                <a:lnTo>
                  <a:pt x="9347" y="10381"/>
                </a:lnTo>
                <a:lnTo>
                  <a:pt x="9347" y="49435"/>
                </a:lnTo>
                <a:close/>
              </a:path>
              <a:path w="46354" h="49529">
                <a:moveTo>
                  <a:pt x="46151" y="49435"/>
                </a:moveTo>
                <a:lnTo>
                  <a:pt x="36804" y="49435"/>
                </a:lnTo>
                <a:lnTo>
                  <a:pt x="36804" y="11864"/>
                </a:lnTo>
                <a:lnTo>
                  <a:pt x="33883" y="7415"/>
                </a:lnTo>
                <a:lnTo>
                  <a:pt x="41627" y="7415"/>
                </a:lnTo>
                <a:lnTo>
                  <a:pt x="46151" y="16808"/>
                </a:lnTo>
                <a:lnTo>
                  <a:pt x="46151" y="49435"/>
                </a:lnTo>
                <a:close/>
              </a:path>
            </a:pathLst>
          </a:custGeom>
          <a:solidFill>
            <a:srgbClr val="000000"/>
          </a:solidFill>
        </p:spPr>
        <p:txBody>
          <a:bodyPr wrap="square" lIns="0" tIns="0" rIns="0" bIns="0" rtlCol="0"/>
          <a:lstStyle/>
          <a:p>
            <a:endParaRPr/>
          </a:p>
        </p:txBody>
      </p:sp>
      <p:sp>
        <p:nvSpPr>
          <p:cNvPr id="237" name="object 237"/>
          <p:cNvSpPr/>
          <p:nvPr/>
        </p:nvSpPr>
        <p:spPr>
          <a:xfrm>
            <a:off x="5768709" y="6236184"/>
            <a:ext cx="65405" cy="66040"/>
          </a:xfrm>
          <a:custGeom>
            <a:avLst/>
            <a:gdLst/>
            <a:ahLst/>
            <a:cxnLst/>
            <a:rect l="l" t="t" r="r" b="b"/>
            <a:pathLst>
              <a:path w="65404" h="66039">
                <a:moveTo>
                  <a:pt x="10515" y="65749"/>
                </a:moveTo>
                <a:lnTo>
                  <a:pt x="0" y="65749"/>
                </a:lnTo>
                <a:lnTo>
                  <a:pt x="0" y="0"/>
                </a:lnTo>
                <a:lnTo>
                  <a:pt x="43367" y="456"/>
                </a:lnTo>
                <a:lnTo>
                  <a:pt x="56423" y="5425"/>
                </a:lnTo>
                <a:lnTo>
                  <a:pt x="57308" y="7415"/>
                </a:lnTo>
                <a:lnTo>
                  <a:pt x="10515" y="7415"/>
                </a:lnTo>
                <a:lnTo>
                  <a:pt x="10515" y="30155"/>
                </a:lnTo>
                <a:lnTo>
                  <a:pt x="57543" y="30155"/>
                </a:lnTo>
                <a:lnTo>
                  <a:pt x="56082" y="31144"/>
                </a:lnTo>
                <a:lnTo>
                  <a:pt x="50824" y="33616"/>
                </a:lnTo>
                <a:lnTo>
                  <a:pt x="60172" y="36582"/>
                </a:lnTo>
                <a:lnTo>
                  <a:pt x="60172" y="37570"/>
                </a:lnTo>
                <a:lnTo>
                  <a:pt x="10515" y="37570"/>
                </a:lnTo>
                <a:lnTo>
                  <a:pt x="10515" y="65749"/>
                </a:lnTo>
                <a:close/>
              </a:path>
              <a:path w="65404" h="66039">
                <a:moveTo>
                  <a:pt x="57543" y="30155"/>
                </a:moveTo>
                <a:lnTo>
                  <a:pt x="42646" y="30155"/>
                </a:lnTo>
                <a:lnTo>
                  <a:pt x="50824" y="28178"/>
                </a:lnTo>
                <a:lnTo>
                  <a:pt x="50824" y="8404"/>
                </a:lnTo>
                <a:lnTo>
                  <a:pt x="42062" y="7415"/>
                </a:lnTo>
                <a:lnTo>
                  <a:pt x="57308" y="7415"/>
                </a:lnTo>
                <a:lnTo>
                  <a:pt x="61924" y="17796"/>
                </a:lnTo>
                <a:lnTo>
                  <a:pt x="61924" y="27189"/>
                </a:lnTo>
                <a:lnTo>
                  <a:pt x="57543" y="30155"/>
                </a:lnTo>
                <a:close/>
              </a:path>
              <a:path w="65404" h="66039">
                <a:moveTo>
                  <a:pt x="64845" y="65749"/>
                </a:moveTo>
                <a:lnTo>
                  <a:pt x="51993" y="65749"/>
                </a:lnTo>
                <a:lnTo>
                  <a:pt x="50240" y="61794"/>
                </a:lnTo>
                <a:lnTo>
                  <a:pt x="50240" y="43997"/>
                </a:lnTo>
                <a:lnTo>
                  <a:pt x="49072" y="37570"/>
                </a:lnTo>
                <a:lnTo>
                  <a:pt x="60172" y="37570"/>
                </a:lnTo>
                <a:lnTo>
                  <a:pt x="60172" y="45975"/>
                </a:lnTo>
                <a:lnTo>
                  <a:pt x="60756" y="57839"/>
                </a:lnTo>
                <a:lnTo>
                  <a:pt x="61340" y="61794"/>
                </a:lnTo>
                <a:lnTo>
                  <a:pt x="61924" y="62783"/>
                </a:lnTo>
                <a:lnTo>
                  <a:pt x="64845" y="64266"/>
                </a:lnTo>
                <a:lnTo>
                  <a:pt x="64845" y="65749"/>
                </a:lnTo>
                <a:close/>
              </a:path>
            </a:pathLst>
          </a:custGeom>
          <a:solidFill>
            <a:srgbClr val="000000"/>
          </a:solidFill>
        </p:spPr>
        <p:txBody>
          <a:bodyPr wrap="square" lIns="0" tIns="0" rIns="0" bIns="0" rtlCol="0"/>
          <a:lstStyle/>
          <a:p>
            <a:endParaRPr/>
          </a:p>
        </p:txBody>
      </p:sp>
      <p:sp>
        <p:nvSpPr>
          <p:cNvPr id="238" name="object 238"/>
          <p:cNvSpPr/>
          <p:nvPr/>
        </p:nvSpPr>
        <p:spPr>
          <a:xfrm>
            <a:off x="5844121" y="6255799"/>
            <a:ext cx="50800" cy="47625"/>
          </a:xfrm>
          <a:custGeom>
            <a:avLst/>
            <a:gdLst/>
            <a:ahLst/>
            <a:cxnLst/>
            <a:rect l="l" t="t" r="r" b="b"/>
            <a:pathLst>
              <a:path w="50800" h="47625">
                <a:moveTo>
                  <a:pt x="32664" y="47616"/>
                </a:moveTo>
                <a:lnTo>
                  <a:pt x="17641" y="47058"/>
                </a:lnTo>
                <a:lnTo>
                  <a:pt x="7197" y="41925"/>
                </a:lnTo>
                <a:lnTo>
                  <a:pt x="1119" y="30858"/>
                </a:lnTo>
                <a:lnTo>
                  <a:pt x="0" y="13171"/>
                </a:lnTo>
                <a:lnTo>
                  <a:pt x="6463" y="4969"/>
                </a:lnTo>
                <a:lnTo>
                  <a:pt x="18957" y="190"/>
                </a:lnTo>
                <a:lnTo>
                  <a:pt x="38851" y="0"/>
                </a:lnTo>
                <a:lnTo>
                  <a:pt x="42400" y="4112"/>
                </a:lnTo>
                <a:lnTo>
                  <a:pt x="15138" y="4112"/>
                </a:lnTo>
                <a:lnTo>
                  <a:pt x="8712" y="11033"/>
                </a:lnTo>
                <a:lnTo>
                  <a:pt x="8712" y="18449"/>
                </a:lnTo>
                <a:lnTo>
                  <a:pt x="48977" y="18449"/>
                </a:lnTo>
                <a:lnTo>
                  <a:pt x="50190" y="24875"/>
                </a:lnTo>
                <a:lnTo>
                  <a:pt x="8712" y="24875"/>
                </a:lnTo>
                <a:lnTo>
                  <a:pt x="8712" y="34762"/>
                </a:lnTo>
                <a:lnTo>
                  <a:pt x="13970" y="40695"/>
                </a:lnTo>
                <a:lnTo>
                  <a:pt x="45321" y="40695"/>
                </a:lnTo>
                <a:lnTo>
                  <a:pt x="39090" y="44650"/>
                </a:lnTo>
                <a:lnTo>
                  <a:pt x="36753" y="45638"/>
                </a:lnTo>
                <a:lnTo>
                  <a:pt x="32664" y="47616"/>
                </a:lnTo>
                <a:close/>
              </a:path>
              <a:path w="50800" h="47625">
                <a:moveTo>
                  <a:pt x="48977" y="18449"/>
                </a:moveTo>
                <a:lnTo>
                  <a:pt x="40258" y="18449"/>
                </a:lnTo>
                <a:lnTo>
                  <a:pt x="39674" y="11033"/>
                </a:lnTo>
                <a:lnTo>
                  <a:pt x="35585" y="4112"/>
                </a:lnTo>
                <a:lnTo>
                  <a:pt x="42400" y="4112"/>
                </a:lnTo>
                <a:lnTo>
                  <a:pt x="47355" y="9854"/>
                </a:lnTo>
                <a:lnTo>
                  <a:pt x="48977" y="18449"/>
                </a:lnTo>
                <a:close/>
              </a:path>
              <a:path w="50800" h="47625">
                <a:moveTo>
                  <a:pt x="45321" y="40695"/>
                </a:moveTo>
                <a:lnTo>
                  <a:pt x="33832" y="40695"/>
                </a:lnTo>
                <a:lnTo>
                  <a:pt x="39090" y="34762"/>
                </a:lnTo>
                <a:lnTo>
                  <a:pt x="39674" y="31302"/>
                </a:lnTo>
                <a:lnTo>
                  <a:pt x="49021" y="31302"/>
                </a:lnTo>
                <a:lnTo>
                  <a:pt x="49021" y="33774"/>
                </a:lnTo>
                <a:lnTo>
                  <a:pt x="46100" y="40200"/>
                </a:lnTo>
                <a:lnTo>
                  <a:pt x="45321" y="40695"/>
                </a:lnTo>
                <a:close/>
              </a:path>
            </a:pathLst>
          </a:custGeom>
          <a:solidFill>
            <a:srgbClr val="000000"/>
          </a:solidFill>
        </p:spPr>
        <p:txBody>
          <a:bodyPr wrap="square" lIns="0" tIns="0" rIns="0" bIns="0" rtlCol="0"/>
          <a:lstStyle/>
          <a:p>
            <a:endParaRPr/>
          </a:p>
        </p:txBody>
      </p:sp>
      <p:sp>
        <p:nvSpPr>
          <p:cNvPr id="239" name="object 239"/>
          <p:cNvSpPr/>
          <p:nvPr/>
        </p:nvSpPr>
        <p:spPr>
          <a:xfrm>
            <a:off x="5902023" y="6252664"/>
            <a:ext cx="48895" cy="48260"/>
          </a:xfrm>
          <a:custGeom>
            <a:avLst/>
            <a:gdLst/>
            <a:ahLst/>
            <a:cxnLst/>
            <a:rect l="l" t="t" r="r" b="b"/>
            <a:pathLst>
              <a:path w="48895" h="48260">
                <a:moveTo>
                  <a:pt x="12053" y="47763"/>
                </a:moveTo>
                <a:lnTo>
                  <a:pt x="3049" y="38524"/>
                </a:lnTo>
                <a:lnTo>
                  <a:pt x="0" y="23618"/>
                </a:lnTo>
                <a:lnTo>
                  <a:pt x="3868" y="11486"/>
                </a:lnTo>
                <a:lnTo>
                  <a:pt x="13802" y="3067"/>
                </a:lnTo>
                <a:lnTo>
                  <a:pt x="30601" y="0"/>
                </a:lnTo>
                <a:lnTo>
                  <a:pt x="43868" y="6394"/>
                </a:lnTo>
                <a:lnTo>
                  <a:pt x="44210" y="7248"/>
                </a:lnTo>
                <a:lnTo>
                  <a:pt x="13903" y="7248"/>
                </a:lnTo>
                <a:lnTo>
                  <a:pt x="9814" y="16641"/>
                </a:lnTo>
                <a:lnTo>
                  <a:pt x="9814" y="33449"/>
                </a:lnTo>
                <a:lnTo>
                  <a:pt x="12735" y="43830"/>
                </a:lnTo>
                <a:lnTo>
                  <a:pt x="39712" y="43830"/>
                </a:lnTo>
                <a:lnTo>
                  <a:pt x="32946" y="47157"/>
                </a:lnTo>
                <a:lnTo>
                  <a:pt x="12053" y="47763"/>
                </a:lnTo>
                <a:close/>
              </a:path>
              <a:path w="48895" h="48260">
                <a:moveTo>
                  <a:pt x="48371" y="17630"/>
                </a:moveTo>
                <a:lnTo>
                  <a:pt x="39024" y="17630"/>
                </a:lnTo>
                <a:lnTo>
                  <a:pt x="37855" y="11203"/>
                </a:lnTo>
                <a:lnTo>
                  <a:pt x="33766" y="7248"/>
                </a:lnTo>
                <a:lnTo>
                  <a:pt x="44210" y="7248"/>
                </a:lnTo>
                <a:lnTo>
                  <a:pt x="48371" y="17630"/>
                </a:lnTo>
                <a:close/>
              </a:path>
              <a:path w="48895" h="48260">
                <a:moveTo>
                  <a:pt x="39712" y="43830"/>
                </a:moveTo>
                <a:lnTo>
                  <a:pt x="32013" y="43830"/>
                </a:lnTo>
                <a:lnTo>
                  <a:pt x="37855" y="39875"/>
                </a:lnTo>
                <a:lnTo>
                  <a:pt x="39024" y="32460"/>
                </a:lnTo>
                <a:lnTo>
                  <a:pt x="47910" y="34649"/>
                </a:lnTo>
                <a:lnTo>
                  <a:pt x="43770" y="41834"/>
                </a:lnTo>
                <a:lnTo>
                  <a:pt x="39712" y="43830"/>
                </a:lnTo>
                <a:close/>
              </a:path>
            </a:pathLst>
          </a:custGeom>
          <a:solidFill>
            <a:srgbClr val="000000"/>
          </a:solidFill>
        </p:spPr>
        <p:txBody>
          <a:bodyPr wrap="square" lIns="0" tIns="0" rIns="0" bIns="0" rtlCol="0"/>
          <a:lstStyle/>
          <a:p>
            <a:endParaRPr/>
          </a:p>
        </p:txBody>
      </p:sp>
      <p:sp>
        <p:nvSpPr>
          <p:cNvPr id="240" name="object 240"/>
          <p:cNvSpPr/>
          <p:nvPr/>
        </p:nvSpPr>
        <p:spPr>
          <a:xfrm>
            <a:off x="5956820" y="6253288"/>
            <a:ext cx="52069" cy="46990"/>
          </a:xfrm>
          <a:custGeom>
            <a:avLst/>
            <a:gdLst/>
            <a:ahLst/>
            <a:cxnLst/>
            <a:rect l="l" t="t" r="r" b="b"/>
            <a:pathLst>
              <a:path w="52070" h="46989">
                <a:moveTo>
                  <a:pt x="12525" y="46964"/>
                </a:moveTo>
                <a:lnTo>
                  <a:pt x="3057" y="37456"/>
                </a:lnTo>
                <a:lnTo>
                  <a:pt x="0" y="24914"/>
                </a:lnTo>
                <a:lnTo>
                  <a:pt x="309" y="20819"/>
                </a:lnTo>
                <a:lnTo>
                  <a:pt x="4669" y="10363"/>
                </a:lnTo>
                <a:lnTo>
                  <a:pt x="15299" y="2633"/>
                </a:lnTo>
                <a:lnTo>
                  <a:pt x="33623" y="0"/>
                </a:lnTo>
                <a:lnTo>
                  <a:pt x="44580" y="6084"/>
                </a:lnTo>
                <a:lnTo>
                  <a:pt x="12852" y="6129"/>
                </a:lnTo>
                <a:lnTo>
                  <a:pt x="9931" y="18488"/>
                </a:lnTo>
                <a:lnTo>
                  <a:pt x="9931" y="31341"/>
                </a:lnTo>
                <a:lnTo>
                  <a:pt x="12852" y="43205"/>
                </a:lnTo>
                <a:lnTo>
                  <a:pt x="41102" y="43205"/>
                </a:lnTo>
                <a:lnTo>
                  <a:pt x="32965" y="46518"/>
                </a:lnTo>
                <a:lnTo>
                  <a:pt x="12525" y="46964"/>
                </a:lnTo>
                <a:close/>
              </a:path>
              <a:path w="52070" h="46989">
                <a:moveTo>
                  <a:pt x="41102" y="43205"/>
                </a:moveTo>
                <a:lnTo>
                  <a:pt x="40309" y="43205"/>
                </a:lnTo>
                <a:lnTo>
                  <a:pt x="43230" y="31341"/>
                </a:lnTo>
                <a:lnTo>
                  <a:pt x="43230" y="18488"/>
                </a:lnTo>
                <a:lnTo>
                  <a:pt x="40309" y="6129"/>
                </a:lnTo>
                <a:lnTo>
                  <a:pt x="44603" y="6129"/>
                </a:lnTo>
                <a:lnTo>
                  <a:pt x="50550" y="17480"/>
                </a:lnTo>
                <a:lnTo>
                  <a:pt x="51650" y="33364"/>
                </a:lnTo>
                <a:lnTo>
                  <a:pt x="45464" y="41429"/>
                </a:lnTo>
                <a:lnTo>
                  <a:pt x="41102" y="43205"/>
                </a:lnTo>
                <a:close/>
              </a:path>
            </a:pathLst>
          </a:custGeom>
          <a:solidFill>
            <a:srgbClr val="000000"/>
          </a:solidFill>
        </p:spPr>
        <p:txBody>
          <a:bodyPr wrap="square" lIns="0" tIns="0" rIns="0" bIns="0" rtlCol="0"/>
          <a:lstStyle/>
          <a:p>
            <a:endParaRPr/>
          </a:p>
        </p:txBody>
      </p:sp>
      <p:sp>
        <p:nvSpPr>
          <p:cNvPr id="241" name="object 241"/>
          <p:cNvSpPr/>
          <p:nvPr/>
        </p:nvSpPr>
        <p:spPr>
          <a:xfrm>
            <a:off x="6021082" y="6252496"/>
            <a:ext cx="46355" cy="49530"/>
          </a:xfrm>
          <a:custGeom>
            <a:avLst/>
            <a:gdLst/>
            <a:ahLst/>
            <a:cxnLst/>
            <a:rect l="l" t="t" r="r" b="b"/>
            <a:pathLst>
              <a:path w="46354" h="49529">
                <a:moveTo>
                  <a:pt x="15578" y="8404"/>
                </a:moveTo>
                <a:lnTo>
                  <a:pt x="8762" y="8404"/>
                </a:lnTo>
                <a:lnTo>
                  <a:pt x="11099" y="5932"/>
                </a:lnTo>
                <a:lnTo>
                  <a:pt x="16357" y="0"/>
                </a:lnTo>
                <a:lnTo>
                  <a:pt x="26918" y="5"/>
                </a:lnTo>
                <a:lnTo>
                  <a:pt x="39780" y="3392"/>
                </a:lnTo>
                <a:lnTo>
                  <a:pt x="41691" y="7415"/>
                </a:lnTo>
                <a:lnTo>
                  <a:pt x="18694" y="7415"/>
                </a:lnTo>
                <a:lnTo>
                  <a:pt x="15578" y="8404"/>
                </a:lnTo>
                <a:close/>
              </a:path>
              <a:path w="46354" h="49529">
                <a:moveTo>
                  <a:pt x="9347" y="49435"/>
                </a:moveTo>
                <a:lnTo>
                  <a:pt x="0" y="49435"/>
                </a:lnTo>
                <a:lnTo>
                  <a:pt x="0" y="1483"/>
                </a:lnTo>
                <a:lnTo>
                  <a:pt x="8762" y="1483"/>
                </a:lnTo>
                <a:lnTo>
                  <a:pt x="8762" y="8404"/>
                </a:lnTo>
                <a:lnTo>
                  <a:pt x="15578" y="8404"/>
                </a:lnTo>
                <a:lnTo>
                  <a:pt x="9347" y="10381"/>
                </a:lnTo>
                <a:lnTo>
                  <a:pt x="9347" y="49435"/>
                </a:lnTo>
                <a:close/>
              </a:path>
              <a:path w="46354" h="49529">
                <a:moveTo>
                  <a:pt x="46151" y="49435"/>
                </a:moveTo>
                <a:lnTo>
                  <a:pt x="36804" y="49435"/>
                </a:lnTo>
                <a:lnTo>
                  <a:pt x="36804" y="11864"/>
                </a:lnTo>
                <a:lnTo>
                  <a:pt x="33883" y="7415"/>
                </a:lnTo>
                <a:lnTo>
                  <a:pt x="41691" y="7415"/>
                </a:lnTo>
                <a:lnTo>
                  <a:pt x="46151" y="16808"/>
                </a:lnTo>
                <a:lnTo>
                  <a:pt x="46151" y="49435"/>
                </a:lnTo>
                <a:close/>
              </a:path>
            </a:pathLst>
          </a:custGeom>
          <a:solidFill>
            <a:srgbClr val="000000"/>
          </a:solidFill>
        </p:spPr>
        <p:txBody>
          <a:bodyPr wrap="square" lIns="0" tIns="0" rIns="0" bIns="0" rtlCol="0"/>
          <a:lstStyle/>
          <a:p>
            <a:endParaRPr/>
          </a:p>
        </p:txBody>
      </p:sp>
      <p:sp>
        <p:nvSpPr>
          <p:cNvPr id="242" name="object 242"/>
          <p:cNvSpPr/>
          <p:nvPr/>
        </p:nvSpPr>
        <p:spPr>
          <a:xfrm>
            <a:off x="6075996" y="6235193"/>
            <a:ext cx="27305" cy="67310"/>
          </a:xfrm>
          <a:custGeom>
            <a:avLst/>
            <a:gdLst/>
            <a:ahLst/>
            <a:cxnLst/>
            <a:rect l="l" t="t" r="r" b="b"/>
            <a:pathLst>
              <a:path w="27304" h="67310">
                <a:moveTo>
                  <a:pt x="17525" y="18785"/>
                </a:moveTo>
                <a:lnTo>
                  <a:pt x="7594" y="18785"/>
                </a:lnTo>
                <a:lnTo>
                  <a:pt x="7594" y="3460"/>
                </a:lnTo>
                <a:lnTo>
                  <a:pt x="13436" y="0"/>
                </a:lnTo>
                <a:lnTo>
                  <a:pt x="26872" y="0"/>
                </a:lnTo>
                <a:lnTo>
                  <a:pt x="26872" y="7415"/>
                </a:lnTo>
                <a:lnTo>
                  <a:pt x="18694" y="7415"/>
                </a:lnTo>
                <a:lnTo>
                  <a:pt x="17525" y="8898"/>
                </a:lnTo>
                <a:lnTo>
                  <a:pt x="17525" y="18785"/>
                </a:lnTo>
                <a:close/>
              </a:path>
              <a:path w="27304" h="67310">
                <a:moveTo>
                  <a:pt x="26872" y="25706"/>
                </a:moveTo>
                <a:lnTo>
                  <a:pt x="0" y="25706"/>
                </a:lnTo>
                <a:lnTo>
                  <a:pt x="0" y="18785"/>
                </a:lnTo>
                <a:lnTo>
                  <a:pt x="26872" y="18785"/>
                </a:lnTo>
                <a:lnTo>
                  <a:pt x="26872" y="25706"/>
                </a:lnTo>
                <a:close/>
              </a:path>
              <a:path w="27304" h="67310">
                <a:moveTo>
                  <a:pt x="17525" y="66737"/>
                </a:moveTo>
                <a:lnTo>
                  <a:pt x="7594" y="66737"/>
                </a:lnTo>
                <a:lnTo>
                  <a:pt x="7594" y="25706"/>
                </a:lnTo>
                <a:lnTo>
                  <a:pt x="17525" y="25706"/>
                </a:lnTo>
                <a:lnTo>
                  <a:pt x="17525" y="66737"/>
                </a:lnTo>
                <a:close/>
              </a:path>
            </a:pathLst>
          </a:custGeom>
          <a:solidFill>
            <a:srgbClr val="000000"/>
          </a:solidFill>
        </p:spPr>
        <p:txBody>
          <a:bodyPr wrap="square" lIns="0" tIns="0" rIns="0" bIns="0" rtlCol="0"/>
          <a:lstStyle/>
          <a:p>
            <a:endParaRPr/>
          </a:p>
        </p:txBody>
      </p:sp>
      <p:sp>
        <p:nvSpPr>
          <p:cNvPr id="243" name="object 243"/>
          <p:cNvSpPr/>
          <p:nvPr/>
        </p:nvSpPr>
        <p:spPr>
          <a:xfrm>
            <a:off x="6112216" y="6236182"/>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8898"/>
                </a:moveTo>
                <a:lnTo>
                  <a:pt x="0" y="8898"/>
                </a:lnTo>
                <a:lnTo>
                  <a:pt x="0" y="0"/>
                </a:lnTo>
                <a:lnTo>
                  <a:pt x="9347" y="0"/>
                </a:lnTo>
                <a:lnTo>
                  <a:pt x="9347" y="8898"/>
                </a:lnTo>
                <a:close/>
              </a:path>
            </a:pathLst>
          </a:custGeom>
          <a:solidFill>
            <a:srgbClr val="000000"/>
          </a:solidFill>
        </p:spPr>
        <p:txBody>
          <a:bodyPr wrap="square" lIns="0" tIns="0" rIns="0" bIns="0" rtlCol="0"/>
          <a:lstStyle/>
          <a:p>
            <a:endParaRPr/>
          </a:p>
        </p:txBody>
      </p:sp>
      <p:sp>
        <p:nvSpPr>
          <p:cNvPr id="244" name="object 244"/>
          <p:cNvSpPr/>
          <p:nvPr/>
        </p:nvSpPr>
        <p:spPr>
          <a:xfrm>
            <a:off x="6134910" y="6252495"/>
            <a:ext cx="48260" cy="69850"/>
          </a:xfrm>
          <a:custGeom>
            <a:avLst/>
            <a:gdLst/>
            <a:ahLst/>
            <a:cxnLst/>
            <a:rect l="l" t="t" r="r" b="b"/>
            <a:pathLst>
              <a:path w="48260" h="69850">
                <a:moveTo>
                  <a:pt x="31052" y="50918"/>
                </a:moveTo>
                <a:lnTo>
                  <a:pt x="15445" y="49852"/>
                </a:lnTo>
                <a:lnTo>
                  <a:pt x="5397" y="42963"/>
                </a:lnTo>
                <a:lnTo>
                  <a:pt x="514" y="30797"/>
                </a:lnTo>
                <a:lnTo>
                  <a:pt x="0" y="14655"/>
                </a:lnTo>
                <a:lnTo>
                  <a:pt x="8101" y="4099"/>
                </a:lnTo>
                <a:lnTo>
                  <a:pt x="22289" y="0"/>
                </a:lnTo>
                <a:lnTo>
                  <a:pt x="32220" y="0"/>
                </a:lnTo>
                <a:lnTo>
                  <a:pt x="36894" y="5437"/>
                </a:lnTo>
                <a:lnTo>
                  <a:pt x="38452" y="7415"/>
                </a:lnTo>
                <a:lnTo>
                  <a:pt x="8852" y="7415"/>
                </a:lnTo>
                <a:lnTo>
                  <a:pt x="8268" y="19279"/>
                </a:lnTo>
                <a:lnTo>
                  <a:pt x="8268" y="36087"/>
                </a:lnTo>
                <a:lnTo>
                  <a:pt x="12942" y="43997"/>
                </a:lnTo>
                <a:lnTo>
                  <a:pt x="38646" y="43997"/>
                </a:lnTo>
                <a:lnTo>
                  <a:pt x="38646" y="44491"/>
                </a:lnTo>
                <a:lnTo>
                  <a:pt x="35725" y="47951"/>
                </a:lnTo>
                <a:lnTo>
                  <a:pt x="31052" y="50918"/>
                </a:lnTo>
                <a:close/>
              </a:path>
              <a:path w="48260" h="69850">
                <a:moveTo>
                  <a:pt x="47902" y="8404"/>
                </a:moveTo>
                <a:lnTo>
                  <a:pt x="39230" y="8404"/>
                </a:lnTo>
                <a:lnTo>
                  <a:pt x="39230" y="1483"/>
                </a:lnTo>
                <a:lnTo>
                  <a:pt x="47993" y="1483"/>
                </a:lnTo>
                <a:lnTo>
                  <a:pt x="47902" y="8404"/>
                </a:lnTo>
                <a:close/>
              </a:path>
              <a:path w="48260" h="69850">
                <a:moveTo>
                  <a:pt x="41462" y="63276"/>
                </a:moveTo>
                <a:lnTo>
                  <a:pt x="39230" y="63276"/>
                </a:lnTo>
                <a:lnTo>
                  <a:pt x="38646" y="51907"/>
                </a:lnTo>
                <a:lnTo>
                  <a:pt x="38646" y="43997"/>
                </a:lnTo>
                <a:lnTo>
                  <a:pt x="29883" y="43997"/>
                </a:lnTo>
                <a:lnTo>
                  <a:pt x="39230" y="40536"/>
                </a:lnTo>
                <a:lnTo>
                  <a:pt x="39230" y="20268"/>
                </a:lnTo>
                <a:lnTo>
                  <a:pt x="37478" y="7415"/>
                </a:lnTo>
                <a:lnTo>
                  <a:pt x="38452" y="7415"/>
                </a:lnTo>
                <a:lnTo>
                  <a:pt x="39230" y="8404"/>
                </a:lnTo>
                <a:lnTo>
                  <a:pt x="47902" y="8404"/>
                </a:lnTo>
                <a:lnTo>
                  <a:pt x="47305" y="53618"/>
                </a:lnTo>
                <a:lnTo>
                  <a:pt x="41462" y="63276"/>
                </a:lnTo>
                <a:close/>
              </a:path>
              <a:path w="48260" h="69850">
                <a:moveTo>
                  <a:pt x="21296" y="69701"/>
                </a:moveTo>
                <a:lnTo>
                  <a:pt x="8873" y="67230"/>
                </a:lnTo>
                <a:lnTo>
                  <a:pt x="89" y="55367"/>
                </a:lnTo>
                <a:lnTo>
                  <a:pt x="9437" y="55367"/>
                </a:lnTo>
                <a:lnTo>
                  <a:pt x="11189" y="63276"/>
                </a:lnTo>
                <a:lnTo>
                  <a:pt x="41462" y="63276"/>
                </a:lnTo>
                <a:lnTo>
                  <a:pt x="40739" y="64471"/>
                </a:lnTo>
                <a:lnTo>
                  <a:pt x="21296" y="69701"/>
                </a:lnTo>
                <a:close/>
              </a:path>
            </a:pathLst>
          </a:custGeom>
          <a:solidFill>
            <a:srgbClr val="000000"/>
          </a:solidFill>
        </p:spPr>
        <p:txBody>
          <a:bodyPr wrap="square" lIns="0" tIns="0" rIns="0" bIns="0" rtlCol="0"/>
          <a:lstStyle/>
          <a:p>
            <a:endParaRPr/>
          </a:p>
        </p:txBody>
      </p:sp>
      <p:sp>
        <p:nvSpPr>
          <p:cNvPr id="245" name="object 245"/>
          <p:cNvSpPr/>
          <p:nvPr/>
        </p:nvSpPr>
        <p:spPr>
          <a:xfrm>
            <a:off x="6196924" y="6253977"/>
            <a:ext cx="45720" cy="49530"/>
          </a:xfrm>
          <a:custGeom>
            <a:avLst/>
            <a:gdLst/>
            <a:ahLst/>
            <a:cxnLst/>
            <a:rect l="l" t="t" r="r" b="b"/>
            <a:pathLst>
              <a:path w="45720" h="49529">
                <a:moveTo>
                  <a:pt x="27457" y="49436"/>
                </a:moveTo>
                <a:lnTo>
                  <a:pt x="9931" y="49436"/>
                </a:lnTo>
                <a:lnTo>
                  <a:pt x="0" y="45975"/>
                </a:lnTo>
                <a:lnTo>
                  <a:pt x="0" y="0"/>
                </a:lnTo>
                <a:lnTo>
                  <a:pt x="9347" y="0"/>
                </a:lnTo>
                <a:lnTo>
                  <a:pt x="9347" y="40042"/>
                </a:lnTo>
                <a:lnTo>
                  <a:pt x="14604" y="42514"/>
                </a:lnTo>
                <a:lnTo>
                  <a:pt x="35688" y="42514"/>
                </a:lnTo>
                <a:lnTo>
                  <a:pt x="32714" y="46469"/>
                </a:lnTo>
                <a:lnTo>
                  <a:pt x="27457" y="49436"/>
                </a:lnTo>
                <a:close/>
              </a:path>
              <a:path w="45720" h="49529">
                <a:moveTo>
                  <a:pt x="35688" y="42514"/>
                </a:moveTo>
                <a:lnTo>
                  <a:pt x="32714" y="42514"/>
                </a:lnTo>
                <a:lnTo>
                  <a:pt x="36220" y="33616"/>
                </a:lnTo>
                <a:lnTo>
                  <a:pt x="36220" y="0"/>
                </a:lnTo>
                <a:lnTo>
                  <a:pt x="45567" y="0"/>
                </a:lnTo>
                <a:lnTo>
                  <a:pt x="45567" y="41031"/>
                </a:lnTo>
                <a:lnTo>
                  <a:pt x="36804" y="41031"/>
                </a:lnTo>
                <a:lnTo>
                  <a:pt x="35688" y="42514"/>
                </a:lnTo>
                <a:close/>
              </a:path>
              <a:path w="45720" h="49529">
                <a:moveTo>
                  <a:pt x="45567" y="47952"/>
                </a:moveTo>
                <a:lnTo>
                  <a:pt x="36804" y="47952"/>
                </a:lnTo>
                <a:lnTo>
                  <a:pt x="36804" y="41031"/>
                </a:lnTo>
                <a:lnTo>
                  <a:pt x="45567" y="41031"/>
                </a:lnTo>
                <a:lnTo>
                  <a:pt x="45567" y="47952"/>
                </a:lnTo>
                <a:close/>
              </a:path>
            </a:pathLst>
          </a:custGeom>
          <a:solidFill>
            <a:srgbClr val="000000"/>
          </a:solidFill>
        </p:spPr>
        <p:txBody>
          <a:bodyPr wrap="square" lIns="0" tIns="0" rIns="0" bIns="0" rtlCol="0"/>
          <a:lstStyle/>
          <a:p>
            <a:endParaRPr/>
          </a:p>
        </p:txBody>
      </p:sp>
      <p:sp>
        <p:nvSpPr>
          <p:cNvPr id="246" name="object 246"/>
          <p:cNvSpPr/>
          <p:nvPr/>
        </p:nvSpPr>
        <p:spPr>
          <a:xfrm>
            <a:off x="6258849" y="6252494"/>
            <a:ext cx="27940" cy="49530"/>
          </a:xfrm>
          <a:custGeom>
            <a:avLst/>
            <a:gdLst/>
            <a:ahLst/>
            <a:cxnLst/>
            <a:rect l="l" t="t" r="r" b="b"/>
            <a:pathLst>
              <a:path w="27939" h="49529">
                <a:moveTo>
                  <a:pt x="14702" y="9392"/>
                </a:moveTo>
                <a:lnTo>
                  <a:pt x="8762" y="9392"/>
                </a:lnTo>
                <a:lnTo>
                  <a:pt x="12852" y="3954"/>
                </a:lnTo>
                <a:lnTo>
                  <a:pt x="17525" y="0"/>
                </a:lnTo>
                <a:lnTo>
                  <a:pt x="26288" y="0"/>
                </a:lnTo>
                <a:lnTo>
                  <a:pt x="26872" y="494"/>
                </a:lnTo>
                <a:lnTo>
                  <a:pt x="27457" y="494"/>
                </a:lnTo>
                <a:lnTo>
                  <a:pt x="27457" y="8898"/>
                </a:lnTo>
                <a:lnTo>
                  <a:pt x="15189" y="8898"/>
                </a:lnTo>
                <a:lnTo>
                  <a:pt x="14702" y="9392"/>
                </a:lnTo>
                <a:close/>
              </a:path>
              <a:path w="27939" h="49529">
                <a:moveTo>
                  <a:pt x="9347" y="49435"/>
                </a:moveTo>
                <a:lnTo>
                  <a:pt x="0" y="49435"/>
                </a:lnTo>
                <a:lnTo>
                  <a:pt x="0" y="1483"/>
                </a:lnTo>
                <a:lnTo>
                  <a:pt x="8762" y="1483"/>
                </a:lnTo>
                <a:lnTo>
                  <a:pt x="8762" y="9392"/>
                </a:lnTo>
                <a:lnTo>
                  <a:pt x="14702" y="9392"/>
                </a:lnTo>
                <a:lnTo>
                  <a:pt x="9347" y="14830"/>
                </a:lnTo>
                <a:lnTo>
                  <a:pt x="9347" y="49435"/>
                </a:lnTo>
                <a:close/>
              </a:path>
            </a:pathLst>
          </a:custGeom>
          <a:solidFill>
            <a:srgbClr val="000000"/>
          </a:solidFill>
        </p:spPr>
        <p:txBody>
          <a:bodyPr wrap="square" lIns="0" tIns="0" rIns="0" bIns="0" rtlCol="0"/>
          <a:lstStyle/>
          <a:p>
            <a:endParaRPr/>
          </a:p>
        </p:txBody>
      </p:sp>
      <p:sp>
        <p:nvSpPr>
          <p:cNvPr id="247" name="object 247"/>
          <p:cNvSpPr/>
          <p:nvPr/>
        </p:nvSpPr>
        <p:spPr>
          <a:xfrm>
            <a:off x="6290396" y="6252493"/>
            <a:ext cx="53975" cy="51435"/>
          </a:xfrm>
          <a:custGeom>
            <a:avLst/>
            <a:gdLst/>
            <a:ahLst/>
            <a:cxnLst/>
            <a:rect l="l" t="t" r="r" b="b"/>
            <a:pathLst>
              <a:path w="53975" h="51435">
                <a:moveTo>
                  <a:pt x="11683" y="16313"/>
                </a:moveTo>
                <a:lnTo>
                  <a:pt x="3397" y="12702"/>
                </a:lnTo>
                <a:lnTo>
                  <a:pt x="10935" y="2913"/>
                </a:lnTo>
                <a:lnTo>
                  <a:pt x="26288" y="0"/>
                </a:lnTo>
                <a:lnTo>
                  <a:pt x="30962" y="0"/>
                </a:lnTo>
                <a:lnTo>
                  <a:pt x="47319" y="1483"/>
                </a:lnTo>
                <a:lnTo>
                  <a:pt x="47319" y="6920"/>
                </a:lnTo>
                <a:lnTo>
                  <a:pt x="14020" y="6920"/>
                </a:lnTo>
                <a:lnTo>
                  <a:pt x="12268" y="12358"/>
                </a:lnTo>
                <a:lnTo>
                  <a:pt x="11683" y="16313"/>
                </a:lnTo>
                <a:close/>
              </a:path>
              <a:path w="53975" h="51435">
                <a:moveTo>
                  <a:pt x="29209" y="50918"/>
                </a:moveTo>
                <a:lnTo>
                  <a:pt x="7594" y="50918"/>
                </a:lnTo>
                <a:lnTo>
                  <a:pt x="0" y="45480"/>
                </a:lnTo>
                <a:lnTo>
                  <a:pt x="0" y="33121"/>
                </a:lnTo>
                <a:lnTo>
                  <a:pt x="1752" y="23729"/>
                </a:lnTo>
                <a:lnTo>
                  <a:pt x="17525" y="22245"/>
                </a:lnTo>
                <a:lnTo>
                  <a:pt x="33299" y="20268"/>
                </a:lnTo>
                <a:lnTo>
                  <a:pt x="35635" y="20268"/>
                </a:lnTo>
                <a:lnTo>
                  <a:pt x="37972" y="19279"/>
                </a:lnTo>
                <a:lnTo>
                  <a:pt x="37972" y="9887"/>
                </a:lnTo>
                <a:lnTo>
                  <a:pt x="33883" y="6920"/>
                </a:lnTo>
                <a:lnTo>
                  <a:pt x="47319" y="6920"/>
                </a:lnTo>
                <a:lnTo>
                  <a:pt x="47319" y="25212"/>
                </a:lnTo>
                <a:lnTo>
                  <a:pt x="37972" y="25212"/>
                </a:lnTo>
                <a:lnTo>
                  <a:pt x="36220" y="26200"/>
                </a:lnTo>
                <a:lnTo>
                  <a:pt x="33883" y="26695"/>
                </a:lnTo>
                <a:lnTo>
                  <a:pt x="22199" y="28178"/>
                </a:lnTo>
                <a:lnTo>
                  <a:pt x="17525" y="28672"/>
                </a:lnTo>
                <a:lnTo>
                  <a:pt x="9931" y="29661"/>
                </a:lnTo>
                <a:lnTo>
                  <a:pt x="9931" y="41031"/>
                </a:lnTo>
                <a:lnTo>
                  <a:pt x="12852" y="44491"/>
                </a:lnTo>
                <a:lnTo>
                  <a:pt x="36804" y="44491"/>
                </a:lnTo>
                <a:lnTo>
                  <a:pt x="29209" y="50918"/>
                </a:lnTo>
                <a:close/>
              </a:path>
              <a:path w="53975" h="51435">
                <a:moveTo>
                  <a:pt x="36804" y="44491"/>
                </a:moveTo>
                <a:lnTo>
                  <a:pt x="29209" y="44491"/>
                </a:lnTo>
                <a:lnTo>
                  <a:pt x="37972" y="39548"/>
                </a:lnTo>
                <a:lnTo>
                  <a:pt x="37972" y="25212"/>
                </a:lnTo>
                <a:lnTo>
                  <a:pt x="47319" y="25212"/>
                </a:lnTo>
                <a:lnTo>
                  <a:pt x="47319" y="43008"/>
                </a:lnTo>
                <a:lnTo>
                  <a:pt x="38556" y="43008"/>
                </a:lnTo>
                <a:lnTo>
                  <a:pt x="36804" y="44491"/>
                </a:lnTo>
                <a:close/>
              </a:path>
              <a:path w="53975" h="51435">
                <a:moveTo>
                  <a:pt x="50824" y="50424"/>
                </a:moveTo>
                <a:lnTo>
                  <a:pt x="40309" y="50424"/>
                </a:lnTo>
                <a:lnTo>
                  <a:pt x="38556" y="46963"/>
                </a:lnTo>
                <a:lnTo>
                  <a:pt x="38556" y="43008"/>
                </a:lnTo>
                <a:lnTo>
                  <a:pt x="47319" y="43008"/>
                </a:lnTo>
                <a:lnTo>
                  <a:pt x="47319" y="43503"/>
                </a:lnTo>
                <a:lnTo>
                  <a:pt x="48488" y="43997"/>
                </a:lnTo>
                <a:lnTo>
                  <a:pt x="53745" y="43997"/>
                </a:lnTo>
                <a:lnTo>
                  <a:pt x="53745" y="49435"/>
                </a:lnTo>
                <a:lnTo>
                  <a:pt x="51993" y="49929"/>
                </a:lnTo>
                <a:lnTo>
                  <a:pt x="50824" y="50424"/>
                </a:lnTo>
                <a:close/>
              </a:path>
            </a:pathLst>
          </a:custGeom>
          <a:solidFill>
            <a:srgbClr val="000000"/>
          </a:solidFill>
        </p:spPr>
        <p:txBody>
          <a:bodyPr wrap="square" lIns="0" tIns="0" rIns="0" bIns="0" rtlCol="0"/>
          <a:lstStyle/>
          <a:p>
            <a:endParaRPr/>
          </a:p>
        </p:txBody>
      </p:sp>
      <p:sp>
        <p:nvSpPr>
          <p:cNvPr id="248" name="object 248"/>
          <p:cNvSpPr/>
          <p:nvPr/>
        </p:nvSpPr>
        <p:spPr>
          <a:xfrm>
            <a:off x="6348815" y="6240629"/>
            <a:ext cx="26670" cy="62865"/>
          </a:xfrm>
          <a:custGeom>
            <a:avLst/>
            <a:gdLst/>
            <a:ahLst/>
            <a:cxnLst/>
            <a:rect l="l" t="t" r="r" b="b"/>
            <a:pathLst>
              <a:path w="26670" h="62864">
                <a:moveTo>
                  <a:pt x="16941" y="13347"/>
                </a:moveTo>
                <a:lnTo>
                  <a:pt x="7594" y="13347"/>
                </a:lnTo>
                <a:lnTo>
                  <a:pt x="7594" y="0"/>
                </a:lnTo>
                <a:lnTo>
                  <a:pt x="16941" y="0"/>
                </a:lnTo>
                <a:lnTo>
                  <a:pt x="16941" y="13347"/>
                </a:lnTo>
                <a:close/>
              </a:path>
              <a:path w="26670" h="62864">
                <a:moveTo>
                  <a:pt x="26288" y="20268"/>
                </a:moveTo>
                <a:lnTo>
                  <a:pt x="0" y="20268"/>
                </a:lnTo>
                <a:lnTo>
                  <a:pt x="0" y="13347"/>
                </a:lnTo>
                <a:lnTo>
                  <a:pt x="26288" y="13347"/>
                </a:lnTo>
                <a:lnTo>
                  <a:pt x="26288" y="20268"/>
                </a:lnTo>
                <a:close/>
              </a:path>
              <a:path w="26670" h="62864">
                <a:moveTo>
                  <a:pt x="19862" y="62288"/>
                </a:moveTo>
                <a:lnTo>
                  <a:pt x="9931" y="62288"/>
                </a:lnTo>
                <a:lnTo>
                  <a:pt x="7594" y="57839"/>
                </a:lnTo>
                <a:lnTo>
                  <a:pt x="7594" y="20268"/>
                </a:lnTo>
                <a:lnTo>
                  <a:pt x="16941" y="20268"/>
                </a:lnTo>
                <a:lnTo>
                  <a:pt x="16941" y="55367"/>
                </a:lnTo>
                <a:lnTo>
                  <a:pt x="26288" y="55367"/>
                </a:lnTo>
                <a:lnTo>
                  <a:pt x="26288" y="61300"/>
                </a:lnTo>
                <a:lnTo>
                  <a:pt x="22783" y="61794"/>
                </a:lnTo>
                <a:lnTo>
                  <a:pt x="19862" y="62288"/>
                </a:lnTo>
                <a:close/>
              </a:path>
            </a:pathLst>
          </a:custGeom>
          <a:solidFill>
            <a:srgbClr val="000000"/>
          </a:solidFill>
        </p:spPr>
        <p:txBody>
          <a:bodyPr wrap="square" lIns="0" tIns="0" rIns="0" bIns="0" rtlCol="0"/>
          <a:lstStyle/>
          <a:p>
            <a:endParaRPr/>
          </a:p>
        </p:txBody>
      </p:sp>
      <p:sp>
        <p:nvSpPr>
          <p:cNvPr id="249" name="object 249"/>
          <p:cNvSpPr/>
          <p:nvPr/>
        </p:nvSpPr>
        <p:spPr>
          <a:xfrm>
            <a:off x="6385035" y="6236179"/>
            <a:ext cx="9525" cy="66040"/>
          </a:xfrm>
          <a:custGeom>
            <a:avLst/>
            <a:gdLst/>
            <a:ahLst/>
            <a:cxnLst/>
            <a:rect l="l" t="t" r="r" b="b"/>
            <a:pathLst>
              <a:path w="9525" h="66039">
                <a:moveTo>
                  <a:pt x="9347" y="65749"/>
                </a:moveTo>
                <a:lnTo>
                  <a:pt x="0" y="65749"/>
                </a:lnTo>
                <a:lnTo>
                  <a:pt x="0" y="17796"/>
                </a:lnTo>
                <a:lnTo>
                  <a:pt x="9347" y="17796"/>
                </a:lnTo>
                <a:lnTo>
                  <a:pt x="9347" y="65749"/>
                </a:lnTo>
                <a:close/>
              </a:path>
              <a:path w="9525" h="66039">
                <a:moveTo>
                  <a:pt x="9347" y="8898"/>
                </a:moveTo>
                <a:lnTo>
                  <a:pt x="0" y="8898"/>
                </a:lnTo>
                <a:lnTo>
                  <a:pt x="0" y="0"/>
                </a:lnTo>
                <a:lnTo>
                  <a:pt x="9347" y="0"/>
                </a:lnTo>
                <a:lnTo>
                  <a:pt x="9347" y="8898"/>
                </a:lnTo>
                <a:close/>
              </a:path>
            </a:pathLst>
          </a:custGeom>
          <a:solidFill>
            <a:srgbClr val="000000"/>
          </a:solidFill>
        </p:spPr>
        <p:txBody>
          <a:bodyPr wrap="square" lIns="0" tIns="0" rIns="0" bIns="0" rtlCol="0"/>
          <a:lstStyle/>
          <a:p>
            <a:endParaRPr/>
          </a:p>
        </p:txBody>
      </p:sp>
      <p:sp>
        <p:nvSpPr>
          <p:cNvPr id="250" name="object 250"/>
          <p:cNvSpPr/>
          <p:nvPr/>
        </p:nvSpPr>
        <p:spPr>
          <a:xfrm>
            <a:off x="6405482" y="6253151"/>
            <a:ext cx="51435" cy="47625"/>
          </a:xfrm>
          <a:custGeom>
            <a:avLst/>
            <a:gdLst/>
            <a:ahLst/>
            <a:cxnLst/>
            <a:rect l="l" t="t" r="r" b="b"/>
            <a:pathLst>
              <a:path w="51435" h="47625">
                <a:moveTo>
                  <a:pt x="12525" y="47098"/>
                </a:moveTo>
                <a:lnTo>
                  <a:pt x="3057" y="37590"/>
                </a:lnTo>
                <a:lnTo>
                  <a:pt x="0" y="25048"/>
                </a:lnTo>
                <a:lnTo>
                  <a:pt x="228" y="21510"/>
                </a:lnTo>
                <a:lnTo>
                  <a:pt x="4378" y="10809"/>
                </a:lnTo>
                <a:lnTo>
                  <a:pt x="14788" y="2816"/>
                </a:lnTo>
                <a:lnTo>
                  <a:pt x="32824" y="0"/>
                </a:lnTo>
                <a:lnTo>
                  <a:pt x="43867" y="5939"/>
                </a:lnTo>
                <a:lnTo>
                  <a:pt x="44040" y="6263"/>
                </a:lnTo>
                <a:lnTo>
                  <a:pt x="12852" y="6263"/>
                </a:lnTo>
                <a:lnTo>
                  <a:pt x="9931" y="18621"/>
                </a:lnTo>
                <a:lnTo>
                  <a:pt x="9931" y="31475"/>
                </a:lnTo>
                <a:lnTo>
                  <a:pt x="12852" y="43339"/>
                </a:lnTo>
                <a:lnTo>
                  <a:pt x="40581" y="43339"/>
                </a:lnTo>
                <a:lnTo>
                  <a:pt x="32776" y="46622"/>
                </a:lnTo>
                <a:lnTo>
                  <a:pt x="12525" y="47098"/>
                </a:lnTo>
                <a:close/>
              </a:path>
              <a:path w="51435" h="47625">
                <a:moveTo>
                  <a:pt x="40581" y="43339"/>
                </a:moveTo>
                <a:lnTo>
                  <a:pt x="40309" y="43339"/>
                </a:lnTo>
                <a:lnTo>
                  <a:pt x="42646" y="31475"/>
                </a:lnTo>
                <a:lnTo>
                  <a:pt x="42646" y="18621"/>
                </a:lnTo>
                <a:lnTo>
                  <a:pt x="40309" y="6263"/>
                </a:lnTo>
                <a:lnTo>
                  <a:pt x="44040" y="6263"/>
                </a:lnTo>
                <a:lnTo>
                  <a:pt x="49967" y="17318"/>
                </a:lnTo>
                <a:lnTo>
                  <a:pt x="51174" y="33234"/>
                </a:lnTo>
                <a:lnTo>
                  <a:pt x="45121" y="41429"/>
                </a:lnTo>
                <a:lnTo>
                  <a:pt x="40581" y="43339"/>
                </a:lnTo>
                <a:close/>
              </a:path>
            </a:pathLst>
          </a:custGeom>
          <a:solidFill>
            <a:srgbClr val="000000"/>
          </a:solidFill>
        </p:spPr>
        <p:txBody>
          <a:bodyPr wrap="square" lIns="0" tIns="0" rIns="0" bIns="0" rtlCol="0"/>
          <a:lstStyle/>
          <a:p>
            <a:endParaRPr/>
          </a:p>
        </p:txBody>
      </p:sp>
      <p:sp>
        <p:nvSpPr>
          <p:cNvPr id="251" name="object 251"/>
          <p:cNvSpPr/>
          <p:nvPr/>
        </p:nvSpPr>
        <p:spPr>
          <a:xfrm>
            <a:off x="6469159" y="6252492"/>
            <a:ext cx="46990" cy="49530"/>
          </a:xfrm>
          <a:custGeom>
            <a:avLst/>
            <a:gdLst/>
            <a:ahLst/>
            <a:cxnLst/>
            <a:rect l="l" t="t" r="r" b="b"/>
            <a:pathLst>
              <a:path w="46990" h="49529">
                <a:moveTo>
                  <a:pt x="16162" y="8404"/>
                </a:moveTo>
                <a:lnTo>
                  <a:pt x="9347" y="8404"/>
                </a:lnTo>
                <a:lnTo>
                  <a:pt x="11683" y="5932"/>
                </a:lnTo>
                <a:lnTo>
                  <a:pt x="16941" y="0"/>
                </a:lnTo>
                <a:lnTo>
                  <a:pt x="27503" y="5"/>
                </a:lnTo>
                <a:lnTo>
                  <a:pt x="40365" y="3392"/>
                </a:lnTo>
                <a:lnTo>
                  <a:pt x="42275" y="7415"/>
                </a:lnTo>
                <a:lnTo>
                  <a:pt x="19278" y="7415"/>
                </a:lnTo>
                <a:lnTo>
                  <a:pt x="16162" y="8404"/>
                </a:lnTo>
                <a:close/>
              </a:path>
              <a:path w="46990" h="49529">
                <a:moveTo>
                  <a:pt x="9931" y="49435"/>
                </a:moveTo>
                <a:lnTo>
                  <a:pt x="0" y="49435"/>
                </a:lnTo>
                <a:lnTo>
                  <a:pt x="0" y="1483"/>
                </a:lnTo>
                <a:lnTo>
                  <a:pt x="9347" y="1483"/>
                </a:lnTo>
                <a:lnTo>
                  <a:pt x="9347" y="8404"/>
                </a:lnTo>
                <a:lnTo>
                  <a:pt x="16162" y="8404"/>
                </a:lnTo>
                <a:lnTo>
                  <a:pt x="9931" y="10381"/>
                </a:lnTo>
                <a:lnTo>
                  <a:pt x="9931" y="49435"/>
                </a:lnTo>
                <a:close/>
              </a:path>
              <a:path w="46990" h="49529">
                <a:moveTo>
                  <a:pt x="46735" y="49435"/>
                </a:moveTo>
                <a:lnTo>
                  <a:pt x="36804" y="49435"/>
                </a:lnTo>
                <a:lnTo>
                  <a:pt x="36804" y="11864"/>
                </a:lnTo>
                <a:lnTo>
                  <a:pt x="33883" y="7415"/>
                </a:lnTo>
                <a:lnTo>
                  <a:pt x="42275" y="7415"/>
                </a:lnTo>
                <a:lnTo>
                  <a:pt x="46735" y="16808"/>
                </a:lnTo>
                <a:lnTo>
                  <a:pt x="46735" y="49435"/>
                </a:lnTo>
                <a:close/>
              </a:path>
            </a:pathLst>
          </a:custGeom>
          <a:solidFill>
            <a:srgbClr val="000000"/>
          </a:solidFill>
        </p:spPr>
        <p:txBody>
          <a:bodyPr wrap="square" lIns="0" tIns="0" rIns="0" bIns="0" rtlCol="0"/>
          <a:lstStyle/>
          <a:p>
            <a:endParaRPr/>
          </a:p>
        </p:txBody>
      </p:sp>
      <p:sp>
        <p:nvSpPr>
          <p:cNvPr id="252" name="object 252"/>
          <p:cNvSpPr/>
          <p:nvPr/>
        </p:nvSpPr>
        <p:spPr>
          <a:xfrm>
            <a:off x="7670848" y="5130840"/>
            <a:ext cx="805020" cy="201652"/>
          </a:xfrm>
          <a:prstGeom prst="rect">
            <a:avLst/>
          </a:prstGeom>
          <a:blipFill>
            <a:blip r:embed="rId8" cstate="print"/>
            <a:stretch>
              <a:fillRect/>
            </a:stretch>
          </a:blipFill>
        </p:spPr>
        <p:txBody>
          <a:bodyPr wrap="square" lIns="0" tIns="0" rIns="0" bIns="0" rtlCol="0"/>
          <a:lstStyle/>
          <a:p>
            <a:endParaRPr/>
          </a:p>
        </p:txBody>
      </p:sp>
      <p:sp>
        <p:nvSpPr>
          <p:cNvPr id="253" name="object 253"/>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3279775" algn="l">
              <a:lnSpc>
                <a:spcPct val="100000"/>
              </a:lnSpc>
            </a:pPr>
            <a:r>
              <a:rPr spc="-350" dirty="0"/>
              <a:t>T</a:t>
            </a:r>
            <a:r>
              <a:rPr dirty="0"/>
              <a:t>a</a:t>
            </a:r>
            <a:r>
              <a:rPr spc="-5" dirty="0"/>
              <a:t>c</a:t>
            </a:r>
            <a:r>
              <a:rPr dirty="0"/>
              <a:t>ti</a:t>
            </a:r>
            <a:r>
              <a:rPr spc="-5" dirty="0"/>
              <a:t>c</a:t>
            </a:r>
            <a:r>
              <a:rPr dirty="0"/>
              <a:t>s</a:t>
            </a:r>
          </a:p>
        </p:txBody>
      </p:sp>
      <p:sp>
        <p:nvSpPr>
          <p:cNvPr id="254" name="object 254"/>
          <p:cNvSpPr txBox="1"/>
          <p:nvPr/>
        </p:nvSpPr>
        <p:spPr>
          <a:xfrm>
            <a:off x="535940" y="1424260"/>
            <a:ext cx="7811770" cy="4511491"/>
          </a:xfrm>
          <a:prstGeom prst="rect">
            <a:avLst/>
          </a:prstGeom>
        </p:spPr>
        <p:txBody>
          <a:bodyPr vert="horz" wrap="square" lIns="0" tIns="0" rIns="0" bIns="0" rtlCol="0">
            <a:spAutoFit/>
          </a:bodyPr>
          <a:lstStyle/>
          <a:p>
            <a:pPr marL="355600" indent="-342900" algn="l">
              <a:lnSpc>
                <a:spcPct val="100000"/>
              </a:lnSpc>
              <a:buFont typeface="Arial"/>
              <a:buChar char="•"/>
              <a:tabLst>
                <a:tab pos="355600" algn="l"/>
              </a:tabLst>
            </a:pPr>
            <a:r>
              <a:rPr sz="2700" spc="-5" dirty="0">
                <a:latin typeface="Arial"/>
                <a:cs typeface="Arial"/>
              </a:rPr>
              <a:t>Wha</a:t>
            </a:r>
            <a:r>
              <a:rPr sz="2700" dirty="0">
                <a:latin typeface="Arial"/>
                <a:cs typeface="Arial"/>
              </a:rPr>
              <a:t>t </a:t>
            </a:r>
            <a:r>
              <a:rPr sz="2700" spc="-5" dirty="0">
                <a:latin typeface="Arial"/>
                <a:cs typeface="Arial"/>
              </a:rPr>
              <a:t>a</a:t>
            </a:r>
            <a:r>
              <a:rPr sz="2700" dirty="0">
                <a:latin typeface="Arial"/>
                <a:cs typeface="Arial"/>
              </a:rPr>
              <a:t>re </a:t>
            </a:r>
            <a:r>
              <a:rPr sz="2700" spc="5" dirty="0">
                <a:latin typeface="Arial"/>
                <a:cs typeface="Arial"/>
              </a:rPr>
              <a:t>t</a:t>
            </a:r>
            <a:r>
              <a:rPr sz="2700" spc="-5" dirty="0">
                <a:latin typeface="Arial"/>
                <a:cs typeface="Arial"/>
              </a:rPr>
              <a:t>a</a:t>
            </a:r>
            <a:r>
              <a:rPr sz="2700" spc="5" dirty="0">
                <a:latin typeface="Arial"/>
                <a:cs typeface="Arial"/>
              </a:rPr>
              <a:t>ct</a:t>
            </a:r>
            <a:r>
              <a:rPr sz="2700" dirty="0">
                <a:latin typeface="Arial"/>
                <a:cs typeface="Arial"/>
              </a:rPr>
              <a:t>i</a:t>
            </a:r>
            <a:r>
              <a:rPr sz="2700" spc="5" dirty="0">
                <a:latin typeface="Arial"/>
                <a:cs typeface="Arial"/>
              </a:rPr>
              <a:t>cs?</a:t>
            </a:r>
            <a:endParaRPr sz="2700" dirty="0">
              <a:latin typeface="Arial"/>
              <a:cs typeface="Arial"/>
            </a:endParaRPr>
          </a:p>
          <a:p>
            <a:pPr marL="756285" marR="5080" lvl="1" indent="-286385" algn="l">
              <a:lnSpc>
                <a:spcPct val="80000"/>
              </a:lnSpc>
              <a:spcBef>
                <a:spcPts val="495"/>
              </a:spcBef>
              <a:buFont typeface="Arial"/>
              <a:buChar char="–"/>
              <a:tabLst>
                <a:tab pos="756920" algn="l"/>
              </a:tabLst>
            </a:pPr>
            <a:r>
              <a:rPr sz="2000" spc="5" dirty="0">
                <a:latin typeface="Arial"/>
                <a:cs typeface="Arial"/>
              </a:rPr>
              <a:t>D</a:t>
            </a:r>
            <a:r>
              <a:rPr sz="2000" dirty="0">
                <a:latin typeface="Arial"/>
                <a:cs typeface="Arial"/>
              </a:rPr>
              <a:t>e</a:t>
            </a:r>
            <a:r>
              <a:rPr sz="2000" spc="5" dirty="0">
                <a:latin typeface="Arial"/>
                <a:cs typeface="Arial"/>
              </a:rPr>
              <a:t>s</a:t>
            </a:r>
            <a:r>
              <a:rPr sz="2000" spc="-5" dirty="0">
                <a:latin typeface="Arial"/>
                <a:cs typeface="Arial"/>
              </a:rPr>
              <a:t>i</a:t>
            </a:r>
            <a:r>
              <a:rPr sz="2000" dirty="0">
                <a:latin typeface="Arial"/>
                <a:cs typeface="Arial"/>
              </a:rPr>
              <a:t>gn</a:t>
            </a:r>
            <a:r>
              <a:rPr sz="2000" spc="-15" dirty="0">
                <a:latin typeface="Arial"/>
                <a:cs typeface="Arial"/>
              </a:rPr>
              <a:t> </a:t>
            </a:r>
            <a:r>
              <a:rPr sz="2000" dirty="0">
                <a:latin typeface="Arial"/>
                <a:cs typeface="Arial"/>
              </a:rPr>
              <a:t>de</a:t>
            </a:r>
            <a:r>
              <a:rPr sz="2000" spc="5" dirty="0">
                <a:latin typeface="Arial"/>
                <a:cs typeface="Arial"/>
              </a:rPr>
              <a:t>c</a:t>
            </a:r>
            <a:r>
              <a:rPr sz="2000" spc="-5" dirty="0">
                <a:latin typeface="Arial"/>
                <a:cs typeface="Arial"/>
              </a:rPr>
              <a:t>i</a:t>
            </a:r>
            <a:r>
              <a:rPr sz="2000" spc="5" dirty="0">
                <a:latin typeface="Arial"/>
                <a:cs typeface="Arial"/>
              </a:rPr>
              <a:t>s</a:t>
            </a:r>
            <a:r>
              <a:rPr sz="2000" spc="-5" dirty="0">
                <a:latin typeface="Arial"/>
                <a:cs typeface="Arial"/>
              </a:rPr>
              <a:t>i</a:t>
            </a:r>
            <a:r>
              <a:rPr sz="2000" dirty="0">
                <a:latin typeface="Arial"/>
                <a:cs typeface="Arial"/>
              </a:rPr>
              <a:t>ons</a:t>
            </a:r>
            <a:r>
              <a:rPr sz="2000" spc="-35" dirty="0">
                <a:latin typeface="Arial"/>
                <a:cs typeface="Arial"/>
              </a:rPr>
              <a:t> </a:t>
            </a:r>
            <a:r>
              <a:rPr sz="2000" spc="-5" dirty="0">
                <a:latin typeface="Arial"/>
                <a:cs typeface="Arial"/>
              </a:rPr>
              <a:t>t</a:t>
            </a:r>
            <a:r>
              <a:rPr sz="2000" dirty="0">
                <a:latin typeface="Arial"/>
                <a:cs typeface="Arial"/>
              </a:rPr>
              <a:t>hat</a:t>
            </a:r>
            <a:r>
              <a:rPr sz="2000" spc="-25" dirty="0">
                <a:latin typeface="Arial"/>
                <a:cs typeface="Arial"/>
              </a:rPr>
              <a:t> </a:t>
            </a:r>
            <a:r>
              <a:rPr sz="2000" spc="-5" dirty="0">
                <a:latin typeface="Arial"/>
                <a:cs typeface="Arial"/>
              </a:rPr>
              <a:t>i</a:t>
            </a:r>
            <a:r>
              <a:rPr sz="2000" dirty="0">
                <a:latin typeface="Arial"/>
                <a:cs typeface="Arial"/>
              </a:rPr>
              <a:t>n</a:t>
            </a:r>
            <a:r>
              <a:rPr sz="2000" spc="-10" dirty="0">
                <a:latin typeface="Arial"/>
                <a:cs typeface="Arial"/>
              </a:rPr>
              <a:t>f</a:t>
            </a:r>
            <a:r>
              <a:rPr sz="2000" spc="-5" dirty="0">
                <a:latin typeface="Arial"/>
                <a:cs typeface="Arial"/>
              </a:rPr>
              <a:t>l</a:t>
            </a:r>
            <a:r>
              <a:rPr sz="2000" dirty="0">
                <a:latin typeface="Arial"/>
                <a:cs typeface="Arial"/>
              </a:rPr>
              <a:t>uen</a:t>
            </a:r>
            <a:r>
              <a:rPr sz="2000" spc="5" dirty="0">
                <a:latin typeface="Arial"/>
                <a:cs typeface="Arial"/>
              </a:rPr>
              <a:t>c</a:t>
            </a:r>
            <a:r>
              <a:rPr sz="2000" dirty="0">
                <a:latin typeface="Arial"/>
                <a:cs typeface="Arial"/>
              </a:rPr>
              <a:t>e</a:t>
            </a:r>
            <a:r>
              <a:rPr sz="2000" spc="-15" dirty="0">
                <a:latin typeface="Arial"/>
                <a:cs typeface="Arial"/>
              </a:rPr>
              <a:t> </a:t>
            </a:r>
            <a:r>
              <a:rPr sz="2000" spc="-5" dirty="0">
                <a:latin typeface="Arial"/>
                <a:cs typeface="Arial"/>
              </a:rPr>
              <a:t>t</a:t>
            </a:r>
            <a:r>
              <a:rPr sz="2000" dirty="0">
                <a:latin typeface="Arial"/>
                <a:cs typeface="Arial"/>
              </a:rPr>
              <a:t>he</a:t>
            </a:r>
            <a:r>
              <a:rPr sz="2000" spc="-15" dirty="0">
                <a:latin typeface="Arial"/>
                <a:cs typeface="Arial"/>
              </a:rPr>
              <a:t> </a:t>
            </a:r>
            <a:r>
              <a:rPr sz="2000" spc="5" dirty="0">
                <a:latin typeface="Arial"/>
                <a:cs typeface="Arial"/>
              </a:rPr>
              <a:t>c</a:t>
            </a:r>
            <a:r>
              <a:rPr sz="2000" dirty="0">
                <a:latin typeface="Arial"/>
                <a:cs typeface="Arial"/>
              </a:rPr>
              <a:t>on</a:t>
            </a:r>
            <a:r>
              <a:rPr sz="2000" spc="-5" dirty="0">
                <a:latin typeface="Arial"/>
                <a:cs typeface="Arial"/>
              </a:rPr>
              <a:t>t</a:t>
            </a:r>
            <a:r>
              <a:rPr sz="2000" dirty="0">
                <a:latin typeface="Arial"/>
                <a:cs typeface="Arial"/>
              </a:rPr>
              <a:t>rol</a:t>
            </a:r>
            <a:r>
              <a:rPr sz="2000" spc="-30" dirty="0">
                <a:latin typeface="Arial"/>
                <a:cs typeface="Arial"/>
              </a:rPr>
              <a:t> </a:t>
            </a:r>
            <a:r>
              <a:rPr sz="2000" dirty="0">
                <a:latin typeface="Arial"/>
                <a:cs typeface="Arial"/>
              </a:rPr>
              <a:t>of</a:t>
            </a:r>
            <a:r>
              <a:rPr sz="2000" spc="-30" dirty="0">
                <a:latin typeface="Arial"/>
                <a:cs typeface="Arial"/>
              </a:rPr>
              <a:t> </a:t>
            </a:r>
            <a:r>
              <a:rPr sz="2000" dirty="0">
                <a:latin typeface="Arial"/>
                <a:cs typeface="Arial"/>
              </a:rPr>
              <a:t>a</a:t>
            </a:r>
            <a:r>
              <a:rPr sz="2000" spc="-5" dirty="0">
                <a:latin typeface="Arial"/>
                <a:cs typeface="Arial"/>
              </a:rPr>
              <a:t> </a:t>
            </a:r>
            <a:r>
              <a:rPr sz="2000" dirty="0">
                <a:latin typeface="Arial"/>
                <a:cs typeface="Arial"/>
              </a:rPr>
              <a:t>qua</a:t>
            </a:r>
            <a:r>
              <a:rPr sz="2000" spc="-5" dirty="0">
                <a:latin typeface="Arial"/>
                <a:cs typeface="Arial"/>
              </a:rPr>
              <a:t>li</a:t>
            </a:r>
            <a:r>
              <a:rPr sz="2000" spc="-10" dirty="0">
                <a:latin typeface="Arial"/>
                <a:cs typeface="Arial"/>
              </a:rPr>
              <a:t>t</a:t>
            </a:r>
            <a:r>
              <a:rPr sz="2000" dirty="0">
                <a:latin typeface="Arial"/>
                <a:cs typeface="Arial"/>
              </a:rPr>
              <a:t>y</a:t>
            </a:r>
            <a:r>
              <a:rPr sz="2000" spc="-15" dirty="0">
                <a:latin typeface="Arial"/>
                <a:cs typeface="Arial"/>
              </a:rPr>
              <a:t> </a:t>
            </a:r>
            <a:r>
              <a:rPr sz="2000" dirty="0">
                <a:latin typeface="Arial"/>
                <a:cs typeface="Arial"/>
              </a:rPr>
              <a:t>a</a:t>
            </a:r>
            <a:r>
              <a:rPr sz="2000" spc="-5" dirty="0">
                <a:latin typeface="Arial"/>
                <a:cs typeface="Arial"/>
              </a:rPr>
              <a:t>t</a:t>
            </a:r>
            <a:r>
              <a:rPr sz="2000" spc="-10" dirty="0">
                <a:latin typeface="Arial"/>
                <a:cs typeface="Arial"/>
              </a:rPr>
              <a:t>t</a:t>
            </a:r>
            <a:r>
              <a:rPr sz="2000" dirty="0">
                <a:latin typeface="Arial"/>
                <a:cs typeface="Arial"/>
              </a:rPr>
              <a:t>r</a:t>
            </a:r>
            <a:r>
              <a:rPr sz="2000" spc="-5" dirty="0">
                <a:latin typeface="Arial"/>
                <a:cs typeface="Arial"/>
              </a:rPr>
              <a:t>i</a:t>
            </a:r>
            <a:r>
              <a:rPr sz="2000" dirty="0">
                <a:latin typeface="Arial"/>
                <a:cs typeface="Arial"/>
              </a:rPr>
              <a:t>bu</a:t>
            </a:r>
            <a:r>
              <a:rPr sz="2000" spc="-5" dirty="0">
                <a:latin typeface="Arial"/>
                <a:cs typeface="Arial"/>
              </a:rPr>
              <a:t>t</a:t>
            </a:r>
            <a:r>
              <a:rPr sz="2000" dirty="0">
                <a:latin typeface="Arial"/>
                <a:cs typeface="Arial"/>
              </a:rPr>
              <a:t>e re</a:t>
            </a:r>
            <a:r>
              <a:rPr sz="2000" spc="5" dirty="0">
                <a:latin typeface="Arial"/>
                <a:cs typeface="Arial"/>
              </a:rPr>
              <a:t>s</a:t>
            </a:r>
            <a:r>
              <a:rPr sz="2000" dirty="0">
                <a:latin typeface="Arial"/>
                <a:cs typeface="Arial"/>
              </a:rPr>
              <a:t>pon</a:t>
            </a:r>
            <a:r>
              <a:rPr sz="2000" spc="5" dirty="0">
                <a:latin typeface="Arial"/>
                <a:cs typeface="Arial"/>
              </a:rPr>
              <a:t>s</a:t>
            </a:r>
            <a:r>
              <a:rPr sz="2000" spc="-15" dirty="0">
                <a:latin typeface="Arial"/>
                <a:cs typeface="Arial"/>
              </a:rPr>
              <a:t>e</a:t>
            </a:r>
            <a:r>
              <a:rPr sz="2000" dirty="0">
                <a:latin typeface="Arial"/>
                <a:cs typeface="Arial"/>
              </a:rPr>
              <a:t>.</a:t>
            </a:r>
          </a:p>
          <a:p>
            <a:pPr marL="355600" marR="4075429" indent="-342900" algn="l">
              <a:lnSpc>
                <a:spcPts val="2920"/>
              </a:lnSpc>
              <a:spcBef>
                <a:spcPts val="670"/>
              </a:spcBef>
              <a:buFont typeface="Arial"/>
              <a:buChar char="•"/>
              <a:tabLst>
                <a:tab pos="355600" algn="l"/>
              </a:tabLst>
            </a:pPr>
            <a:r>
              <a:rPr sz="2700" spc="-10" dirty="0">
                <a:latin typeface="Arial"/>
                <a:cs typeface="Arial"/>
              </a:rPr>
              <a:t>T</a:t>
            </a:r>
            <a:r>
              <a:rPr sz="2700" spc="-5" dirty="0">
                <a:latin typeface="Arial"/>
                <a:cs typeface="Arial"/>
              </a:rPr>
              <a:t>he</a:t>
            </a:r>
            <a:r>
              <a:rPr sz="2700" dirty="0">
                <a:latin typeface="Arial"/>
                <a:cs typeface="Arial"/>
              </a:rPr>
              <a:t>re</a:t>
            </a:r>
            <a:r>
              <a:rPr sz="2700" spc="5" dirty="0">
                <a:latin typeface="Arial"/>
                <a:cs typeface="Arial"/>
              </a:rPr>
              <a:t> </a:t>
            </a:r>
            <a:r>
              <a:rPr sz="2700" spc="-5" dirty="0">
                <a:latin typeface="Arial"/>
                <a:cs typeface="Arial"/>
              </a:rPr>
              <a:t>a</a:t>
            </a:r>
            <a:r>
              <a:rPr sz="2700" dirty="0">
                <a:latin typeface="Arial"/>
                <a:cs typeface="Arial"/>
              </a:rPr>
              <a:t>re </a:t>
            </a:r>
            <a:r>
              <a:rPr sz="2700" spc="5" dirty="0">
                <a:latin typeface="Arial"/>
                <a:cs typeface="Arial"/>
              </a:rPr>
              <a:t>t</a:t>
            </a:r>
            <a:r>
              <a:rPr sz="2700" spc="-5" dirty="0">
                <a:latin typeface="Arial"/>
                <a:cs typeface="Arial"/>
              </a:rPr>
              <a:t>a</a:t>
            </a:r>
            <a:r>
              <a:rPr sz="2700" spc="5" dirty="0">
                <a:latin typeface="Arial"/>
                <a:cs typeface="Arial"/>
              </a:rPr>
              <a:t>ct</a:t>
            </a:r>
            <a:r>
              <a:rPr sz="2700" dirty="0">
                <a:latin typeface="Arial"/>
                <a:cs typeface="Arial"/>
              </a:rPr>
              <a:t>i</a:t>
            </a:r>
            <a:r>
              <a:rPr sz="2700" spc="5" dirty="0">
                <a:latin typeface="Arial"/>
                <a:cs typeface="Arial"/>
              </a:rPr>
              <a:t>cs c</a:t>
            </a:r>
            <a:r>
              <a:rPr sz="2700" spc="-5" dirty="0">
                <a:latin typeface="Arial"/>
                <a:cs typeface="Arial"/>
              </a:rPr>
              <a:t>a</a:t>
            </a:r>
            <a:r>
              <a:rPr sz="2700" spc="5" dirty="0">
                <a:latin typeface="Arial"/>
                <a:cs typeface="Arial"/>
              </a:rPr>
              <a:t>t</a:t>
            </a:r>
            <a:r>
              <a:rPr sz="2700" spc="-5" dirty="0">
                <a:latin typeface="Arial"/>
                <a:cs typeface="Arial"/>
              </a:rPr>
              <a:t>ego</a:t>
            </a:r>
            <a:r>
              <a:rPr sz="2700" dirty="0">
                <a:latin typeface="Arial"/>
                <a:cs typeface="Arial"/>
              </a:rPr>
              <a:t>ri</a:t>
            </a:r>
            <a:r>
              <a:rPr sz="2700" spc="5" dirty="0">
                <a:latin typeface="Arial"/>
                <a:cs typeface="Arial"/>
              </a:rPr>
              <a:t>z</a:t>
            </a:r>
            <a:r>
              <a:rPr sz="2700" spc="-5" dirty="0">
                <a:latin typeface="Arial"/>
                <a:cs typeface="Arial"/>
              </a:rPr>
              <a:t>a</a:t>
            </a:r>
            <a:r>
              <a:rPr sz="2700" spc="5" dirty="0">
                <a:latin typeface="Arial"/>
                <a:cs typeface="Arial"/>
              </a:rPr>
              <a:t>t</a:t>
            </a:r>
            <a:r>
              <a:rPr sz="2700" dirty="0">
                <a:latin typeface="Arial"/>
                <a:cs typeface="Arial"/>
              </a:rPr>
              <a:t>i</a:t>
            </a:r>
            <a:r>
              <a:rPr sz="2700" spc="-5" dirty="0">
                <a:latin typeface="Arial"/>
                <a:cs typeface="Arial"/>
              </a:rPr>
              <a:t>on</a:t>
            </a:r>
            <a:r>
              <a:rPr sz="2700" dirty="0">
                <a:latin typeface="Arial"/>
                <a:cs typeface="Arial"/>
              </a:rPr>
              <a:t>s</a:t>
            </a:r>
            <a:r>
              <a:rPr sz="2700" spc="-25" dirty="0">
                <a:latin typeface="Arial"/>
                <a:cs typeface="Arial"/>
              </a:rPr>
              <a:t> </a:t>
            </a:r>
            <a:r>
              <a:rPr sz="2700" spc="5" dirty="0">
                <a:latin typeface="Arial"/>
                <a:cs typeface="Arial"/>
              </a:rPr>
              <a:t>f</a:t>
            </a:r>
            <a:r>
              <a:rPr sz="2700" spc="-5" dirty="0">
                <a:latin typeface="Arial"/>
                <a:cs typeface="Arial"/>
              </a:rPr>
              <a:t>o</a:t>
            </a:r>
            <a:r>
              <a:rPr sz="2700" dirty="0">
                <a:latin typeface="Arial"/>
                <a:cs typeface="Arial"/>
              </a:rPr>
              <a:t>r</a:t>
            </a:r>
            <a:r>
              <a:rPr sz="2700" spc="-5" dirty="0">
                <a:latin typeface="Arial"/>
                <a:cs typeface="Arial"/>
              </a:rPr>
              <a:t> </a:t>
            </a:r>
            <a:r>
              <a:rPr sz="2700" spc="5" dirty="0">
                <a:latin typeface="Arial"/>
                <a:cs typeface="Arial"/>
              </a:rPr>
              <a:t>t</a:t>
            </a:r>
            <a:r>
              <a:rPr sz="2700" spc="-5" dirty="0">
                <a:latin typeface="Arial"/>
                <a:cs typeface="Arial"/>
              </a:rPr>
              <a:t>h</a:t>
            </a:r>
            <a:r>
              <a:rPr sz="2700" dirty="0">
                <a:latin typeface="Arial"/>
                <a:cs typeface="Arial"/>
              </a:rPr>
              <a:t>e </a:t>
            </a:r>
            <a:r>
              <a:rPr sz="2700" spc="-5" dirty="0">
                <a:latin typeface="Arial"/>
                <a:cs typeface="Arial"/>
              </a:rPr>
              <a:t>qua</a:t>
            </a:r>
            <a:r>
              <a:rPr sz="2700" dirty="0">
                <a:latin typeface="Arial"/>
                <a:cs typeface="Arial"/>
              </a:rPr>
              <a:t>li</a:t>
            </a:r>
            <a:r>
              <a:rPr sz="2700" spc="5" dirty="0">
                <a:latin typeface="Arial"/>
                <a:cs typeface="Arial"/>
              </a:rPr>
              <a:t>t</a:t>
            </a:r>
            <a:r>
              <a:rPr sz="2700" dirty="0">
                <a:latin typeface="Arial"/>
                <a:cs typeface="Arial"/>
              </a:rPr>
              <a:t>y</a:t>
            </a:r>
            <a:r>
              <a:rPr sz="2700" spc="-15" dirty="0">
                <a:latin typeface="Arial"/>
                <a:cs typeface="Arial"/>
              </a:rPr>
              <a:t> </a:t>
            </a:r>
            <a:r>
              <a:rPr sz="2700" spc="-5" dirty="0">
                <a:latin typeface="Arial"/>
                <a:cs typeface="Arial"/>
              </a:rPr>
              <a:t>a</a:t>
            </a:r>
            <a:r>
              <a:rPr sz="2700" spc="5" dirty="0">
                <a:latin typeface="Arial"/>
                <a:cs typeface="Arial"/>
              </a:rPr>
              <a:t>tt</a:t>
            </a:r>
            <a:r>
              <a:rPr sz="2700" dirty="0">
                <a:latin typeface="Arial"/>
                <a:cs typeface="Arial"/>
              </a:rPr>
              <a:t>ri</a:t>
            </a:r>
            <a:r>
              <a:rPr sz="2700" spc="-5" dirty="0">
                <a:latin typeface="Arial"/>
                <a:cs typeface="Arial"/>
              </a:rPr>
              <a:t>bu</a:t>
            </a:r>
            <a:r>
              <a:rPr sz="2700" spc="5" dirty="0">
                <a:latin typeface="Arial"/>
                <a:cs typeface="Arial"/>
              </a:rPr>
              <a:t>t</a:t>
            </a:r>
            <a:r>
              <a:rPr sz="2700" spc="-5" dirty="0">
                <a:latin typeface="Arial"/>
                <a:cs typeface="Arial"/>
              </a:rPr>
              <a:t>e</a:t>
            </a:r>
            <a:r>
              <a:rPr sz="2700" dirty="0">
                <a:latin typeface="Arial"/>
                <a:cs typeface="Arial"/>
              </a:rPr>
              <a:t>s</a:t>
            </a:r>
            <a:r>
              <a:rPr sz="2700" spc="-15" dirty="0">
                <a:latin typeface="Arial"/>
                <a:cs typeface="Arial"/>
              </a:rPr>
              <a:t> </a:t>
            </a:r>
            <a:r>
              <a:rPr sz="2700" spc="-5" dirty="0">
                <a:latin typeface="Arial"/>
                <a:cs typeface="Arial"/>
              </a:rPr>
              <a:t>o</a:t>
            </a:r>
            <a:r>
              <a:rPr sz="2700" spc="5" dirty="0">
                <a:latin typeface="Arial"/>
                <a:cs typeface="Arial"/>
              </a:rPr>
              <a:t>f</a:t>
            </a:r>
            <a:r>
              <a:rPr sz="2700" dirty="0">
                <a:latin typeface="Arial"/>
                <a:cs typeface="Arial"/>
              </a:rPr>
              <a:t>:</a:t>
            </a:r>
          </a:p>
          <a:p>
            <a:pPr marL="756285" lvl="1" indent="-286385" algn="l">
              <a:lnSpc>
                <a:spcPct val="100000"/>
              </a:lnSpc>
              <a:spcBef>
                <a:spcPts val="210"/>
              </a:spcBef>
              <a:buFont typeface="Arial"/>
              <a:buChar char="–"/>
              <a:tabLst>
                <a:tab pos="756920" algn="l"/>
              </a:tabLst>
            </a:pPr>
            <a:r>
              <a:rPr sz="2000" spc="-45" dirty="0">
                <a:latin typeface="Arial"/>
                <a:cs typeface="Arial"/>
              </a:rPr>
              <a:t>A</a:t>
            </a:r>
            <a:r>
              <a:rPr sz="2000" spc="-10" dirty="0">
                <a:latin typeface="Arial"/>
                <a:cs typeface="Arial"/>
              </a:rPr>
              <a:t>v</a:t>
            </a:r>
            <a:r>
              <a:rPr sz="2000" dirty="0">
                <a:latin typeface="Arial"/>
                <a:cs typeface="Arial"/>
              </a:rPr>
              <a:t>a</a:t>
            </a:r>
            <a:r>
              <a:rPr sz="2000" spc="-5" dirty="0">
                <a:latin typeface="Arial"/>
                <a:cs typeface="Arial"/>
              </a:rPr>
              <a:t>il</a:t>
            </a:r>
            <a:r>
              <a:rPr sz="2000" dirty="0">
                <a:latin typeface="Arial"/>
                <a:cs typeface="Arial"/>
              </a:rPr>
              <a:t>ab</a:t>
            </a:r>
            <a:r>
              <a:rPr sz="2000" spc="-5" dirty="0">
                <a:latin typeface="Arial"/>
                <a:cs typeface="Arial"/>
              </a:rPr>
              <a:t>ilit</a:t>
            </a:r>
            <a:r>
              <a:rPr sz="2000" dirty="0">
                <a:latin typeface="Arial"/>
                <a:cs typeface="Arial"/>
              </a:rPr>
              <a:t>y</a:t>
            </a:r>
          </a:p>
          <a:p>
            <a:pPr marL="756285" lvl="1" indent="-286385" algn="l">
              <a:lnSpc>
                <a:spcPct val="100000"/>
              </a:lnSpc>
              <a:spcBef>
                <a:spcPts val="240"/>
              </a:spcBef>
              <a:buFont typeface="Arial"/>
              <a:buChar char="–"/>
              <a:tabLst>
                <a:tab pos="756920" algn="l"/>
              </a:tabLst>
            </a:pPr>
            <a:r>
              <a:rPr sz="2000" spc="-10" dirty="0">
                <a:latin typeface="Arial"/>
                <a:cs typeface="Arial"/>
              </a:rPr>
              <a:t>I</a:t>
            </a:r>
            <a:r>
              <a:rPr sz="2000" dirty="0">
                <a:latin typeface="Arial"/>
                <a:cs typeface="Arial"/>
              </a:rPr>
              <a:t>n</a:t>
            </a:r>
            <a:r>
              <a:rPr sz="2000" spc="-5" dirty="0">
                <a:latin typeface="Arial"/>
                <a:cs typeface="Arial"/>
              </a:rPr>
              <a:t>t</a:t>
            </a:r>
            <a:r>
              <a:rPr sz="2000" dirty="0">
                <a:latin typeface="Arial"/>
                <a:cs typeface="Arial"/>
              </a:rPr>
              <a:t>eroper</a:t>
            </a:r>
            <a:r>
              <a:rPr sz="2000" spc="-15" dirty="0">
                <a:latin typeface="Arial"/>
                <a:cs typeface="Arial"/>
              </a:rPr>
              <a:t>a</a:t>
            </a:r>
            <a:r>
              <a:rPr sz="2000" dirty="0">
                <a:latin typeface="Arial"/>
                <a:cs typeface="Arial"/>
              </a:rPr>
              <a:t>b</a:t>
            </a:r>
            <a:r>
              <a:rPr sz="2000" spc="-5" dirty="0">
                <a:latin typeface="Arial"/>
                <a:cs typeface="Arial"/>
              </a:rPr>
              <a:t>ilit</a:t>
            </a:r>
            <a:r>
              <a:rPr sz="2000" dirty="0">
                <a:latin typeface="Arial"/>
                <a:cs typeface="Arial"/>
              </a:rPr>
              <a:t>y</a:t>
            </a:r>
          </a:p>
          <a:p>
            <a:pPr marL="756285" lvl="1" indent="-286385" algn="l">
              <a:lnSpc>
                <a:spcPct val="100000"/>
              </a:lnSpc>
              <a:spcBef>
                <a:spcPts val="240"/>
              </a:spcBef>
              <a:buFont typeface="Arial"/>
              <a:buChar char="–"/>
              <a:tabLst>
                <a:tab pos="756920" algn="l"/>
              </a:tabLst>
            </a:pPr>
            <a:r>
              <a:rPr sz="2000" spc="-5" dirty="0">
                <a:latin typeface="Arial"/>
                <a:cs typeface="Arial"/>
              </a:rPr>
              <a:t>M</a:t>
            </a:r>
            <a:r>
              <a:rPr sz="2000" dirty="0">
                <a:latin typeface="Arial"/>
                <a:cs typeface="Arial"/>
              </a:rPr>
              <a:t>od</a:t>
            </a:r>
            <a:r>
              <a:rPr sz="2000" spc="-5" dirty="0">
                <a:latin typeface="Arial"/>
                <a:cs typeface="Arial"/>
              </a:rPr>
              <a:t>ifi</a:t>
            </a:r>
            <a:r>
              <a:rPr sz="2000" dirty="0">
                <a:latin typeface="Arial"/>
                <a:cs typeface="Arial"/>
              </a:rPr>
              <a:t>ab</a:t>
            </a:r>
            <a:r>
              <a:rPr sz="2000" spc="-5" dirty="0">
                <a:latin typeface="Arial"/>
                <a:cs typeface="Arial"/>
              </a:rPr>
              <a:t>ili</a:t>
            </a:r>
            <a:r>
              <a:rPr sz="2000" spc="-10" dirty="0">
                <a:latin typeface="Arial"/>
                <a:cs typeface="Arial"/>
              </a:rPr>
              <a:t>t</a:t>
            </a:r>
            <a:r>
              <a:rPr sz="2000" dirty="0">
                <a:latin typeface="Arial"/>
                <a:cs typeface="Arial"/>
              </a:rPr>
              <a:t>y</a:t>
            </a:r>
          </a:p>
          <a:p>
            <a:pPr marL="756285" lvl="1" indent="-286385" algn="l">
              <a:lnSpc>
                <a:spcPct val="100000"/>
              </a:lnSpc>
              <a:spcBef>
                <a:spcPts val="240"/>
              </a:spcBef>
              <a:buFont typeface="Arial"/>
              <a:buChar char="–"/>
              <a:tabLst>
                <a:tab pos="756920" algn="l"/>
              </a:tabLst>
            </a:pPr>
            <a:r>
              <a:rPr sz="2000" spc="-5" dirty="0">
                <a:latin typeface="Arial"/>
                <a:cs typeface="Arial"/>
              </a:rPr>
              <a:t>P</a:t>
            </a:r>
            <a:r>
              <a:rPr sz="2000" dirty="0">
                <a:latin typeface="Arial"/>
                <a:cs typeface="Arial"/>
              </a:rPr>
              <a:t>er</a:t>
            </a:r>
            <a:r>
              <a:rPr sz="2000" spc="-10" dirty="0">
                <a:latin typeface="Arial"/>
                <a:cs typeface="Arial"/>
              </a:rPr>
              <a:t>f</a:t>
            </a:r>
            <a:r>
              <a:rPr sz="2000" dirty="0">
                <a:latin typeface="Arial"/>
                <a:cs typeface="Arial"/>
              </a:rPr>
              <a:t>or</a:t>
            </a:r>
            <a:r>
              <a:rPr sz="2000" spc="-5" dirty="0">
                <a:latin typeface="Arial"/>
                <a:cs typeface="Arial"/>
              </a:rPr>
              <a:t>m</a:t>
            </a:r>
            <a:r>
              <a:rPr sz="2000" dirty="0">
                <a:latin typeface="Arial"/>
                <a:cs typeface="Arial"/>
              </a:rPr>
              <a:t>an</a:t>
            </a:r>
            <a:r>
              <a:rPr sz="2000" spc="-10" dirty="0">
                <a:latin typeface="Arial"/>
                <a:cs typeface="Arial"/>
              </a:rPr>
              <a:t>c</a:t>
            </a:r>
            <a:r>
              <a:rPr sz="2000" dirty="0">
                <a:latin typeface="Arial"/>
                <a:cs typeface="Arial"/>
              </a:rPr>
              <a:t>e</a:t>
            </a:r>
          </a:p>
          <a:p>
            <a:pPr marL="756285" lvl="1" indent="-286385" algn="l">
              <a:lnSpc>
                <a:spcPct val="100000"/>
              </a:lnSpc>
              <a:spcBef>
                <a:spcPts val="240"/>
              </a:spcBef>
              <a:buFont typeface="Arial"/>
              <a:buChar char="–"/>
              <a:tabLst>
                <a:tab pos="756920" algn="l"/>
              </a:tabLst>
            </a:pPr>
            <a:r>
              <a:rPr sz="2000" spc="-5" dirty="0">
                <a:latin typeface="Arial"/>
                <a:cs typeface="Arial"/>
              </a:rPr>
              <a:t>S</a:t>
            </a:r>
            <a:r>
              <a:rPr sz="2000" dirty="0">
                <a:latin typeface="Arial"/>
                <a:cs typeface="Arial"/>
              </a:rPr>
              <a:t>e</a:t>
            </a:r>
            <a:r>
              <a:rPr sz="2000" spc="5" dirty="0">
                <a:latin typeface="Arial"/>
                <a:cs typeface="Arial"/>
              </a:rPr>
              <a:t>c</a:t>
            </a:r>
            <a:r>
              <a:rPr sz="2000" dirty="0">
                <a:latin typeface="Arial"/>
                <a:cs typeface="Arial"/>
              </a:rPr>
              <a:t>ur</a:t>
            </a:r>
            <a:r>
              <a:rPr sz="2000" spc="-5" dirty="0">
                <a:latin typeface="Arial"/>
                <a:cs typeface="Arial"/>
              </a:rPr>
              <a:t>it</a:t>
            </a:r>
            <a:r>
              <a:rPr sz="2000" dirty="0">
                <a:latin typeface="Arial"/>
                <a:cs typeface="Arial"/>
              </a:rPr>
              <a:t>y</a:t>
            </a:r>
          </a:p>
          <a:p>
            <a:pPr marL="756285" lvl="1" indent="-286385" algn="l">
              <a:lnSpc>
                <a:spcPct val="100000"/>
              </a:lnSpc>
              <a:spcBef>
                <a:spcPts val="240"/>
              </a:spcBef>
              <a:buFont typeface="Arial"/>
              <a:buChar char="–"/>
              <a:tabLst>
                <a:tab pos="756920" algn="l"/>
              </a:tabLst>
            </a:pPr>
            <a:r>
              <a:rPr sz="2000" spc="-220" dirty="0">
                <a:latin typeface="Arial"/>
                <a:cs typeface="Arial"/>
              </a:rPr>
              <a:t>T</a:t>
            </a:r>
            <a:r>
              <a:rPr sz="2000" dirty="0">
                <a:latin typeface="Arial"/>
                <a:cs typeface="Arial"/>
              </a:rPr>
              <a:t>e</a:t>
            </a:r>
            <a:r>
              <a:rPr sz="2000" spc="5" dirty="0">
                <a:latin typeface="Arial"/>
                <a:cs typeface="Arial"/>
              </a:rPr>
              <a:t>s</a:t>
            </a:r>
            <a:r>
              <a:rPr sz="2000" spc="-5" dirty="0">
                <a:latin typeface="Arial"/>
                <a:cs typeface="Arial"/>
              </a:rPr>
              <a:t>t</a:t>
            </a:r>
            <a:r>
              <a:rPr sz="2000" dirty="0">
                <a:latin typeface="Arial"/>
                <a:cs typeface="Arial"/>
              </a:rPr>
              <a:t>ab</a:t>
            </a:r>
            <a:r>
              <a:rPr sz="2000" spc="-5" dirty="0">
                <a:latin typeface="Arial"/>
                <a:cs typeface="Arial"/>
              </a:rPr>
              <a:t>ilit</a:t>
            </a:r>
            <a:r>
              <a:rPr sz="2000" dirty="0">
                <a:latin typeface="Arial"/>
                <a:cs typeface="Arial"/>
              </a:rPr>
              <a:t>y</a:t>
            </a:r>
          </a:p>
          <a:p>
            <a:pPr marL="756285" lvl="1" indent="-286385" algn="l">
              <a:lnSpc>
                <a:spcPct val="100000"/>
              </a:lnSpc>
              <a:spcBef>
                <a:spcPts val="240"/>
              </a:spcBef>
              <a:buFont typeface="Arial"/>
              <a:buChar char="–"/>
              <a:tabLst>
                <a:tab pos="756920" algn="l"/>
              </a:tabLst>
            </a:pPr>
            <a:r>
              <a:rPr sz="2000" spc="5" dirty="0">
                <a:latin typeface="Arial"/>
                <a:cs typeface="Arial"/>
              </a:rPr>
              <a:t>Us</a:t>
            </a:r>
            <a:r>
              <a:rPr sz="2000" dirty="0">
                <a:latin typeface="Arial"/>
                <a:cs typeface="Arial"/>
              </a:rPr>
              <a:t>ab</a:t>
            </a:r>
            <a:r>
              <a:rPr sz="2000" spc="-5" dirty="0">
                <a:latin typeface="Arial"/>
                <a:cs typeface="Arial"/>
              </a:rPr>
              <a:t>ilit</a:t>
            </a:r>
            <a:r>
              <a:rPr sz="2000" dirty="0">
                <a:latin typeface="Arial"/>
                <a:cs typeface="Arial"/>
              </a:rPr>
              <a:t>y</a:t>
            </a:r>
          </a:p>
        </p:txBody>
      </p:sp>
      <p:sp>
        <p:nvSpPr>
          <p:cNvPr id="255" name="object 255"/>
          <p:cNvSpPr/>
          <p:nvPr/>
        </p:nvSpPr>
        <p:spPr>
          <a:xfrm>
            <a:off x="2828544" y="4283964"/>
            <a:ext cx="1399031" cy="1818131"/>
          </a:xfrm>
          <a:prstGeom prst="rect">
            <a:avLst/>
          </a:prstGeom>
          <a:blipFill>
            <a:blip r:embed="rId9"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131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553720" algn="l">
              <a:lnSpc>
                <a:spcPct val="100000"/>
              </a:lnSpc>
            </a:pPr>
            <a:r>
              <a:rPr spc="-5" dirty="0"/>
              <a:t>A</a:t>
            </a:r>
            <a:r>
              <a:rPr spc="-80" dirty="0"/>
              <a:t>r</a:t>
            </a:r>
            <a:r>
              <a:rPr spc="-5" dirty="0"/>
              <a:t>c</a:t>
            </a:r>
            <a:r>
              <a:rPr dirty="0"/>
              <a:t>h</a:t>
            </a:r>
            <a:r>
              <a:rPr spc="-5" dirty="0"/>
              <a:t>i</a:t>
            </a:r>
            <a:r>
              <a:rPr spc="-50" dirty="0"/>
              <a:t>t</a:t>
            </a:r>
            <a:r>
              <a:rPr spc="5" dirty="0"/>
              <a:t>e</a:t>
            </a:r>
            <a:r>
              <a:rPr spc="-5" dirty="0"/>
              <a:t>c</a:t>
            </a:r>
            <a:r>
              <a:rPr dirty="0"/>
              <a:t>tu</a:t>
            </a:r>
            <a:r>
              <a:rPr spc="-85" dirty="0"/>
              <a:t>r</a:t>
            </a:r>
            <a:r>
              <a:rPr dirty="0"/>
              <a:t>al</a:t>
            </a:r>
            <a:r>
              <a:rPr spc="-5" dirty="0"/>
              <a:t> </a:t>
            </a:r>
            <a:r>
              <a:rPr dirty="0"/>
              <a:t>/ Design</a:t>
            </a:r>
            <a:r>
              <a:rPr spc="-10" dirty="0"/>
              <a:t> </a:t>
            </a:r>
            <a:r>
              <a:rPr dirty="0"/>
              <a:t>p</a:t>
            </a:r>
            <a:r>
              <a:rPr spc="-35" dirty="0"/>
              <a:t>a</a:t>
            </a:r>
            <a:r>
              <a:rPr spc="-60" dirty="0"/>
              <a:t>t</a:t>
            </a:r>
            <a:r>
              <a:rPr spc="-50" dirty="0"/>
              <a:t>t</a:t>
            </a:r>
            <a:r>
              <a:rPr spc="-20" dirty="0"/>
              <a:t>er</a:t>
            </a:r>
            <a:r>
              <a:rPr dirty="0"/>
              <a:t>ns</a:t>
            </a:r>
          </a:p>
        </p:txBody>
      </p:sp>
      <p:sp>
        <p:nvSpPr>
          <p:cNvPr id="3" name="object 3"/>
          <p:cNvSpPr txBox="1"/>
          <p:nvPr/>
        </p:nvSpPr>
        <p:spPr>
          <a:xfrm>
            <a:off x="471558" y="1353248"/>
            <a:ext cx="4204335" cy="5001895"/>
          </a:xfrm>
          <a:prstGeom prst="rect">
            <a:avLst/>
          </a:prstGeom>
        </p:spPr>
        <p:txBody>
          <a:bodyPr vert="horz" wrap="square" lIns="0" tIns="0" rIns="0" bIns="0" rtlCol="0">
            <a:spAutoFit/>
          </a:bodyPr>
          <a:lstStyle/>
          <a:p>
            <a:pPr marL="355600" marR="5080" indent="-342900" algn="l">
              <a:lnSpc>
                <a:spcPct val="80000"/>
              </a:lnSpc>
              <a:buFont typeface="Arial"/>
              <a:buChar char="•"/>
              <a:tabLst>
                <a:tab pos="355600" algn="l"/>
              </a:tabLst>
            </a:pPr>
            <a:r>
              <a:rPr sz="3000" spc="-85" dirty="0">
                <a:latin typeface="Calibri"/>
                <a:cs typeface="Calibri"/>
              </a:rPr>
              <a:t>P</a:t>
            </a:r>
            <a:r>
              <a:rPr sz="3000" spc="-25" dirty="0">
                <a:latin typeface="Calibri"/>
                <a:cs typeface="Calibri"/>
              </a:rPr>
              <a:t>a</a:t>
            </a:r>
            <a:r>
              <a:rPr sz="3000" spc="-55" dirty="0">
                <a:latin typeface="Calibri"/>
                <a:cs typeface="Calibri"/>
              </a:rPr>
              <a:t>t</a:t>
            </a:r>
            <a:r>
              <a:rPr sz="3000" spc="-45" dirty="0">
                <a:latin typeface="Calibri"/>
                <a:cs typeface="Calibri"/>
              </a:rPr>
              <a:t>t</a:t>
            </a:r>
            <a:r>
              <a:rPr sz="3000" spc="-20" dirty="0">
                <a:latin typeface="Calibri"/>
                <a:cs typeface="Calibri"/>
              </a:rPr>
              <a:t>e</a:t>
            </a:r>
            <a:r>
              <a:rPr sz="3000" spc="-5" dirty="0">
                <a:latin typeface="Calibri"/>
                <a:cs typeface="Calibri"/>
              </a:rPr>
              <a:t>rn</a:t>
            </a:r>
            <a:r>
              <a:rPr sz="3000" dirty="0">
                <a:latin typeface="Calibri"/>
                <a:cs typeface="Calibri"/>
              </a:rPr>
              <a:t>s</a:t>
            </a:r>
            <a:r>
              <a:rPr sz="3000" spc="-10" dirty="0">
                <a:latin typeface="Calibri"/>
                <a:cs typeface="Calibri"/>
              </a:rPr>
              <a:t> </a:t>
            </a:r>
            <a:r>
              <a:rPr sz="3000" dirty="0">
                <a:latin typeface="Calibri"/>
                <a:cs typeface="Calibri"/>
              </a:rPr>
              <a:t>a</a:t>
            </a:r>
            <a:r>
              <a:rPr sz="3000" spc="-55" dirty="0">
                <a:latin typeface="Calibri"/>
                <a:cs typeface="Calibri"/>
              </a:rPr>
              <a:t>r</a:t>
            </a:r>
            <a:r>
              <a:rPr sz="3000" spc="-15" dirty="0">
                <a:latin typeface="Calibri"/>
                <a:cs typeface="Calibri"/>
              </a:rPr>
              <a:t>e </a:t>
            </a:r>
            <a:r>
              <a:rPr sz="3000" spc="-5" dirty="0">
                <a:latin typeface="Calibri"/>
                <a:cs typeface="Calibri"/>
              </a:rPr>
              <a:t>p</a:t>
            </a:r>
            <a:r>
              <a:rPr sz="3000" spc="-50" dirty="0">
                <a:latin typeface="Calibri"/>
                <a:cs typeface="Calibri"/>
              </a:rPr>
              <a:t>r</a:t>
            </a:r>
            <a:r>
              <a:rPr sz="3000" spc="-10" dirty="0">
                <a:latin typeface="Calibri"/>
                <a:cs typeface="Calibri"/>
              </a:rPr>
              <a:t>o</a:t>
            </a:r>
            <a:r>
              <a:rPr sz="3000" spc="-40" dirty="0">
                <a:latin typeface="Calibri"/>
                <a:cs typeface="Calibri"/>
              </a:rPr>
              <a:t>v</a:t>
            </a:r>
            <a:r>
              <a:rPr sz="3000" spc="-20" dirty="0">
                <a:latin typeface="Calibri"/>
                <a:cs typeface="Calibri"/>
              </a:rPr>
              <a:t>e</a:t>
            </a:r>
            <a:r>
              <a:rPr sz="3000" dirty="0">
                <a:latin typeface="Calibri"/>
                <a:cs typeface="Calibri"/>
              </a:rPr>
              <a:t>n (</a:t>
            </a:r>
            <a:r>
              <a:rPr sz="3000" spc="-25" dirty="0">
                <a:latin typeface="Calibri"/>
                <a:cs typeface="Calibri"/>
              </a:rPr>
              <a:t>c</a:t>
            </a:r>
            <a:r>
              <a:rPr sz="3000" dirty="0">
                <a:latin typeface="Calibri"/>
                <a:cs typeface="Calibri"/>
              </a:rPr>
              <a:t>o</a:t>
            </a:r>
            <a:r>
              <a:rPr sz="3000" spc="-5" dirty="0">
                <a:latin typeface="Calibri"/>
                <a:cs typeface="Calibri"/>
              </a:rPr>
              <a:t>n</a:t>
            </a:r>
            <a:r>
              <a:rPr sz="3000" spc="-15" dirty="0">
                <a:latin typeface="Calibri"/>
                <a:cs typeface="Calibri"/>
              </a:rPr>
              <a:t>c</a:t>
            </a:r>
            <a:r>
              <a:rPr sz="3000" spc="-20" dirty="0">
                <a:latin typeface="Calibri"/>
                <a:cs typeface="Calibri"/>
              </a:rPr>
              <a:t>ep</a:t>
            </a:r>
            <a:r>
              <a:rPr sz="3000" dirty="0">
                <a:latin typeface="Calibri"/>
                <a:cs typeface="Calibri"/>
              </a:rPr>
              <a:t>t</a:t>
            </a:r>
            <a:r>
              <a:rPr sz="3000" spc="-5" dirty="0">
                <a:latin typeface="Calibri"/>
                <a:cs typeface="Calibri"/>
              </a:rPr>
              <a:t>u</a:t>
            </a:r>
            <a:r>
              <a:rPr sz="3000" dirty="0">
                <a:latin typeface="Calibri"/>
                <a:cs typeface="Calibri"/>
              </a:rPr>
              <a:t>a</a:t>
            </a:r>
            <a:r>
              <a:rPr sz="3000" spc="-5" dirty="0">
                <a:latin typeface="Calibri"/>
                <a:cs typeface="Calibri"/>
              </a:rPr>
              <a:t>l</a:t>
            </a:r>
            <a:r>
              <a:rPr sz="3000" dirty="0">
                <a:latin typeface="Calibri"/>
                <a:cs typeface="Calibri"/>
              </a:rPr>
              <a:t>)</a:t>
            </a:r>
            <a:r>
              <a:rPr sz="3000" spc="-20" dirty="0">
                <a:latin typeface="Calibri"/>
                <a:cs typeface="Calibri"/>
              </a:rPr>
              <a:t> </a:t>
            </a:r>
            <a:r>
              <a:rPr sz="3000" dirty="0">
                <a:latin typeface="Calibri"/>
                <a:cs typeface="Calibri"/>
              </a:rPr>
              <a:t>so</a:t>
            </a:r>
            <a:r>
              <a:rPr sz="3000" spc="-10" dirty="0">
                <a:latin typeface="Calibri"/>
                <a:cs typeface="Calibri"/>
              </a:rPr>
              <a:t>l</a:t>
            </a:r>
            <a:r>
              <a:rPr sz="3000" spc="-5" dirty="0">
                <a:latin typeface="Calibri"/>
                <a:cs typeface="Calibri"/>
              </a:rPr>
              <a:t>u</a:t>
            </a:r>
            <a:r>
              <a:rPr sz="3000" dirty="0">
                <a:latin typeface="Calibri"/>
                <a:cs typeface="Calibri"/>
              </a:rPr>
              <a:t>t</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s</a:t>
            </a:r>
            <a:r>
              <a:rPr sz="3000" spc="5" dirty="0">
                <a:latin typeface="Calibri"/>
                <a:cs typeface="Calibri"/>
              </a:rPr>
              <a:t> </a:t>
            </a:r>
            <a:r>
              <a:rPr sz="3000" spc="-35" dirty="0">
                <a:latin typeface="Calibri"/>
                <a:cs typeface="Calibri"/>
              </a:rPr>
              <a:t>t</a:t>
            </a:r>
            <a:r>
              <a:rPr sz="3000" dirty="0">
                <a:latin typeface="Calibri"/>
                <a:cs typeface="Calibri"/>
              </a:rPr>
              <a:t>o </a:t>
            </a:r>
            <a:r>
              <a:rPr sz="3000" spc="-55" dirty="0">
                <a:latin typeface="Calibri"/>
                <a:cs typeface="Calibri"/>
              </a:rPr>
              <a:t>r</a:t>
            </a:r>
            <a:r>
              <a:rPr sz="3000" spc="-20" dirty="0">
                <a:latin typeface="Calibri"/>
                <a:cs typeface="Calibri"/>
              </a:rPr>
              <a:t>e</a:t>
            </a:r>
            <a:r>
              <a:rPr sz="3000" spc="-15" dirty="0">
                <a:latin typeface="Calibri"/>
                <a:cs typeface="Calibri"/>
              </a:rPr>
              <a:t>c</a:t>
            </a:r>
            <a:r>
              <a:rPr sz="3000" spc="-5" dirty="0">
                <a:latin typeface="Calibri"/>
                <a:cs typeface="Calibri"/>
              </a:rPr>
              <a:t>urrin</a:t>
            </a:r>
            <a:r>
              <a:rPr sz="3000" dirty="0">
                <a:latin typeface="Calibri"/>
                <a:cs typeface="Calibri"/>
              </a:rPr>
              <a:t>g</a:t>
            </a:r>
            <a:r>
              <a:rPr sz="3000" spc="10" dirty="0">
                <a:latin typeface="Calibri"/>
                <a:cs typeface="Calibri"/>
              </a:rPr>
              <a:t> </a:t>
            </a:r>
            <a:r>
              <a:rPr sz="3000" spc="-25" dirty="0">
                <a:latin typeface="Calibri"/>
                <a:cs typeface="Calibri"/>
              </a:rPr>
              <a:t>de</a:t>
            </a:r>
            <a:r>
              <a:rPr sz="3000" dirty="0">
                <a:latin typeface="Calibri"/>
                <a:cs typeface="Calibri"/>
              </a:rPr>
              <a:t>s</a:t>
            </a:r>
            <a:r>
              <a:rPr sz="3000" spc="-5" dirty="0">
                <a:latin typeface="Calibri"/>
                <a:cs typeface="Calibri"/>
              </a:rPr>
              <a:t>i</a:t>
            </a:r>
            <a:r>
              <a:rPr sz="3000" dirty="0">
                <a:latin typeface="Calibri"/>
                <a:cs typeface="Calibri"/>
              </a:rPr>
              <a:t>gn </a:t>
            </a:r>
            <a:r>
              <a:rPr sz="3000" spc="-5" dirty="0">
                <a:latin typeface="Calibri"/>
                <a:cs typeface="Calibri"/>
              </a:rPr>
              <a:t>p</a:t>
            </a:r>
            <a:r>
              <a:rPr sz="3000" spc="-50" dirty="0">
                <a:latin typeface="Calibri"/>
                <a:cs typeface="Calibri"/>
              </a:rPr>
              <a:t>r</a:t>
            </a:r>
            <a:r>
              <a:rPr sz="3000" dirty="0">
                <a:latin typeface="Calibri"/>
                <a:cs typeface="Calibri"/>
              </a:rPr>
              <a:t>o</a:t>
            </a:r>
            <a:r>
              <a:rPr sz="3000" spc="-5" dirty="0">
                <a:latin typeface="Calibri"/>
                <a:cs typeface="Calibri"/>
              </a:rPr>
              <a:t>ble</a:t>
            </a:r>
            <a:r>
              <a:rPr sz="3000" spc="-25" dirty="0">
                <a:latin typeface="Calibri"/>
                <a:cs typeface="Calibri"/>
              </a:rPr>
              <a:t>m</a:t>
            </a:r>
            <a:r>
              <a:rPr sz="3000" dirty="0">
                <a:latin typeface="Calibri"/>
                <a:cs typeface="Calibri"/>
              </a:rPr>
              <a:t>s.</a:t>
            </a:r>
            <a:r>
              <a:rPr sz="3000" spc="15" dirty="0">
                <a:latin typeface="Calibri"/>
                <a:cs typeface="Calibri"/>
              </a:rPr>
              <a:t> </a:t>
            </a:r>
            <a:r>
              <a:rPr sz="3000" spc="5" dirty="0">
                <a:latin typeface="Calibri"/>
                <a:cs typeface="Calibri"/>
              </a:rPr>
              <a:t>O</a:t>
            </a:r>
            <a:r>
              <a:rPr sz="3000" spc="-15" dirty="0">
                <a:latin typeface="Calibri"/>
                <a:cs typeface="Calibri"/>
              </a:rPr>
              <a:t>rig</a:t>
            </a:r>
            <a:r>
              <a:rPr sz="3000" spc="-5" dirty="0">
                <a:latin typeface="Calibri"/>
                <a:cs typeface="Calibri"/>
              </a:rPr>
              <a:t>in</a:t>
            </a:r>
            <a:r>
              <a:rPr sz="3000" spc="-25" dirty="0">
                <a:latin typeface="Calibri"/>
                <a:cs typeface="Calibri"/>
              </a:rPr>
              <a:t>a</a:t>
            </a:r>
            <a:r>
              <a:rPr sz="3000" spc="-45" dirty="0">
                <a:latin typeface="Calibri"/>
                <a:cs typeface="Calibri"/>
              </a:rPr>
              <a:t>t</a:t>
            </a:r>
            <a:r>
              <a:rPr sz="3000" spc="-20" dirty="0">
                <a:latin typeface="Calibri"/>
                <a:cs typeface="Calibri"/>
              </a:rPr>
              <a:t>e</a:t>
            </a:r>
            <a:r>
              <a:rPr sz="3000" dirty="0">
                <a:latin typeface="Calibri"/>
                <a:cs typeface="Calibri"/>
              </a:rPr>
              <a:t>d</a:t>
            </a:r>
            <a:r>
              <a:rPr sz="3000" spc="-15" dirty="0">
                <a:latin typeface="Calibri"/>
                <a:cs typeface="Calibri"/>
              </a:rPr>
              <a:t> </a:t>
            </a:r>
            <a:r>
              <a:rPr sz="3000" spc="-10" dirty="0">
                <a:latin typeface="Calibri"/>
                <a:cs typeface="Calibri"/>
              </a:rPr>
              <a:t>in </a:t>
            </a:r>
            <a:r>
              <a:rPr sz="3000" spc="-5" dirty="0">
                <a:latin typeface="Calibri"/>
                <a:cs typeface="Calibri"/>
              </a:rPr>
              <a:t>buildin</a:t>
            </a:r>
            <a:r>
              <a:rPr sz="3000" dirty="0">
                <a:latin typeface="Calibri"/>
                <a:cs typeface="Calibri"/>
              </a:rPr>
              <a:t>g</a:t>
            </a:r>
            <a:r>
              <a:rPr sz="3000" spc="20" dirty="0">
                <a:latin typeface="Calibri"/>
                <a:cs typeface="Calibri"/>
              </a:rPr>
              <a:t> </a:t>
            </a:r>
            <a:r>
              <a:rPr sz="3000" dirty="0">
                <a:latin typeface="Calibri"/>
                <a:cs typeface="Calibri"/>
              </a:rPr>
              <a:t>a</a:t>
            </a:r>
            <a:r>
              <a:rPr sz="3000" spc="-65" dirty="0">
                <a:latin typeface="Calibri"/>
                <a:cs typeface="Calibri"/>
              </a:rPr>
              <a:t>r</a:t>
            </a:r>
            <a:r>
              <a:rPr sz="3000" spc="-15" dirty="0">
                <a:latin typeface="Calibri"/>
                <a:cs typeface="Calibri"/>
              </a:rPr>
              <a:t>c</a:t>
            </a:r>
            <a:r>
              <a:rPr sz="3000" spc="-5" dirty="0">
                <a:latin typeface="Calibri"/>
                <a:cs typeface="Calibri"/>
              </a:rPr>
              <a:t>hi</a:t>
            </a:r>
            <a:r>
              <a:rPr sz="3000" spc="-35" dirty="0">
                <a:latin typeface="Calibri"/>
                <a:cs typeface="Calibri"/>
              </a:rPr>
              <a:t>t</a:t>
            </a:r>
            <a:r>
              <a:rPr sz="3000" spc="-20" dirty="0">
                <a:latin typeface="Calibri"/>
                <a:cs typeface="Calibri"/>
              </a:rPr>
              <a:t>e</a:t>
            </a:r>
            <a:r>
              <a:rPr sz="3000" spc="-15" dirty="0">
                <a:latin typeface="Calibri"/>
                <a:cs typeface="Calibri"/>
              </a:rPr>
              <a:t>ct</a:t>
            </a:r>
            <a:r>
              <a:rPr sz="3000" spc="-5" dirty="0">
                <a:latin typeface="Calibri"/>
                <a:cs typeface="Calibri"/>
              </a:rPr>
              <a:t>u</a:t>
            </a:r>
            <a:r>
              <a:rPr sz="3000" spc="-40" dirty="0">
                <a:latin typeface="Calibri"/>
                <a:cs typeface="Calibri"/>
              </a:rPr>
              <a:t>r</a:t>
            </a:r>
            <a:r>
              <a:rPr sz="3000" spc="-20" dirty="0">
                <a:latin typeface="Calibri"/>
                <a:cs typeface="Calibri"/>
              </a:rPr>
              <a:t>e</a:t>
            </a:r>
            <a:r>
              <a:rPr sz="3000" dirty="0">
                <a:latin typeface="Calibri"/>
                <a:cs typeface="Calibri"/>
              </a:rPr>
              <a:t>.</a:t>
            </a:r>
          </a:p>
          <a:p>
            <a:pPr marL="355600" marR="76200" indent="-342900" algn="l">
              <a:lnSpc>
                <a:spcPts val="2880"/>
              </a:lnSpc>
              <a:spcBef>
                <a:spcPts val="695"/>
              </a:spcBef>
              <a:buFont typeface="Arial"/>
              <a:buChar char="•"/>
              <a:tabLst>
                <a:tab pos="355600" algn="l"/>
              </a:tabLst>
            </a:pPr>
            <a:r>
              <a:rPr sz="3000" spc="-30" dirty="0">
                <a:latin typeface="Calibri"/>
                <a:cs typeface="Calibri"/>
              </a:rPr>
              <a:t>Ma</a:t>
            </a:r>
            <a:r>
              <a:rPr sz="3000" spc="-65" dirty="0">
                <a:latin typeface="Calibri"/>
                <a:cs typeface="Calibri"/>
              </a:rPr>
              <a:t>n</a:t>
            </a:r>
            <a:r>
              <a:rPr sz="3000" spc="-15" dirty="0">
                <a:latin typeface="Calibri"/>
                <a:cs typeface="Calibri"/>
              </a:rPr>
              <a:t>y</a:t>
            </a:r>
            <a:r>
              <a:rPr sz="3000" dirty="0">
                <a:latin typeface="Calibri"/>
                <a:cs typeface="Calibri"/>
              </a:rPr>
              <a:t> </a:t>
            </a:r>
            <a:r>
              <a:rPr sz="3000" spc="-5" dirty="0">
                <a:latin typeface="Calibri"/>
                <a:cs typeface="Calibri"/>
              </a:rPr>
              <a:t>p</a:t>
            </a:r>
            <a:r>
              <a:rPr sz="3000" spc="-25" dirty="0">
                <a:latin typeface="Calibri"/>
                <a:cs typeface="Calibri"/>
              </a:rPr>
              <a:t>a</a:t>
            </a:r>
            <a:r>
              <a:rPr sz="3000" spc="-55" dirty="0">
                <a:latin typeface="Calibri"/>
                <a:cs typeface="Calibri"/>
              </a:rPr>
              <a:t>t</a:t>
            </a:r>
            <a:r>
              <a:rPr sz="3000" spc="-45" dirty="0">
                <a:latin typeface="Calibri"/>
                <a:cs typeface="Calibri"/>
              </a:rPr>
              <a:t>t</a:t>
            </a:r>
            <a:r>
              <a:rPr sz="3000" spc="-20" dirty="0">
                <a:latin typeface="Calibri"/>
                <a:cs typeface="Calibri"/>
              </a:rPr>
              <a:t>e</a:t>
            </a:r>
            <a:r>
              <a:rPr sz="3000" spc="-5" dirty="0">
                <a:latin typeface="Calibri"/>
                <a:cs typeface="Calibri"/>
              </a:rPr>
              <a:t>rn</a:t>
            </a:r>
            <a:r>
              <a:rPr sz="3000" dirty="0">
                <a:latin typeface="Calibri"/>
                <a:cs typeface="Calibri"/>
              </a:rPr>
              <a:t>s</a:t>
            </a:r>
            <a:r>
              <a:rPr sz="3000" spc="-10" dirty="0">
                <a:latin typeface="Calibri"/>
                <a:cs typeface="Calibri"/>
              </a:rPr>
              <a:t> </a:t>
            </a:r>
            <a:r>
              <a:rPr sz="3000" spc="-70" dirty="0">
                <a:latin typeface="Calibri"/>
                <a:cs typeface="Calibri"/>
              </a:rPr>
              <a:t>e</a:t>
            </a:r>
            <a:r>
              <a:rPr sz="3000" spc="-5" dirty="0">
                <a:latin typeface="Calibri"/>
                <a:cs typeface="Calibri"/>
              </a:rPr>
              <a:t>xi</a:t>
            </a:r>
            <a:r>
              <a:rPr sz="3000" spc="-35" dirty="0">
                <a:latin typeface="Calibri"/>
                <a:cs typeface="Calibri"/>
              </a:rPr>
              <a:t>s</a:t>
            </a:r>
            <a:r>
              <a:rPr sz="3000" spc="-10" dirty="0">
                <a:latin typeface="Calibri"/>
                <a:cs typeface="Calibri"/>
              </a:rPr>
              <a:t>t </a:t>
            </a:r>
            <a:r>
              <a:rPr sz="3000" dirty="0">
                <a:latin typeface="Calibri"/>
                <a:cs typeface="Calibri"/>
              </a:rPr>
              <a:t>(</a:t>
            </a:r>
            <a:r>
              <a:rPr sz="3000" i="1" spc="-10" dirty="0">
                <a:latin typeface="Calibri"/>
                <a:cs typeface="Calibri"/>
              </a:rPr>
              <a:t>t</a:t>
            </a:r>
            <a:r>
              <a:rPr sz="3000" i="1" spc="5" dirty="0">
                <a:latin typeface="Calibri"/>
                <a:cs typeface="Calibri"/>
              </a:rPr>
              <a:t>h</a:t>
            </a:r>
            <a:r>
              <a:rPr sz="3000" i="1" spc="-5" dirty="0">
                <a:latin typeface="Calibri"/>
                <a:cs typeface="Calibri"/>
              </a:rPr>
              <a:t>o</a:t>
            </a:r>
            <a:r>
              <a:rPr sz="3000" i="1" spc="5" dirty="0">
                <a:latin typeface="Calibri"/>
                <a:cs typeface="Calibri"/>
              </a:rPr>
              <a:t>u</a:t>
            </a:r>
            <a:r>
              <a:rPr sz="3000" i="1" spc="-5" dirty="0">
                <a:latin typeface="Calibri"/>
                <a:cs typeface="Calibri"/>
              </a:rPr>
              <a:t>s</a:t>
            </a:r>
            <a:r>
              <a:rPr sz="3000" i="1" spc="5" dirty="0">
                <a:latin typeface="Calibri"/>
                <a:cs typeface="Calibri"/>
              </a:rPr>
              <a:t>a</a:t>
            </a:r>
            <a:r>
              <a:rPr sz="3000" i="1" spc="-10" dirty="0">
                <a:latin typeface="Calibri"/>
                <a:cs typeface="Calibri"/>
              </a:rPr>
              <a:t>nd</a:t>
            </a:r>
            <a:r>
              <a:rPr sz="3000" i="1" spc="-5" dirty="0">
                <a:latin typeface="Calibri"/>
                <a:cs typeface="Calibri"/>
              </a:rPr>
              <a:t>s</a:t>
            </a:r>
            <a:r>
              <a:rPr sz="3000" dirty="0">
                <a:latin typeface="Calibri"/>
                <a:cs typeface="Calibri"/>
              </a:rPr>
              <a:t>)</a:t>
            </a:r>
            <a:r>
              <a:rPr sz="3000" spc="-10" dirty="0">
                <a:latin typeface="Calibri"/>
                <a:cs typeface="Calibri"/>
              </a:rPr>
              <a:t>,</a:t>
            </a:r>
            <a:r>
              <a:rPr sz="3000" spc="-35" dirty="0">
                <a:latin typeface="Calibri"/>
                <a:cs typeface="Calibri"/>
              </a:rPr>
              <a:t> </a:t>
            </a:r>
            <a:r>
              <a:rPr sz="3000" dirty="0">
                <a:latin typeface="Calibri"/>
                <a:cs typeface="Calibri"/>
              </a:rPr>
              <a:t>a</a:t>
            </a:r>
            <a:r>
              <a:rPr sz="3000" spc="-10" dirty="0">
                <a:latin typeface="Calibri"/>
                <a:cs typeface="Calibri"/>
              </a:rPr>
              <a:t>n</a:t>
            </a:r>
            <a:r>
              <a:rPr sz="3000" dirty="0">
                <a:latin typeface="Calibri"/>
                <a:cs typeface="Calibri"/>
              </a:rPr>
              <a:t>d</a:t>
            </a:r>
            <a:r>
              <a:rPr sz="3000" spc="-10" dirty="0">
                <a:latin typeface="Calibri"/>
                <a:cs typeface="Calibri"/>
              </a:rPr>
              <a:t> t</a:t>
            </a:r>
            <a:r>
              <a:rPr sz="3000" spc="-25" dirty="0">
                <a:latin typeface="Calibri"/>
                <a:cs typeface="Calibri"/>
              </a:rPr>
              <a:t>h</a:t>
            </a:r>
            <a:r>
              <a:rPr sz="3000" spc="-45" dirty="0">
                <a:latin typeface="Calibri"/>
                <a:cs typeface="Calibri"/>
              </a:rPr>
              <a:t>e</a:t>
            </a:r>
            <a:r>
              <a:rPr sz="3000" spc="-15" dirty="0">
                <a:latin typeface="Calibri"/>
                <a:cs typeface="Calibri"/>
              </a:rPr>
              <a:t>y a</a:t>
            </a:r>
            <a:r>
              <a:rPr sz="3000" spc="-55" dirty="0">
                <a:latin typeface="Calibri"/>
                <a:cs typeface="Calibri"/>
              </a:rPr>
              <a:t>r</a:t>
            </a:r>
            <a:r>
              <a:rPr sz="3000" spc="-15" dirty="0">
                <a:latin typeface="Calibri"/>
                <a:cs typeface="Calibri"/>
              </a:rPr>
              <a:t>e </a:t>
            </a:r>
            <a:r>
              <a:rPr sz="3000" spc="-5" dirty="0">
                <a:latin typeface="Calibri"/>
                <a:cs typeface="Calibri"/>
              </a:rPr>
              <a:t>d</a:t>
            </a:r>
            <a:r>
              <a:rPr sz="3000" dirty="0">
                <a:latin typeface="Calibri"/>
                <a:cs typeface="Calibri"/>
              </a:rPr>
              <a:t>oc</a:t>
            </a:r>
            <a:r>
              <a:rPr sz="3000" spc="-5" dirty="0">
                <a:latin typeface="Calibri"/>
                <a:cs typeface="Calibri"/>
              </a:rPr>
              <a:t>u</a:t>
            </a:r>
            <a:r>
              <a:rPr sz="3000" spc="-25" dirty="0">
                <a:latin typeface="Calibri"/>
                <a:cs typeface="Calibri"/>
              </a:rPr>
              <a:t>m</a:t>
            </a:r>
            <a:r>
              <a:rPr sz="3000" spc="-20" dirty="0">
                <a:latin typeface="Calibri"/>
                <a:cs typeface="Calibri"/>
              </a:rPr>
              <a:t>e</a:t>
            </a:r>
            <a:r>
              <a:rPr sz="3000" spc="-30" dirty="0">
                <a:latin typeface="Calibri"/>
                <a:cs typeface="Calibri"/>
              </a:rPr>
              <a:t>n</a:t>
            </a:r>
            <a:r>
              <a:rPr sz="3000" spc="-45" dirty="0">
                <a:latin typeface="Calibri"/>
                <a:cs typeface="Calibri"/>
              </a:rPr>
              <a:t>t</a:t>
            </a:r>
            <a:r>
              <a:rPr sz="3000" spc="-20" dirty="0">
                <a:latin typeface="Calibri"/>
                <a:cs typeface="Calibri"/>
              </a:rPr>
              <a:t>e</a:t>
            </a:r>
            <a:r>
              <a:rPr sz="3000" dirty="0">
                <a:latin typeface="Calibri"/>
                <a:cs typeface="Calibri"/>
              </a:rPr>
              <a:t>d</a:t>
            </a:r>
            <a:r>
              <a:rPr sz="3000" spc="-15" dirty="0">
                <a:latin typeface="Calibri"/>
                <a:cs typeface="Calibri"/>
              </a:rPr>
              <a:t> ac</a:t>
            </a:r>
            <a:r>
              <a:rPr sz="3000" spc="-65" dirty="0">
                <a:latin typeface="Calibri"/>
                <a:cs typeface="Calibri"/>
              </a:rPr>
              <a:t>r</a:t>
            </a:r>
            <a:r>
              <a:rPr sz="3000" dirty="0">
                <a:latin typeface="Calibri"/>
                <a:cs typeface="Calibri"/>
              </a:rPr>
              <a:t>oss </a:t>
            </a:r>
            <a:r>
              <a:rPr sz="3000" spc="-15" dirty="0">
                <a:latin typeface="Calibri"/>
                <a:cs typeface="Calibri"/>
              </a:rPr>
              <a:t>s</a:t>
            </a:r>
            <a:r>
              <a:rPr sz="3000" spc="-35" dirty="0">
                <a:latin typeface="Calibri"/>
                <a:cs typeface="Calibri"/>
              </a:rPr>
              <a:t>e</a:t>
            </a:r>
            <a:r>
              <a:rPr sz="3000" spc="-40" dirty="0">
                <a:latin typeface="Calibri"/>
                <a:cs typeface="Calibri"/>
              </a:rPr>
              <a:t>v</a:t>
            </a:r>
            <a:r>
              <a:rPr sz="3000" spc="-20" dirty="0">
                <a:latin typeface="Calibri"/>
                <a:cs typeface="Calibri"/>
              </a:rPr>
              <a:t>e</a:t>
            </a:r>
            <a:r>
              <a:rPr sz="3000" spc="-80" dirty="0">
                <a:latin typeface="Calibri"/>
                <a:cs typeface="Calibri"/>
              </a:rPr>
              <a:t>r</a:t>
            </a:r>
            <a:r>
              <a:rPr sz="3000" dirty="0">
                <a:latin typeface="Calibri"/>
                <a:cs typeface="Calibri"/>
              </a:rPr>
              <a:t>al</a:t>
            </a:r>
            <a:r>
              <a:rPr sz="3000" spc="-25" dirty="0">
                <a:latin typeface="Calibri"/>
                <a:cs typeface="Calibri"/>
              </a:rPr>
              <a:t> </a:t>
            </a:r>
            <a:r>
              <a:rPr sz="3000" spc="-5" dirty="0">
                <a:latin typeface="Calibri"/>
                <a:cs typeface="Calibri"/>
              </a:rPr>
              <a:t>p</a:t>
            </a:r>
            <a:r>
              <a:rPr sz="3000" spc="-25" dirty="0">
                <a:latin typeface="Calibri"/>
                <a:cs typeface="Calibri"/>
              </a:rPr>
              <a:t>a</a:t>
            </a:r>
            <a:r>
              <a:rPr sz="3000" spc="-55" dirty="0">
                <a:latin typeface="Calibri"/>
                <a:cs typeface="Calibri"/>
              </a:rPr>
              <a:t>t</a:t>
            </a:r>
            <a:r>
              <a:rPr sz="3000" spc="-45" dirty="0">
                <a:latin typeface="Calibri"/>
                <a:cs typeface="Calibri"/>
              </a:rPr>
              <a:t>t</a:t>
            </a:r>
            <a:r>
              <a:rPr sz="3000" spc="-20" dirty="0">
                <a:latin typeface="Calibri"/>
                <a:cs typeface="Calibri"/>
              </a:rPr>
              <a:t>er</a:t>
            </a:r>
            <a:r>
              <a:rPr sz="3000" dirty="0">
                <a:latin typeface="Calibri"/>
                <a:cs typeface="Calibri"/>
              </a:rPr>
              <a:t>n </a:t>
            </a:r>
            <a:r>
              <a:rPr sz="3000" spc="-40" dirty="0">
                <a:latin typeface="Calibri"/>
                <a:cs typeface="Calibri"/>
              </a:rPr>
              <a:t>c</a:t>
            </a:r>
            <a:r>
              <a:rPr sz="3000" spc="-25" dirty="0">
                <a:latin typeface="Calibri"/>
                <a:cs typeface="Calibri"/>
              </a:rPr>
              <a:t>a</a:t>
            </a:r>
            <a:r>
              <a:rPr sz="3000" spc="-45" dirty="0">
                <a:latin typeface="Calibri"/>
                <a:cs typeface="Calibri"/>
              </a:rPr>
              <a:t>t</a:t>
            </a:r>
            <a:r>
              <a:rPr sz="3000" dirty="0">
                <a:latin typeface="Calibri"/>
                <a:cs typeface="Calibri"/>
              </a:rPr>
              <a:t>a</a:t>
            </a:r>
            <a:r>
              <a:rPr sz="3000" spc="-5" dirty="0">
                <a:latin typeface="Calibri"/>
                <a:cs typeface="Calibri"/>
              </a:rPr>
              <a:t>l</a:t>
            </a:r>
            <a:r>
              <a:rPr sz="3000" dirty="0">
                <a:latin typeface="Calibri"/>
                <a:cs typeface="Calibri"/>
              </a:rPr>
              <a:t>ogs.</a:t>
            </a:r>
          </a:p>
          <a:p>
            <a:pPr marL="355600" marR="60325" indent="-342900" algn="l">
              <a:lnSpc>
                <a:spcPct val="80000"/>
              </a:lnSpc>
              <a:spcBef>
                <a:spcPts val="740"/>
              </a:spcBef>
              <a:buFont typeface="Arial"/>
              <a:buChar char="•"/>
              <a:tabLst>
                <a:tab pos="355600" algn="l"/>
              </a:tabLst>
            </a:pPr>
            <a:r>
              <a:rPr sz="3000" spc="-10" dirty="0">
                <a:latin typeface="Calibri"/>
                <a:cs typeface="Calibri"/>
              </a:rPr>
              <a:t>It</a:t>
            </a:r>
            <a:r>
              <a:rPr sz="3000" spc="-15" dirty="0">
                <a:latin typeface="Calibri"/>
                <a:cs typeface="Calibri"/>
              </a:rPr>
              <a:t> </a:t>
            </a:r>
            <a:r>
              <a:rPr sz="3000" spc="-5" dirty="0">
                <a:latin typeface="Calibri"/>
                <a:cs typeface="Calibri"/>
              </a:rPr>
              <a:t>i</a:t>
            </a:r>
            <a:r>
              <a:rPr sz="3000" dirty="0">
                <a:latin typeface="Calibri"/>
                <a:cs typeface="Calibri"/>
              </a:rPr>
              <a:t>s</a:t>
            </a:r>
            <a:r>
              <a:rPr sz="3000" spc="5" dirty="0">
                <a:latin typeface="Calibri"/>
                <a:cs typeface="Calibri"/>
              </a:rPr>
              <a:t> </a:t>
            </a:r>
            <a:r>
              <a:rPr sz="3000" spc="-5" dirty="0">
                <a:latin typeface="Calibri"/>
                <a:cs typeface="Calibri"/>
              </a:rPr>
              <a:t>di</a:t>
            </a:r>
            <a:r>
              <a:rPr sz="3000" spc="-30" dirty="0">
                <a:latin typeface="Calibri"/>
                <a:cs typeface="Calibri"/>
              </a:rPr>
              <a:t>f</a:t>
            </a:r>
            <a:r>
              <a:rPr sz="3000" spc="-5" dirty="0">
                <a:latin typeface="Calibri"/>
                <a:cs typeface="Calibri"/>
              </a:rPr>
              <a:t>fi</a:t>
            </a:r>
            <a:r>
              <a:rPr sz="3000" dirty="0">
                <a:latin typeface="Calibri"/>
                <a:cs typeface="Calibri"/>
              </a:rPr>
              <a:t>c</a:t>
            </a:r>
            <a:r>
              <a:rPr sz="3000" spc="-5" dirty="0">
                <a:latin typeface="Calibri"/>
                <a:cs typeface="Calibri"/>
              </a:rPr>
              <a:t>ul</a:t>
            </a:r>
            <a:r>
              <a:rPr sz="3000" dirty="0">
                <a:latin typeface="Calibri"/>
                <a:cs typeface="Calibri"/>
              </a:rPr>
              <a:t>t</a:t>
            </a:r>
            <a:r>
              <a:rPr sz="3000" spc="-20" dirty="0">
                <a:latin typeface="Calibri"/>
                <a:cs typeface="Calibri"/>
              </a:rPr>
              <a:t> </a:t>
            </a:r>
            <a:r>
              <a:rPr sz="3000" spc="-35" dirty="0">
                <a:latin typeface="Calibri"/>
                <a:cs typeface="Calibri"/>
              </a:rPr>
              <a:t>t</a:t>
            </a:r>
            <a:r>
              <a:rPr sz="3000" dirty="0">
                <a:latin typeface="Calibri"/>
                <a:cs typeface="Calibri"/>
              </a:rPr>
              <a:t>o</a:t>
            </a:r>
            <a:r>
              <a:rPr sz="3000" spc="-5" dirty="0">
                <a:latin typeface="Calibri"/>
                <a:cs typeface="Calibri"/>
              </a:rPr>
              <a:t> d</a:t>
            </a:r>
            <a:r>
              <a:rPr sz="3000" spc="-65" dirty="0">
                <a:latin typeface="Calibri"/>
                <a:cs typeface="Calibri"/>
              </a:rPr>
              <a:t>r</a:t>
            </a:r>
            <a:r>
              <a:rPr sz="3000" spc="-25" dirty="0">
                <a:latin typeface="Calibri"/>
                <a:cs typeface="Calibri"/>
              </a:rPr>
              <a:t>aw</a:t>
            </a:r>
            <a:r>
              <a:rPr sz="3000" spc="5" dirty="0">
                <a:latin typeface="Calibri"/>
                <a:cs typeface="Calibri"/>
              </a:rPr>
              <a:t> </a:t>
            </a:r>
            <a:r>
              <a:rPr sz="3000" dirty="0">
                <a:latin typeface="Calibri"/>
                <a:cs typeface="Calibri"/>
              </a:rPr>
              <a:t>a </a:t>
            </a:r>
            <a:r>
              <a:rPr sz="3000" spc="-15" dirty="0">
                <a:latin typeface="Calibri"/>
                <a:cs typeface="Calibri"/>
              </a:rPr>
              <a:t>c</a:t>
            </a:r>
            <a:r>
              <a:rPr sz="3000" spc="-5" dirty="0">
                <a:latin typeface="Calibri"/>
                <a:cs typeface="Calibri"/>
              </a:rPr>
              <a:t>le</a:t>
            </a:r>
            <a:r>
              <a:rPr sz="3000" dirty="0">
                <a:latin typeface="Calibri"/>
                <a:cs typeface="Calibri"/>
              </a:rPr>
              <a:t>a</a:t>
            </a:r>
            <a:r>
              <a:rPr sz="3000" spc="-15" dirty="0">
                <a:latin typeface="Calibri"/>
                <a:cs typeface="Calibri"/>
              </a:rPr>
              <a:t>r</a:t>
            </a:r>
            <a:r>
              <a:rPr sz="3000" spc="-10" dirty="0">
                <a:latin typeface="Calibri"/>
                <a:cs typeface="Calibri"/>
              </a:rPr>
              <a:t> </a:t>
            </a:r>
            <a:r>
              <a:rPr sz="3000" spc="-5" dirty="0">
                <a:latin typeface="Calibri"/>
                <a:cs typeface="Calibri"/>
              </a:rPr>
              <a:t>b</a:t>
            </a:r>
            <a:r>
              <a:rPr sz="3000" dirty="0">
                <a:latin typeface="Calibri"/>
                <a:cs typeface="Calibri"/>
              </a:rPr>
              <a:t>o</a:t>
            </a:r>
            <a:r>
              <a:rPr sz="3000" spc="-5" dirty="0">
                <a:latin typeface="Calibri"/>
                <a:cs typeface="Calibri"/>
              </a:rPr>
              <a:t>und</a:t>
            </a:r>
            <a:r>
              <a:rPr sz="3000" dirty="0">
                <a:latin typeface="Calibri"/>
                <a:cs typeface="Calibri"/>
              </a:rPr>
              <a:t>a</a:t>
            </a:r>
            <a:r>
              <a:rPr sz="3000" spc="-5" dirty="0">
                <a:latin typeface="Calibri"/>
                <a:cs typeface="Calibri"/>
              </a:rPr>
              <a:t>r</a:t>
            </a:r>
            <a:r>
              <a:rPr sz="3000" spc="-15" dirty="0">
                <a:latin typeface="Calibri"/>
                <a:cs typeface="Calibri"/>
              </a:rPr>
              <a:t>y</a:t>
            </a:r>
            <a:r>
              <a:rPr sz="3000" spc="25" dirty="0">
                <a:latin typeface="Calibri"/>
                <a:cs typeface="Calibri"/>
              </a:rPr>
              <a:t> </a:t>
            </a:r>
            <a:r>
              <a:rPr sz="3000" spc="-25" dirty="0">
                <a:latin typeface="Calibri"/>
                <a:cs typeface="Calibri"/>
              </a:rPr>
              <a:t>b</a:t>
            </a:r>
            <a:r>
              <a:rPr sz="3000" spc="-35" dirty="0">
                <a:latin typeface="Calibri"/>
                <a:cs typeface="Calibri"/>
              </a:rPr>
              <a:t>e</a:t>
            </a:r>
            <a:r>
              <a:rPr sz="3000" spc="-10" dirty="0">
                <a:latin typeface="Calibri"/>
                <a:cs typeface="Calibri"/>
              </a:rPr>
              <a:t>t</a:t>
            </a:r>
            <a:r>
              <a:rPr sz="3000" spc="-50" dirty="0">
                <a:latin typeface="Calibri"/>
                <a:cs typeface="Calibri"/>
              </a:rPr>
              <a:t>w</a:t>
            </a:r>
            <a:r>
              <a:rPr sz="3000" spc="-20" dirty="0">
                <a:latin typeface="Calibri"/>
                <a:cs typeface="Calibri"/>
              </a:rPr>
              <a:t>ee</a:t>
            </a:r>
            <a:r>
              <a:rPr sz="3000" dirty="0">
                <a:latin typeface="Calibri"/>
                <a:cs typeface="Calibri"/>
              </a:rPr>
              <a:t>n </a:t>
            </a:r>
            <a:r>
              <a:rPr sz="3000" spc="-130" dirty="0">
                <a:latin typeface="Calibri"/>
                <a:cs typeface="Calibri"/>
              </a:rPr>
              <a:t>“</a:t>
            </a:r>
            <a:r>
              <a:rPr sz="3000" spc="-25" dirty="0">
                <a:latin typeface="Calibri"/>
                <a:cs typeface="Calibri"/>
              </a:rPr>
              <a:t>de</a:t>
            </a:r>
            <a:r>
              <a:rPr sz="3000" dirty="0">
                <a:latin typeface="Calibri"/>
                <a:cs typeface="Calibri"/>
              </a:rPr>
              <a:t>s</a:t>
            </a:r>
            <a:r>
              <a:rPr sz="3000" spc="-5" dirty="0">
                <a:latin typeface="Calibri"/>
                <a:cs typeface="Calibri"/>
              </a:rPr>
              <a:t>i</a:t>
            </a:r>
            <a:r>
              <a:rPr sz="3000" dirty="0">
                <a:latin typeface="Calibri"/>
                <a:cs typeface="Calibri"/>
              </a:rPr>
              <a:t>g</a:t>
            </a:r>
            <a:r>
              <a:rPr sz="3000" spc="-5" dirty="0">
                <a:latin typeface="Calibri"/>
                <a:cs typeface="Calibri"/>
              </a:rPr>
              <a:t>n</a:t>
            </a:r>
            <a:r>
              <a:rPr sz="3000" dirty="0">
                <a:latin typeface="Calibri"/>
                <a:cs typeface="Calibri"/>
              </a:rPr>
              <a:t>”</a:t>
            </a:r>
            <a:r>
              <a:rPr sz="3000" spc="-15" dirty="0">
                <a:latin typeface="Calibri"/>
                <a:cs typeface="Calibri"/>
              </a:rPr>
              <a:t> </a:t>
            </a:r>
            <a:r>
              <a:rPr sz="3000" dirty="0">
                <a:latin typeface="Calibri"/>
                <a:cs typeface="Calibri"/>
              </a:rPr>
              <a:t>a</a:t>
            </a:r>
            <a:r>
              <a:rPr sz="3000" spc="-10" dirty="0">
                <a:latin typeface="Calibri"/>
                <a:cs typeface="Calibri"/>
              </a:rPr>
              <a:t>nd </a:t>
            </a:r>
            <a:r>
              <a:rPr sz="3000" spc="-70" dirty="0">
                <a:latin typeface="Calibri"/>
                <a:cs typeface="Calibri"/>
              </a:rPr>
              <a:t>“</a:t>
            </a:r>
            <a:r>
              <a:rPr sz="3000" dirty="0">
                <a:latin typeface="Calibri"/>
                <a:cs typeface="Calibri"/>
              </a:rPr>
              <a:t>a</a:t>
            </a:r>
            <a:r>
              <a:rPr sz="3000" spc="-65" dirty="0">
                <a:latin typeface="Calibri"/>
                <a:cs typeface="Calibri"/>
              </a:rPr>
              <a:t>r</a:t>
            </a:r>
            <a:r>
              <a:rPr sz="3000" spc="-15" dirty="0">
                <a:latin typeface="Calibri"/>
                <a:cs typeface="Calibri"/>
              </a:rPr>
              <a:t>c</a:t>
            </a:r>
            <a:r>
              <a:rPr sz="3000" spc="-5" dirty="0">
                <a:latin typeface="Calibri"/>
                <a:cs typeface="Calibri"/>
              </a:rPr>
              <a:t>hi</a:t>
            </a:r>
            <a:r>
              <a:rPr sz="3000" spc="-35" dirty="0">
                <a:latin typeface="Calibri"/>
                <a:cs typeface="Calibri"/>
              </a:rPr>
              <a:t>t</a:t>
            </a:r>
            <a:r>
              <a:rPr sz="3000" spc="-20" dirty="0">
                <a:latin typeface="Calibri"/>
                <a:cs typeface="Calibri"/>
              </a:rPr>
              <a:t>e</a:t>
            </a:r>
            <a:r>
              <a:rPr sz="3000" spc="-15" dirty="0">
                <a:latin typeface="Calibri"/>
                <a:cs typeface="Calibri"/>
              </a:rPr>
              <a:t>ct</a:t>
            </a:r>
            <a:r>
              <a:rPr sz="3000" spc="-5" dirty="0">
                <a:latin typeface="Calibri"/>
                <a:cs typeface="Calibri"/>
              </a:rPr>
              <a:t>u</a:t>
            </a:r>
            <a:r>
              <a:rPr sz="3000" spc="-65" dirty="0">
                <a:latin typeface="Calibri"/>
                <a:cs typeface="Calibri"/>
              </a:rPr>
              <a:t>r</a:t>
            </a:r>
            <a:r>
              <a:rPr sz="3000" dirty="0">
                <a:latin typeface="Calibri"/>
                <a:cs typeface="Calibri"/>
              </a:rPr>
              <a:t>a</a:t>
            </a:r>
            <a:r>
              <a:rPr sz="3000" spc="-5" dirty="0">
                <a:latin typeface="Calibri"/>
                <a:cs typeface="Calibri"/>
              </a:rPr>
              <a:t>l</a:t>
            </a:r>
            <a:r>
              <a:rPr sz="3000" dirty="0">
                <a:latin typeface="Calibri"/>
                <a:cs typeface="Calibri"/>
              </a:rPr>
              <a:t>”</a:t>
            </a:r>
            <a:r>
              <a:rPr sz="3000" spc="-30" dirty="0">
                <a:latin typeface="Calibri"/>
                <a:cs typeface="Calibri"/>
              </a:rPr>
              <a:t> </a:t>
            </a:r>
            <a:r>
              <a:rPr sz="3000" spc="-5" dirty="0">
                <a:latin typeface="Calibri"/>
                <a:cs typeface="Calibri"/>
              </a:rPr>
              <a:t>p</a:t>
            </a:r>
            <a:r>
              <a:rPr sz="3000" spc="-25" dirty="0">
                <a:latin typeface="Calibri"/>
                <a:cs typeface="Calibri"/>
              </a:rPr>
              <a:t>a</a:t>
            </a:r>
            <a:r>
              <a:rPr sz="3000" spc="-55" dirty="0">
                <a:latin typeface="Calibri"/>
                <a:cs typeface="Calibri"/>
              </a:rPr>
              <a:t>t</a:t>
            </a:r>
            <a:r>
              <a:rPr sz="3000" spc="-45" dirty="0">
                <a:latin typeface="Calibri"/>
                <a:cs typeface="Calibri"/>
              </a:rPr>
              <a:t>t</a:t>
            </a:r>
            <a:r>
              <a:rPr sz="3000" spc="-20" dirty="0">
                <a:latin typeface="Calibri"/>
                <a:cs typeface="Calibri"/>
              </a:rPr>
              <a:t>e</a:t>
            </a:r>
            <a:r>
              <a:rPr sz="3000" spc="-5" dirty="0">
                <a:latin typeface="Calibri"/>
                <a:cs typeface="Calibri"/>
              </a:rPr>
              <a:t>rn</a:t>
            </a:r>
            <a:r>
              <a:rPr sz="3000" dirty="0">
                <a:latin typeface="Calibri"/>
                <a:cs typeface="Calibri"/>
              </a:rPr>
              <a:t>s.</a:t>
            </a:r>
          </a:p>
        </p:txBody>
      </p:sp>
      <p:sp>
        <p:nvSpPr>
          <p:cNvPr id="4" name="object 4"/>
          <p:cNvSpPr/>
          <p:nvPr/>
        </p:nvSpPr>
        <p:spPr>
          <a:xfrm>
            <a:off x="6243828" y="3858767"/>
            <a:ext cx="1258823" cy="15773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239255" y="3854196"/>
            <a:ext cx="1268095" cy="1586865"/>
          </a:xfrm>
          <a:custGeom>
            <a:avLst/>
            <a:gdLst/>
            <a:ahLst/>
            <a:cxnLst/>
            <a:rect l="l" t="t" r="r" b="b"/>
            <a:pathLst>
              <a:path w="1268095" h="1586864">
                <a:moveTo>
                  <a:pt x="0" y="0"/>
                </a:moveTo>
                <a:lnTo>
                  <a:pt x="1267968" y="0"/>
                </a:lnTo>
                <a:lnTo>
                  <a:pt x="1267968" y="1586483"/>
                </a:lnTo>
                <a:lnTo>
                  <a:pt x="0" y="1586483"/>
                </a:lnTo>
                <a:lnTo>
                  <a:pt x="0" y="0"/>
                </a:lnTo>
                <a:close/>
              </a:path>
            </a:pathLst>
          </a:custGeom>
          <a:ln w="9144">
            <a:solidFill>
              <a:srgbClr val="000000"/>
            </a:solidFill>
          </a:ln>
        </p:spPr>
        <p:txBody>
          <a:bodyPr wrap="square" lIns="0" tIns="0" rIns="0" bIns="0" rtlCol="0"/>
          <a:lstStyle/>
          <a:p>
            <a:endParaRPr/>
          </a:p>
        </p:txBody>
      </p:sp>
      <p:sp>
        <p:nvSpPr>
          <p:cNvPr id="6" name="object 6"/>
          <p:cNvSpPr/>
          <p:nvPr/>
        </p:nvSpPr>
        <p:spPr>
          <a:xfrm>
            <a:off x="7685532" y="3837432"/>
            <a:ext cx="1239011" cy="164744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592568" y="1844039"/>
            <a:ext cx="1237487" cy="156667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587995" y="1839467"/>
            <a:ext cx="1247140" cy="1576070"/>
          </a:xfrm>
          <a:custGeom>
            <a:avLst/>
            <a:gdLst/>
            <a:ahLst/>
            <a:cxnLst/>
            <a:rect l="l" t="t" r="r" b="b"/>
            <a:pathLst>
              <a:path w="1247140" h="1576070">
                <a:moveTo>
                  <a:pt x="0" y="0"/>
                </a:moveTo>
                <a:lnTo>
                  <a:pt x="1246631" y="0"/>
                </a:lnTo>
                <a:lnTo>
                  <a:pt x="1246631" y="1575815"/>
                </a:lnTo>
                <a:lnTo>
                  <a:pt x="0" y="1575815"/>
                </a:lnTo>
                <a:lnTo>
                  <a:pt x="0" y="0"/>
                </a:lnTo>
                <a:close/>
              </a:path>
            </a:pathLst>
          </a:custGeom>
          <a:ln w="9144">
            <a:solidFill>
              <a:srgbClr val="000000"/>
            </a:solidFill>
          </a:ln>
        </p:spPr>
        <p:txBody>
          <a:bodyPr wrap="square" lIns="0" tIns="0" rIns="0" bIns="0" rtlCol="0"/>
          <a:lstStyle/>
          <a:p>
            <a:endParaRPr/>
          </a:p>
        </p:txBody>
      </p:sp>
      <p:sp>
        <p:nvSpPr>
          <p:cNvPr id="9" name="object 9"/>
          <p:cNvSpPr/>
          <p:nvPr/>
        </p:nvSpPr>
        <p:spPr>
          <a:xfrm>
            <a:off x="4872228" y="1818132"/>
            <a:ext cx="1173479" cy="159257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867655" y="1813560"/>
            <a:ext cx="1183005" cy="1602105"/>
          </a:xfrm>
          <a:custGeom>
            <a:avLst/>
            <a:gdLst/>
            <a:ahLst/>
            <a:cxnLst/>
            <a:rect l="l" t="t" r="r" b="b"/>
            <a:pathLst>
              <a:path w="1183004" h="1602104">
                <a:moveTo>
                  <a:pt x="0" y="0"/>
                </a:moveTo>
                <a:lnTo>
                  <a:pt x="1182624" y="0"/>
                </a:lnTo>
                <a:lnTo>
                  <a:pt x="1182624" y="1601724"/>
                </a:lnTo>
                <a:lnTo>
                  <a:pt x="0" y="1601724"/>
                </a:lnTo>
                <a:lnTo>
                  <a:pt x="0" y="0"/>
                </a:lnTo>
                <a:close/>
              </a:path>
            </a:pathLst>
          </a:custGeom>
          <a:ln w="9144">
            <a:solidFill>
              <a:srgbClr val="000000"/>
            </a:solidFill>
          </a:ln>
        </p:spPr>
        <p:txBody>
          <a:bodyPr wrap="square" lIns="0" tIns="0" rIns="0" bIns="0" rtlCol="0"/>
          <a:lstStyle/>
          <a:p>
            <a:endParaRPr/>
          </a:p>
        </p:txBody>
      </p:sp>
      <p:sp>
        <p:nvSpPr>
          <p:cNvPr id="11" name="object 11"/>
          <p:cNvSpPr/>
          <p:nvPr/>
        </p:nvSpPr>
        <p:spPr>
          <a:xfrm>
            <a:off x="6190488" y="1839468"/>
            <a:ext cx="1258823" cy="1571243"/>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6185915" y="1834895"/>
            <a:ext cx="1268095" cy="1580515"/>
          </a:xfrm>
          <a:custGeom>
            <a:avLst/>
            <a:gdLst/>
            <a:ahLst/>
            <a:cxnLst/>
            <a:rect l="l" t="t" r="r" b="b"/>
            <a:pathLst>
              <a:path w="1268095" h="1580514">
                <a:moveTo>
                  <a:pt x="0" y="0"/>
                </a:moveTo>
                <a:lnTo>
                  <a:pt x="1267967" y="0"/>
                </a:lnTo>
                <a:lnTo>
                  <a:pt x="1267967" y="1580388"/>
                </a:lnTo>
                <a:lnTo>
                  <a:pt x="0" y="1580388"/>
                </a:lnTo>
                <a:lnTo>
                  <a:pt x="0" y="0"/>
                </a:lnTo>
                <a:close/>
              </a:path>
            </a:pathLst>
          </a:custGeom>
          <a:ln w="9144">
            <a:solidFill>
              <a:srgbClr val="000000"/>
            </a:solidFill>
          </a:ln>
        </p:spPr>
        <p:txBody>
          <a:bodyPr wrap="square" lIns="0" tIns="0" rIns="0" bIns="0" rtlCol="0"/>
          <a:lstStyle/>
          <a:p>
            <a:endParaRPr/>
          </a:p>
        </p:txBody>
      </p:sp>
      <p:sp>
        <p:nvSpPr>
          <p:cNvPr id="13" name="object 13"/>
          <p:cNvSpPr/>
          <p:nvPr/>
        </p:nvSpPr>
        <p:spPr>
          <a:xfrm>
            <a:off x="4840223" y="3858767"/>
            <a:ext cx="1258823" cy="1577339"/>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9628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175260" algn="l">
              <a:lnSpc>
                <a:spcPct val="100000"/>
              </a:lnSpc>
            </a:pPr>
            <a:r>
              <a:rPr spc="-5" dirty="0"/>
              <a:t>E</a:t>
            </a:r>
            <a:r>
              <a:rPr spc="10" dirty="0"/>
              <a:t>x</a:t>
            </a:r>
            <a:r>
              <a:rPr spc="-50" dirty="0"/>
              <a:t>t</a:t>
            </a:r>
            <a:r>
              <a:rPr spc="-20" dirty="0"/>
              <a:t>er</a:t>
            </a:r>
            <a:r>
              <a:rPr dirty="0"/>
              <a:t>na</a:t>
            </a:r>
            <a:r>
              <a:rPr spc="-5" dirty="0"/>
              <a:t>ll</a:t>
            </a:r>
            <a:r>
              <a:rPr dirty="0"/>
              <a:t>y</a:t>
            </a:r>
            <a:r>
              <a:rPr spc="-15" dirty="0"/>
              <a:t> </a:t>
            </a:r>
            <a:r>
              <a:rPr dirty="0"/>
              <a:t>d</a:t>
            </a:r>
            <a:r>
              <a:rPr spc="-20" dirty="0"/>
              <a:t>e</a:t>
            </a:r>
            <a:r>
              <a:rPr spc="-50" dirty="0"/>
              <a:t>v</a:t>
            </a:r>
            <a:r>
              <a:rPr spc="5" dirty="0"/>
              <a:t>e</a:t>
            </a:r>
            <a:r>
              <a:rPr spc="-5" dirty="0"/>
              <a:t>l</a:t>
            </a:r>
            <a:r>
              <a:rPr spc="5" dirty="0"/>
              <a:t>o</a:t>
            </a:r>
            <a:r>
              <a:rPr dirty="0"/>
              <a:t>ped</a:t>
            </a:r>
            <a:r>
              <a:rPr spc="-15" dirty="0"/>
              <a:t> </a:t>
            </a:r>
            <a:r>
              <a:rPr spc="-40" dirty="0"/>
              <a:t>c</a:t>
            </a:r>
            <a:r>
              <a:rPr spc="5" dirty="0"/>
              <a:t>o</a:t>
            </a:r>
            <a:r>
              <a:rPr spc="-5" dirty="0"/>
              <a:t>m</a:t>
            </a:r>
            <a:r>
              <a:rPr dirty="0"/>
              <a:t>p</a:t>
            </a:r>
            <a:r>
              <a:rPr spc="5" dirty="0"/>
              <a:t>o</a:t>
            </a:r>
            <a:r>
              <a:rPr dirty="0"/>
              <a:t>ne</a:t>
            </a:r>
            <a:r>
              <a:rPr spc="-35" dirty="0"/>
              <a:t>n</a:t>
            </a:r>
            <a:r>
              <a:rPr dirty="0"/>
              <a:t>ts</a:t>
            </a:r>
          </a:p>
        </p:txBody>
      </p:sp>
      <p:sp>
        <p:nvSpPr>
          <p:cNvPr id="3" name="object 3"/>
          <p:cNvSpPr txBox="1"/>
          <p:nvPr/>
        </p:nvSpPr>
        <p:spPr>
          <a:xfrm>
            <a:off x="485553" y="1404896"/>
            <a:ext cx="7984490" cy="2916183"/>
          </a:xfrm>
          <a:prstGeom prst="rect">
            <a:avLst/>
          </a:prstGeom>
        </p:spPr>
        <p:txBody>
          <a:bodyPr vert="horz" wrap="square" lIns="0" tIns="0" rIns="0" bIns="0" rtlCol="0">
            <a:spAutoFit/>
          </a:bodyPr>
          <a:lstStyle/>
          <a:p>
            <a:pPr marL="355600" indent="-342900" algn="l">
              <a:lnSpc>
                <a:spcPct val="100000"/>
              </a:lnSpc>
              <a:buFont typeface="Arial"/>
              <a:buChar char="•"/>
              <a:tabLst>
                <a:tab pos="355600" algn="l"/>
              </a:tabLst>
            </a:pPr>
            <a:r>
              <a:rPr sz="3000" dirty="0">
                <a:latin typeface="Calibri"/>
                <a:cs typeface="Calibri"/>
              </a:rPr>
              <a:t>T</a:t>
            </a:r>
            <a:r>
              <a:rPr sz="3000" spc="-5" dirty="0">
                <a:latin typeface="Calibri"/>
                <a:cs typeface="Calibri"/>
              </a:rPr>
              <a:t>h</a:t>
            </a:r>
            <a:r>
              <a:rPr sz="3000" spc="-20" dirty="0">
                <a:latin typeface="Calibri"/>
                <a:cs typeface="Calibri"/>
              </a:rPr>
              <a:t>e</a:t>
            </a:r>
            <a:r>
              <a:rPr sz="3000" spc="-15" dirty="0">
                <a:latin typeface="Calibri"/>
                <a:cs typeface="Calibri"/>
              </a:rPr>
              <a:t>se a</a:t>
            </a:r>
            <a:r>
              <a:rPr sz="3000" spc="-55" dirty="0">
                <a:latin typeface="Calibri"/>
                <a:cs typeface="Calibri"/>
              </a:rPr>
              <a:t>r</a:t>
            </a:r>
            <a:r>
              <a:rPr sz="3000" spc="-15" dirty="0">
                <a:latin typeface="Calibri"/>
                <a:cs typeface="Calibri"/>
              </a:rPr>
              <a:t>e </a:t>
            </a:r>
            <a:r>
              <a:rPr sz="3000" spc="-55" dirty="0">
                <a:latin typeface="Calibri"/>
                <a:cs typeface="Calibri"/>
              </a:rPr>
              <a:t>r</a:t>
            </a:r>
            <a:r>
              <a:rPr sz="3000" spc="-20" dirty="0">
                <a:latin typeface="Calibri"/>
                <a:cs typeface="Calibri"/>
              </a:rPr>
              <a:t>e</a:t>
            </a:r>
            <a:r>
              <a:rPr sz="3000" spc="-5" dirty="0">
                <a:latin typeface="Calibri"/>
                <a:cs typeface="Calibri"/>
              </a:rPr>
              <a:t>u</a:t>
            </a:r>
            <a:r>
              <a:rPr sz="3000" dirty="0">
                <a:latin typeface="Calibri"/>
                <a:cs typeface="Calibri"/>
              </a:rPr>
              <a:t>sa</a:t>
            </a:r>
            <a:r>
              <a:rPr sz="3000" spc="-5" dirty="0">
                <a:latin typeface="Calibri"/>
                <a:cs typeface="Calibri"/>
              </a:rPr>
              <a:t>bl</a:t>
            </a:r>
            <a:r>
              <a:rPr sz="3000" spc="-15" dirty="0">
                <a:latin typeface="Calibri"/>
                <a:cs typeface="Calibri"/>
              </a:rPr>
              <a:t>e</a:t>
            </a:r>
            <a:r>
              <a:rPr sz="3000" dirty="0">
                <a:latin typeface="Calibri"/>
                <a:cs typeface="Calibri"/>
              </a:rPr>
              <a:t> </a:t>
            </a:r>
            <a:r>
              <a:rPr sz="3000" spc="-40" dirty="0">
                <a:latin typeface="Calibri"/>
                <a:cs typeface="Calibri"/>
              </a:rPr>
              <a:t>c</a:t>
            </a:r>
            <a:r>
              <a:rPr sz="3000" dirty="0">
                <a:latin typeface="Calibri"/>
                <a:cs typeface="Calibri"/>
              </a:rPr>
              <a:t>o</a:t>
            </a:r>
            <a:r>
              <a:rPr sz="3000" spc="-5" dirty="0">
                <a:latin typeface="Calibri"/>
                <a:cs typeface="Calibri"/>
              </a:rPr>
              <a:t>d</a:t>
            </a:r>
            <a:r>
              <a:rPr sz="3000" spc="-15" dirty="0">
                <a:latin typeface="Calibri"/>
                <a:cs typeface="Calibri"/>
              </a:rPr>
              <a:t>e </a:t>
            </a:r>
            <a:r>
              <a:rPr sz="3000" dirty="0">
                <a:latin typeface="Calibri"/>
                <a:cs typeface="Calibri"/>
              </a:rPr>
              <a:t>so</a:t>
            </a:r>
            <a:r>
              <a:rPr sz="3000" spc="-10" dirty="0">
                <a:latin typeface="Calibri"/>
                <a:cs typeface="Calibri"/>
              </a:rPr>
              <a:t>l</a:t>
            </a:r>
            <a:r>
              <a:rPr sz="3000" spc="-5" dirty="0">
                <a:latin typeface="Calibri"/>
                <a:cs typeface="Calibri"/>
              </a:rPr>
              <a:t>u</a:t>
            </a:r>
            <a:r>
              <a:rPr sz="3000" dirty="0">
                <a:latin typeface="Calibri"/>
                <a:cs typeface="Calibri"/>
              </a:rPr>
              <a:t>t</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s</a:t>
            </a:r>
          </a:p>
          <a:p>
            <a:pPr marL="756285" lvl="1" indent="-286385" algn="l">
              <a:lnSpc>
                <a:spcPct val="100000"/>
              </a:lnSpc>
              <a:spcBef>
                <a:spcPts val="650"/>
              </a:spcBef>
              <a:buFont typeface="Arial"/>
              <a:buChar char="–"/>
              <a:tabLst>
                <a:tab pos="756920" algn="l"/>
              </a:tabLst>
            </a:pPr>
            <a:r>
              <a:rPr sz="2600" spc="-5" dirty="0">
                <a:latin typeface="Calibri"/>
                <a:cs typeface="Calibri"/>
              </a:rPr>
              <a:t>E</a:t>
            </a:r>
            <a:r>
              <a:rPr sz="2600" spc="25" dirty="0">
                <a:latin typeface="Calibri"/>
                <a:cs typeface="Calibri"/>
              </a:rPr>
              <a:t>.</a:t>
            </a:r>
            <a:r>
              <a:rPr sz="2600" spc="-5" dirty="0">
                <a:latin typeface="Calibri"/>
                <a:cs typeface="Calibri"/>
              </a:rPr>
              <a:t>g</a:t>
            </a:r>
            <a:r>
              <a:rPr sz="2600" dirty="0">
                <a:latin typeface="Calibri"/>
                <a:cs typeface="Calibri"/>
              </a:rPr>
              <a:t>.</a:t>
            </a:r>
            <a:r>
              <a:rPr sz="2600" spc="15" dirty="0">
                <a:latin typeface="Calibri"/>
                <a:cs typeface="Calibri"/>
              </a:rPr>
              <a:t> </a:t>
            </a:r>
            <a:r>
              <a:rPr sz="2600" spc="5" dirty="0">
                <a:latin typeface="Calibri"/>
                <a:cs typeface="Calibri"/>
              </a:rPr>
              <a:t>M</a:t>
            </a:r>
            <a:r>
              <a:rPr sz="2600" dirty="0">
                <a:latin typeface="Calibri"/>
                <a:cs typeface="Calibri"/>
              </a:rPr>
              <a:t>i</a:t>
            </a:r>
            <a:r>
              <a:rPr sz="2600" spc="-5" dirty="0">
                <a:latin typeface="Calibri"/>
                <a:cs typeface="Calibri"/>
              </a:rPr>
              <a:t>dd</a:t>
            </a:r>
            <a:r>
              <a:rPr sz="2600" dirty="0">
                <a:latin typeface="Calibri"/>
                <a:cs typeface="Calibri"/>
              </a:rPr>
              <a:t>l</a:t>
            </a:r>
            <a:r>
              <a:rPr sz="2600" spc="-15" dirty="0">
                <a:latin typeface="Calibri"/>
                <a:cs typeface="Calibri"/>
              </a:rPr>
              <a:t>e</a:t>
            </a:r>
            <a:r>
              <a:rPr sz="2600" spc="-30" dirty="0">
                <a:latin typeface="Calibri"/>
                <a:cs typeface="Calibri"/>
              </a:rPr>
              <a:t>w</a:t>
            </a:r>
            <a:r>
              <a:rPr sz="2600" dirty="0">
                <a:latin typeface="Calibri"/>
                <a:cs typeface="Calibri"/>
              </a:rPr>
              <a:t>a</a:t>
            </a:r>
            <a:r>
              <a:rPr sz="2600" spc="-35" dirty="0">
                <a:latin typeface="Calibri"/>
                <a:cs typeface="Calibri"/>
              </a:rPr>
              <a:t>r</a:t>
            </a:r>
            <a:r>
              <a:rPr sz="2600" dirty="0">
                <a:latin typeface="Calibri"/>
                <a:cs typeface="Calibri"/>
              </a:rPr>
              <a:t>e,</a:t>
            </a:r>
            <a:r>
              <a:rPr sz="2600" spc="-40" dirty="0">
                <a:latin typeface="Calibri"/>
                <a:cs typeface="Calibri"/>
              </a:rPr>
              <a:t> </a:t>
            </a:r>
            <a:r>
              <a:rPr sz="2600" spc="-5" dirty="0">
                <a:latin typeface="Calibri"/>
                <a:cs typeface="Calibri"/>
              </a:rPr>
              <a:t>f</a:t>
            </a:r>
            <a:r>
              <a:rPr sz="2600" spc="-45" dirty="0">
                <a:latin typeface="Calibri"/>
                <a:cs typeface="Calibri"/>
              </a:rPr>
              <a:t>r</a:t>
            </a:r>
            <a:r>
              <a:rPr sz="2600" dirty="0">
                <a:latin typeface="Calibri"/>
                <a:cs typeface="Calibri"/>
              </a:rPr>
              <a:t>a</a:t>
            </a:r>
            <a:r>
              <a:rPr sz="2600" spc="-5" dirty="0">
                <a:latin typeface="Calibri"/>
                <a:cs typeface="Calibri"/>
              </a:rPr>
              <a:t>m</a:t>
            </a:r>
            <a:r>
              <a:rPr sz="2600" spc="-15" dirty="0">
                <a:latin typeface="Calibri"/>
                <a:cs typeface="Calibri"/>
              </a:rPr>
              <a:t>e</a:t>
            </a:r>
            <a:r>
              <a:rPr sz="2600" spc="-30" dirty="0">
                <a:latin typeface="Calibri"/>
                <a:cs typeface="Calibri"/>
              </a:rPr>
              <a:t>w</a:t>
            </a:r>
            <a:r>
              <a:rPr sz="2600" spc="-10" dirty="0">
                <a:latin typeface="Calibri"/>
                <a:cs typeface="Calibri"/>
              </a:rPr>
              <a:t>o</a:t>
            </a:r>
            <a:r>
              <a:rPr sz="2600" dirty="0">
                <a:latin typeface="Calibri"/>
                <a:cs typeface="Calibri"/>
              </a:rPr>
              <a:t>r</a:t>
            </a:r>
            <a:r>
              <a:rPr sz="2600" spc="-20" dirty="0">
                <a:latin typeface="Calibri"/>
                <a:cs typeface="Calibri"/>
              </a:rPr>
              <a:t>k</a:t>
            </a:r>
            <a:r>
              <a:rPr sz="2600" dirty="0">
                <a:latin typeface="Calibri"/>
                <a:cs typeface="Calibri"/>
              </a:rPr>
              <a:t>s</a:t>
            </a:r>
          </a:p>
          <a:p>
            <a:pPr marL="355600" marR="5080" indent="-342900" algn="l">
              <a:lnSpc>
                <a:spcPct val="100000"/>
              </a:lnSpc>
              <a:spcBef>
                <a:spcPts val="690"/>
              </a:spcBef>
              <a:buFont typeface="Arial"/>
              <a:buChar char="•"/>
              <a:tabLst>
                <a:tab pos="355600" algn="l"/>
              </a:tabLst>
            </a:pPr>
            <a:r>
              <a:rPr sz="3000" spc="-20" dirty="0">
                <a:latin typeface="Calibri"/>
                <a:cs typeface="Calibri"/>
              </a:rPr>
              <a:t>A</a:t>
            </a:r>
            <a:r>
              <a:rPr sz="3000" spc="-5" dirty="0">
                <a:latin typeface="Calibri"/>
                <a:cs typeface="Calibri"/>
              </a:rPr>
              <a:t> </a:t>
            </a:r>
            <a:r>
              <a:rPr sz="3000" dirty="0">
                <a:latin typeface="Calibri"/>
                <a:cs typeface="Calibri"/>
              </a:rPr>
              <a:t>F</a:t>
            </a:r>
            <a:r>
              <a:rPr sz="3000" spc="-65" dirty="0">
                <a:latin typeface="Calibri"/>
                <a:cs typeface="Calibri"/>
              </a:rPr>
              <a:t>r</a:t>
            </a:r>
            <a:r>
              <a:rPr sz="3000" spc="-20" dirty="0">
                <a:latin typeface="Calibri"/>
                <a:cs typeface="Calibri"/>
              </a:rPr>
              <a:t>am</a:t>
            </a:r>
            <a:r>
              <a:rPr sz="3000" spc="-35" dirty="0">
                <a:latin typeface="Calibri"/>
                <a:cs typeface="Calibri"/>
              </a:rPr>
              <a:t>e</a:t>
            </a:r>
            <a:r>
              <a:rPr sz="3000" spc="-50" dirty="0">
                <a:latin typeface="Calibri"/>
                <a:cs typeface="Calibri"/>
              </a:rPr>
              <a:t>w</a:t>
            </a:r>
            <a:r>
              <a:rPr sz="3000" spc="-20" dirty="0">
                <a:latin typeface="Calibri"/>
                <a:cs typeface="Calibri"/>
              </a:rPr>
              <a:t>or</a:t>
            </a:r>
            <a:r>
              <a:rPr sz="3000" spc="-15" dirty="0">
                <a:latin typeface="Calibri"/>
                <a:cs typeface="Calibri"/>
              </a:rPr>
              <a:t>k</a:t>
            </a:r>
            <a:r>
              <a:rPr sz="3000" spc="-5" dirty="0">
                <a:latin typeface="Calibri"/>
                <a:cs typeface="Calibri"/>
              </a:rPr>
              <a:t> i</a:t>
            </a:r>
            <a:r>
              <a:rPr sz="3000" dirty="0">
                <a:latin typeface="Calibri"/>
                <a:cs typeface="Calibri"/>
              </a:rPr>
              <a:t>s</a:t>
            </a:r>
            <a:r>
              <a:rPr sz="3000" spc="-5" dirty="0">
                <a:latin typeface="Calibri"/>
                <a:cs typeface="Calibri"/>
              </a:rPr>
              <a:t> </a:t>
            </a:r>
            <a:r>
              <a:rPr sz="3000" dirty="0">
                <a:latin typeface="Calibri"/>
                <a:cs typeface="Calibri"/>
              </a:rPr>
              <a:t>a</a:t>
            </a:r>
            <a:r>
              <a:rPr sz="3000" spc="-5" dirty="0">
                <a:latin typeface="Calibri"/>
                <a:cs typeface="Calibri"/>
              </a:rPr>
              <a:t> </a:t>
            </a:r>
            <a:r>
              <a:rPr sz="3000" spc="-55" dirty="0">
                <a:latin typeface="Calibri"/>
                <a:cs typeface="Calibri"/>
              </a:rPr>
              <a:t>r</a:t>
            </a:r>
            <a:r>
              <a:rPr sz="3000" spc="-20" dirty="0">
                <a:latin typeface="Calibri"/>
                <a:cs typeface="Calibri"/>
              </a:rPr>
              <a:t>e</a:t>
            </a:r>
            <a:r>
              <a:rPr sz="3000" spc="-5" dirty="0">
                <a:latin typeface="Calibri"/>
                <a:cs typeface="Calibri"/>
              </a:rPr>
              <a:t>u</a:t>
            </a:r>
            <a:r>
              <a:rPr sz="3000" dirty="0">
                <a:latin typeface="Calibri"/>
                <a:cs typeface="Calibri"/>
              </a:rPr>
              <a:t>sa</a:t>
            </a:r>
            <a:r>
              <a:rPr sz="3000" spc="-5" dirty="0">
                <a:latin typeface="Calibri"/>
                <a:cs typeface="Calibri"/>
              </a:rPr>
              <a:t>bl</a:t>
            </a:r>
            <a:r>
              <a:rPr sz="3000" spc="-15" dirty="0">
                <a:latin typeface="Calibri"/>
                <a:cs typeface="Calibri"/>
              </a:rPr>
              <a:t>e</a:t>
            </a:r>
            <a:r>
              <a:rPr sz="3000" dirty="0">
                <a:latin typeface="Calibri"/>
                <a:cs typeface="Calibri"/>
              </a:rPr>
              <a:t> so</a:t>
            </a:r>
            <a:r>
              <a:rPr sz="3000" spc="-5" dirty="0">
                <a:latin typeface="Calibri"/>
                <a:cs typeface="Calibri"/>
              </a:rPr>
              <a:t>f</a:t>
            </a:r>
            <a:r>
              <a:rPr sz="3000" spc="-10" dirty="0">
                <a:latin typeface="Calibri"/>
                <a:cs typeface="Calibri"/>
              </a:rPr>
              <a:t>t</a:t>
            </a:r>
            <a:r>
              <a:rPr sz="3000" spc="-60" dirty="0">
                <a:latin typeface="Calibri"/>
                <a:cs typeface="Calibri"/>
              </a:rPr>
              <a:t>w</a:t>
            </a:r>
            <a:r>
              <a:rPr sz="3000" spc="-15" dirty="0">
                <a:latin typeface="Calibri"/>
                <a:cs typeface="Calibri"/>
              </a:rPr>
              <a:t>a</a:t>
            </a:r>
            <a:r>
              <a:rPr sz="3000" spc="-55" dirty="0">
                <a:latin typeface="Calibri"/>
                <a:cs typeface="Calibri"/>
              </a:rPr>
              <a:t>r</a:t>
            </a:r>
            <a:r>
              <a:rPr sz="3000" spc="-15" dirty="0">
                <a:latin typeface="Calibri"/>
                <a:cs typeface="Calibri"/>
              </a:rPr>
              <a:t>e</a:t>
            </a:r>
            <a:r>
              <a:rPr sz="3000" dirty="0">
                <a:latin typeface="Calibri"/>
                <a:cs typeface="Calibri"/>
              </a:rPr>
              <a:t> </a:t>
            </a:r>
            <a:r>
              <a:rPr sz="3000" spc="-20" dirty="0">
                <a:latin typeface="Calibri"/>
                <a:cs typeface="Calibri"/>
              </a:rPr>
              <a:t>e</a:t>
            </a:r>
            <a:r>
              <a:rPr sz="3000" spc="-5" dirty="0">
                <a:latin typeface="Calibri"/>
                <a:cs typeface="Calibri"/>
              </a:rPr>
              <a:t>l</a:t>
            </a:r>
            <a:r>
              <a:rPr sz="3000" spc="-20" dirty="0">
                <a:latin typeface="Calibri"/>
                <a:cs typeface="Calibri"/>
              </a:rPr>
              <a:t>e</a:t>
            </a:r>
            <a:r>
              <a:rPr sz="3000" spc="-25" dirty="0">
                <a:latin typeface="Calibri"/>
                <a:cs typeface="Calibri"/>
              </a:rPr>
              <a:t>m</a:t>
            </a:r>
            <a:r>
              <a:rPr sz="3000" spc="-20" dirty="0">
                <a:latin typeface="Calibri"/>
                <a:cs typeface="Calibri"/>
              </a:rPr>
              <a:t>e</a:t>
            </a:r>
            <a:r>
              <a:rPr sz="3000" spc="-30" dirty="0">
                <a:latin typeface="Calibri"/>
                <a:cs typeface="Calibri"/>
              </a:rPr>
              <a:t>n</a:t>
            </a:r>
            <a:r>
              <a:rPr sz="3000" spc="-10" dirty="0">
                <a:latin typeface="Calibri"/>
                <a:cs typeface="Calibri"/>
              </a:rPr>
              <a:t>t</a:t>
            </a:r>
            <a:r>
              <a:rPr sz="3000" spc="-15" dirty="0">
                <a:latin typeface="Calibri"/>
                <a:cs typeface="Calibri"/>
              </a:rPr>
              <a:t> </a:t>
            </a:r>
            <a:r>
              <a:rPr sz="3000" dirty="0">
                <a:latin typeface="Calibri"/>
                <a:cs typeface="Calibri"/>
              </a:rPr>
              <a:t>t</a:t>
            </a:r>
            <a:r>
              <a:rPr sz="3000" spc="-5" dirty="0">
                <a:latin typeface="Calibri"/>
                <a:cs typeface="Calibri"/>
              </a:rPr>
              <a:t>h</a:t>
            </a:r>
            <a:r>
              <a:rPr sz="3000" spc="-25" dirty="0">
                <a:latin typeface="Calibri"/>
                <a:cs typeface="Calibri"/>
              </a:rPr>
              <a:t>a</a:t>
            </a:r>
            <a:r>
              <a:rPr sz="3000" spc="-10" dirty="0">
                <a:latin typeface="Calibri"/>
                <a:cs typeface="Calibri"/>
              </a:rPr>
              <a:t>t </a:t>
            </a:r>
            <a:r>
              <a:rPr sz="3000" spc="-5" dirty="0">
                <a:latin typeface="Calibri"/>
                <a:cs typeface="Calibri"/>
              </a:rPr>
              <a:t>p</a:t>
            </a:r>
            <a:r>
              <a:rPr sz="3000" spc="-50" dirty="0">
                <a:latin typeface="Calibri"/>
                <a:cs typeface="Calibri"/>
              </a:rPr>
              <a:t>r</a:t>
            </a:r>
            <a:r>
              <a:rPr sz="3000" spc="-10" dirty="0">
                <a:latin typeface="Calibri"/>
                <a:cs typeface="Calibri"/>
              </a:rPr>
              <a:t>o</a:t>
            </a:r>
            <a:r>
              <a:rPr sz="3000" spc="-15" dirty="0">
                <a:latin typeface="Calibri"/>
                <a:cs typeface="Calibri"/>
              </a:rPr>
              <a:t>v</a:t>
            </a:r>
            <a:r>
              <a:rPr sz="3000" spc="-5" dirty="0">
                <a:latin typeface="Calibri"/>
                <a:cs typeface="Calibri"/>
              </a:rPr>
              <a:t>ide</a:t>
            </a:r>
            <a:r>
              <a:rPr sz="3000" dirty="0">
                <a:latin typeface="Calibri"/>
                <a:cs typeface="Calibri"/>
              </a:rPr>
              <a:t>s</a:t>
            </a:r>
            <a:r>
              <a:rPr sz="3000" spc="5" dirty="0">
                <a:latin typeface="Calibri"/>
                <a:cs typeface="Calibri"/>
              </a:rPr>
              <a:t> </a:t>
            </a:r>
            <a:r>
              <a:rPr sz="3000" spc="-40" dirty="0">
                <a:latin typeface="Calibri"/>
                <a:cs typeface="Calibri"/>
              </a:rPr>
              <a:t>g</a:t>
            </a:r>
            <a:r>
              <a:rPr sz="3000" spc="-20" dirty="0">
                <a:latin typeface="Calibri"/>
                <a:cs typeface="Calibri"/>
              </a:rPr>
              <a:t>eneri</a:t>
            </a:r>
            <a:r>
              <a:rPr sz="3000" spc="-15" dirty="0">
                <a:latin typeface="Calibri"/>
                <a:cs typeface="Calibri"/>
              </a:rPr>
              <a:t>c</a:t>
            </a:r>
            <a:r>
              <a:rPr sz="3000" spc="-10" dirty="0">
                <a:latin typeface="Calibri"/>
                <a:cs typeface="Calibri"/>
              </a:rPr>
              <a:t> </a:t>
            </a:r>
            <a:r>
              <a:rPr sz="3000" spc="-5" dirty="0">
                <a:latin typeface="Calibri"/>
                <a:cs typeface="Calibri"/>
              </a:rPr>
              <a:t>fun</a:t>
            </a:r>
            <a:r>
              <a:rPr sz="3000" dirty="0">
                <a:latin typeface="Calibri"/>
                <a:cs typeface="Calibri"/>
              </a:rPr>
              <a:t>c</a:t>
            </a:r>
            <a:r>
              <a:rPr sz="3000" spc="-10" dirty="0">
                <a:latin typeface="Calibri"/>
                <a:cs typeface="Calibri"/>
              </a:rPr>
              <a:t>t</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a</a:t>
            </a:r>
            <a:r>
              <a:rPr sz="3000" spc="-5" dirty="0">
                <a:latin typeface="Calibri"/>
                <a:cs typeface="Calibri"/>
              </a:rPr>
              <a:t>li</a:t>
            </a:r>
            <a:r>
              <a:rPr sz="3000" dirty="0">
                <a:latin typeface="Calibri"/>
                <a:cs typeface="Calibri"/>
              </a:rPr>
              <a:t>t</a:t>
            </a:r>
            <a:r>
              <a:rPr sz="3000" spc="-235" dirty="0">
                <a:latin typeface="Calibri"/>
                <a:cs typeface="Calibri"/>
              </a:rPr>
              <a:t>y</a:t>
            </a:r>
            <a:r>
              <a:rPr sz="3000" spc="-10" dirty="0">
                <a:latin typeface="Calibri"/>
                <a:cs typeface="Calibri"/>
              </a:rPr>
              <a:t>,</a:t>
            </a:r>
            <a:r>
              <a:rPr sz="3000" dirty="0">
                <a:latin typeface="Calibri"/>
                <a:cs typeface="Calibri"/>
              </a:rPr>
              <a:t> a</a:t>
            </a:r>
            <a:r>
              <a:rPr sz="3000" spc="-5" dirty="0">
                <a:latin typeface="Calibri"/>
                <a:cs typeface="Calibri"/>
              </a:rPr>
              <a:t>dd</a:t>
            </a:r>
            <a:r>
              <a:rPr sz="3000" spc="-40" dirty="0">
                <a:latin typeface="Calibri"/>
                <a:cs typeface="Calibri"/>
              </a:rPr>
              <a:t>r</a:t>
            </a:r>
            <a:r>
              <a:rPr sz="3000" spc="-20" dirty="0">
                <a:latin typeface="Calibri"/>
                <a:cs typeface="Calibri"/>
              </a:rPr>
              <a:t>e</a:t>
            </a:r>
            <a:r>
              <a:rPr sz="3000" dirty="0">
                <a:latin typeface="Calibri"/>
                <a:cs typeface="Calibri"/>
              </a:rPr>
              <a:t>ss</a:t>
            </a:r>
            <a:r>
              <a:rPr sz="3000" spc="-5" dirty="0">
                <a:latin typeface="Calibri"/>
                <a:cs typeface="Calibri"/>
              </a:rPr>
              <a:t>ing </a:t>
            </a:r>
            <a:r>
              <a:rPr sz="3000" spc="-55" dirty="0">
                <a:latin typeface="Calibri"/>
                <a:cs typeface="Calibri"/>
              </a:rPr>
              <a:t>r</a:t>
            </a:r>
            <a:r>
              <a:rPr sz="3000" spc="-20" dirty="0">
                <a:latin typeface="Calibri"/>
                <a:cs typeface="Calibri"/>
              </a:rPr>
              <a:t>e</a:t>
            </a:r>
            <a:r>
              <a:rPr sz="3000" dirty="0">
                <a:latin typeface="Calibri"/>
                <a:cs typeface="Calibri"/>
              </a:rPr>
              <a:t>c</a:t>
            </a:r>
            <a:r>
              <a:rPr sz="3000" spc="-5" dirty="0">
                <a:latin typeface="Calibri"/>
                <a:cs typeface="Calibri"/>
              </a:rPr>
              <a:t>u</a:t>
            </a:r>
            <a:r>
              <a:rPr sz="3000" spc="-20" dirty="0">
                <a:latin typeface="Calibri"/>
                <a:cs typeface="Calibri"/>
              </a:rPr>
              <a:t>rr</a:t>
            </a:r>
            <a:r>
              <a:rPr sz="3000" spc="-5" dirty="0">
                <a:latin typeface="Calibri"/>
                <a:cs typeface="Calibri"/>
              </a:rPr>
              <a:t>in</a:t>
            </a:r>
            <a:r>
              <a:rPr sz="3000" spc="-15" dirty="0">
                <a:latin typeface="Calibri"/>
                <a:cs typeface="Calibri"/>
              </a:rPr>
              <a:t>g</a:t>
            </a:r>
            <a:r>
              <a:rPr sz="3000" spc="5" dirty="0">
                <a:latin typeface="Calibri"/>
                <a:cs typeface="Calibri"/>
              </a:rPr>
              <a:t> </a:t>
            </a:r>
            <a:r>
              <a:rPr sz="3000" spc="-40" dirty="0">
                <a:latin typeface="Calibri"/>
                <a:cs typeface="Calibri"/>
              </a:rPr>
              <a:t>c</a:t>
            </a:r>
            <a:r>
              <a:rPr sz="3000" dirty="0">
                <a:latin typeface="Calibri"/>
                <a:cs typeface="Calibri"/>
              </a:rPr>
              <a:t>o</a:t>
            </a:r>
            <a:r>
              <a:rPr sz="3000" spc="-5" dirty="0">
                <a:latin typeface="Calibri"/>
                <a:cs typeface="Calibri"/>
              </a:rPr>
              <a:t>n</a:t>
            </a:r>
            <a:r>
              <a:rPr sz="3000" spc="-15" dirty="0">
                <a:latin typeface="Calibri"/>
                <a:cs typeface="Calibri"/>
              </a:rPr>
              <a:t>c</a:t>
            </a:r>
            <a:r>
              <a:rPr sz="3000" spc="-20" dirty="0">
                <a:latin typeface="Calibri"/>
                <a:cs typeface="Calibri"/>
              </a:rPr>
              <a:t>er</a:t>
            </a:r>
            <a:r>
              <a:rPr sz="3000" spc="-5" dirty="0">
                <a:latin typeface="Calibri"/>
                <a:cs typeface="Calibri"/>
              </a:rPr>
              <a:t>n</a:t>
            </a:r>
            <a:r>
              <a:rPr sz="3000" dirty="0">
                <a:latin typeface="Calibri"/>
                <a:cs typeface="Calibri"/>
              </a:rPr>
              <a:t>s</a:t>
            </a:r>
            <a:r>
              <a:rPr sz="3000" spc="-5" dirty="0">
                <a:latin typeface="Calibri"/>
                <a:cs typeface="Calibri"/>
              </a:rPr>
              <a:t> </a:t>
            </a:r>
            <a:r>
              <a:rPr sz="3000" spc="-15" dirty="0">
                <a:latin typeface="Calibri"/>
                <a:cs typeface="Calibri"/>
              </a:rPr>
              <a:t>ac</a:t>
            </a:r>
            <a:r>
              <a:rPr sz="3000" spc="-65" dirty="0">
                <a:latin typeface="Calibri"/>
                <a:cs typeface="Calibri"/>
              </a:rPr>
              <a:t>r</a:t>
            </a:r>
            <a:r>
              <a:rPr sz="3000" dirty="0">
                <a:latin typeface="Calibri"/>
                <a:cs typeface="Calibri"/>
              </a:rPr>
              <a:t>oss</a:t>
            </a:r>
            <a:r>
              <a:rPr sz="3000" spc="-5" dirty="0">
                <a:latin typeface="Calibri"/>
                <a:cs typeface="Calibri"/>
              </a:rPr>
              <a:t> </a:t>
            </a:r>
            <a:r>
              <a:rPr sz="3000" dirty="0">
                <a:latin typeface="Calibri"/>
                <a:cs typeface="Calibri"/>
              </a:rPr>
              <a:t>a</a:t>
            </a:r>
            <a:r>
              <a:rPr sz="3000" spc="-5" dirty="0">
                <a:latin typeface="Calibri"/>
                <a:cs typeface="Calibri"/>
              </a:rPr>
              <a:t> </a:t>
            </a:r>
            <a:r>
              <a:rPr sz="3000" spc="-80" dirty="0">
                <a:latin typeface="Calibri"/>
                <a:cs typeface="Calibri"/>
              </a:rPr>
              <a:t>r</a:t>
            </a:r>
            <a:r>
              <a:rPr sz="3000" dirty="0">
                <a:latin typeface="Calibri"/>
                <a:cs typeface="Calibri"/>
              </a:rPr>
              <a:t>a</a:t>
            </a:r>
            <a:r>
              <a:rPr sz="3000" spc="-5" dirty="0">
                <a:latin typeface="Calibri"/>
                <a:cs typeface="Calibri"/>
              </a:rPr>
              <a:t>n</a:t>
            </a:r>
            <a:r>
              <a:rPr sz="3000" spc="-40" dirty="0">
                <a:latin typeface="Calibri"/>
                <a:cs typeface="Calibri"/>
              </a:rPr>
              <a:t>g</a:t>
            </a:r>
            <a:r>
              <a:rPr sz="3000" spc="-15" dirty="0">
                <a:latin typeface="Calibri"/>
                <a:cs typeface="Calibri"/>
              </a:rPr>
              <a:t>e </a:t>
            </a:r>
            <a:r>
              <a:rPr sz="3000" dirty="0">
                <a:latin typeface="Calibri"/>
                <a:cs typeface="Calibri"/>
              </a:rPr>
              <a:t>of a</a:t>
            </a:r>
            <a:r>
              <a:rPr sz="3000" spc="-5" dirty="0">
                <a:latin typeface="Calibri"/>
                <a:cs typeface="Calibri"/>
              </a:rPr>
              <a:t>ppli</a:t>
            </a:r>
            <a:r>
              <a:rPr sz="3000" spc="-40" dirty="0">
                <a:latin typeface="Calibri"/>
                <a:cs typeface="Calibri"/>
              </a:rPr>
              <a:t>c</a:t>
            </a:r>
            <a:r>
              <a:rPr sz="3000" spc="-25" dirty="0">
                <a:latin typeface="Calibri"/>
                <a:cs typeface="Calibri"/>
              </a:rPr>
              <a:t>a</a:t>
            </a:r>
            <a:r>
              <a:rPr sz="3000" dirty="0">
                <a:latin typeface="Calibri"/>
                <a:cs typeface="Calibri"/>
              </a:rPr>
              <a:t>t</a:t>
            </a:r>
            <a:r>
              <a:rPr sz="3000" spc="-5" dirty="0">
                <a:latin typeface="Calibri"/>
                <a:cs typeface="Calibri"/>
              </a:rPr>
              <a:t>i</a:t>
            </a:r>
            <a:r>
              <a:rPr sz="3000" dirty="0">
                <a:latin typeface="Calibri"/>
                <a:cs typeface="Calibri"/>
              </a:rPr>
              <a:t>o</a:t>
            </a:r>
            <a:r>
              <a:rPr sz="3000" spc="-5" dirty="0">
                <a:latin typeface="Calibri"/>
                <a:cs typeface="Calibri"/>
              </a:rPr>
              <a:t>n</a:t>
            </a:r>
            <a:r>
              <a:rPr sz="3000" dirty="0">
                <a:latin typeface="Calibri"/>
                <a:cs typeface="Calibri"/>
              </a:rPr>
              <a:t>s.</a:t>
            </a:r>
          </a:p>
          <a:p>
            <a:pPr marL="756285" lvl="1" indent="-286385" algn="l">
              <a:lnSpc>
                <a:spcPct val="100000"/>
              </a:lnSpc>
              <a:spcBef>
                <a:spcPts val="650"/>
              </a:spcBef>
              <a:buFont typeface="Arial"/>
              <a:buChar char="–"/>
              <a:tabLst>
                <a:tab pos="756920" algn="l"/>
              </a:tabLst>
            </a:pPr>
            <a:r>
              <a:rPr sz="2600" spc="-5" dirty="0">
                <a:latin typeface="Calibri"/>
                <a:cs typeface="Calibri"/>
              </a:rPr>
              <a:t>E</a:t>
            </a:r>
            <a:r>
              <a:rPr sz="2600" spc="-50" dirty="0">
                <a:latin typeface="Calibri"/>
                <a:cs typeface="Calibri"/>
              </a:rPr>
              <a:t>x</a:t>
            </a:r>
            <a:r>
              <a:rPr sz="2600" dirty="0">
                <a:latin typeface="Calibri"/>
                <a:cs typeface="Calibri"/>
              </a:rPr>
              <a:t>a</a:t>
            </a:r>
            <a:r>
              <a:rPr sz="2600" spc="-5" dirty="0">
                <a:latin typeface="Calibri"/>
                <a:cs typeface="Calibri"/>
              </a:rPr>
              <a:t>mp</a:t>
            </a:r>
            <a:r>
              <a:rPr sz="2600" dirty="0">
                <a:latin typeface="Calibri"/>
                <a:cs typeface="Calibri"/>
              </a:rPr>
              <a:t>les</a:t>
            </a:r>
            <a:r>
              <a:rPr sz="2600" spc="-25" dirty="0">
                <a:latin typeface="Calibri"/>
                <a:cs typeface="Calibri"/>
              </a:rPr>
              <a:t> </a:t>
            </a:r>
            <a:r>
              <a:rPr sz="2600" spc="-65" dirty="0">
                <a:latin typeface="Calibri"/>
                <a:cs typeface="Calibri"/>
              </a:rPr>
              <a:t>f</a:t>
            </a:r>
            <a:r>
              <a:rPr sz="2600" spc="-10" dirty="0">
                <a:latin typeface="Calibri"/>
                <a:cs typeface="Calibri"/>
              </a:rPr>
              <a:t>o</a:t>
            </a:r>
            <a:r>
              <a:rPr sz="2600" dirty="0">
                <a:latin typeface="Calibri"/>
                <a:cs typeface="Calibri"/>
              </a:rPr>
              <a:t>r</a:t>
            </a:r>
            <a:r>
              <a:rPr sz="2600" spc="15" dirty="0">
                <a:latin typeface="Calibri"/>
                <a:cs typeface="Calibri"/>
              </a:rPr>
              <a:t> </a:t>
            </a:r>
            <a:r>
              <a:rPr sz="2600" spc="-5" dirty="0">
                <a:latin typeface="Calibri"/>
                <a:cs typeface="Calibri"/>
              </a:rPr>
              <a:t>J</a:t>
            </a:r>
            <a:r>
              <a:rPr sz="2600" spc="-50" dirty="0">
                <a:latin typeface="Calibri"/>
                <a:cs typeface="Calibri"/>
              </a:rPr>
              <a:t>a</a:t>
            </a:r>
            <a:r>
              <a:rPr sz="2600" spc="-40" dirty="0">
                <a:latin typeface="Calibri"/>
                <a:cs typeface="Calibri"/>
              </a:rPr>
              <a:t>v</a:t>
            </a:r>
            <a:r>
              <a:rPr sz="2600" dirty="0">
                <a:latin typeface="Calibri"/>
                <a:cs typeface="Calibri"/>
              </a:rPr>
              <a:t>a:</a:t>
            </a:r>
          </a:p>
        </p:txBody>
      </p:sp>
      <p:graphicFrame>
        <p:nvGraphicFramePr>
          <p:cNvPr id="4" name="object 4"/>
          <p:cNvGraphicFramePr>
            <a:graphicFrameLocks noGrp="1"/>
          </p:cNvGraphicFramePr>
          <p:nvPr>
            <p:extLst>
              <p:ext uri="{D42A27DB-BD31-4B8C-83A1-F6EECF244321}">
                <p14:modId xmlns:p14="http://schemas.microsoft.com/office/powerpoint/2010/main" val="1201602232"/>
              </p:ext>
            </p:extLst>
          </p:nvPr>
        </p:nvGraphicFramePr>
        <p:xfrm>
          <a:off x="309563" y="4572685"/>
          <a:ext cx="8524874" cy="2036796"/>
        </p:xfrm>
        <a:graphic>
          <a:graphicData uri="http://schemas.openxmlformats.org/drawingml/2006/table">
            <a:tbl>
              <a:tblPr firstRow="1" bandRow="1">
                <a:tableStyleId>{2D5ABB26-0587-4C30-8999-92F81FD0307C}</a:tableStyleId>
              </a:tblPr>
              <a:tblGrid>
                <a:gridCol w="3304824">
                  <a:extLst>
                    <a:ext uri="{9D8B030D-6E8A-4147-A177-3AD203B41FA5}">
                      <a16:colId xmlns:a16="http://schemas.microsoft.com/office/drawing/2014/main" val="20000"/>
                    </a:ext>
                  </a:extLst>
                </a:gridCol>
                <a:gridCol w="268005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47992">
                <a:tc>
                  <a:txBody>
                    <a:bodyPr/>
                    <a:lstStyle/>
                    <a:p>
                      <a:pPr marL="84455">
                        <a:lnSpc>
                          <a:spcPct val="100000"/>
                        </a:lnSpc>
                      </a:pPr>
                      <a:r>
                        <a:rPr sz="1600" b="1" dirty="0">
                          <a:solidFill>
                            <a:srgbClr val="FFFFFF"/>
                          </a:solidFill>
                          <a:latin typeface="Arial"/>
                          <a:cs typeface="Arial"/>
                        </a:rPr>
                        <a:t>C</a:t>
                      </a:r>
                      <a:r>
                        <a:rPr sz="1600" b="1" spc="-5" dirty="0">
                          <a:solidFill>
                            <a:srgbClr val="FFFFFF"/>
                          </a:solidFill>
                          <a:latin typeface="Arial"/>
                          <a:cs typeface="Arial"/>
                        </a:rPr>
                        <a:t>on</a:t>
                      </a:r>
                      <a:r>
                        <a:rPr sz="1600" b="1" dirty="0">
                          <a:solidFill>
                            <a:srgbClr val="FFFFFF"/>
                          </a:solidFill>
                          <a:latin typeface="Arial"/>
                          <a:cs typeface="Arial"/>
                        </a:rPr>
                        <a:t>cern</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090">
                        <a:lnSpc>
                          <a:spcPct val="100000"/>
                        </a:lnSpc>
                      </a:pPr>
                      <a:r>
                        <a:rPr sz="1600" b="1" spc="-5" dirty="0">
                          <a:solidFill>
                            <a:srgbClr val="FFFFFF"/>
                          </a:solidFill>
                          <a:latin typeface="Arial"/>
                          <a:cs typeface="Arial"/>
                        </a:rPr>
                        <a:t>F</a:t>
                      </a:r>
                      <a:r>
                        <a:rPr sz="1600" b="1" dirty="0">
                          <a:solidFill>
                            <a:srgbClr val="FFFFFF"/>
                          </a:solidFill>
                          <a:latin typeface="Arial"/>
                          <a:cs typeface="Arial"/>
                        </a:rPr>
                        <a:t>ra</a:t>
                      </a:r>
                      <a:r>
                        <a:rPr sz="1600" b="1" spc="-5" dirty="0">
                          <a:solidFill>
                            <a:srgbClr val="FFFFFF"/>
                          </a:solidFill>
                          <a:latin typeface="Arial"/>
                          <a:cs typeface="Arial"/>
                        </a:rPr>
                        <a:t>m</a:t>
                      </a:r>
                      <a:r>
                        <a:rPr sz="1600" b="1" dirty="0">
                          <a:solidFill>
                            <a:srgbClr val="FFFFFF"/>
                          </a:solidFill>
                          <a:latin typeface="Arial"/>
                          <a:cs typeface="Arial"/>
                        </a:rPr>
                        <a:t>e</a:t>
                      </a:r>
                      <a:r>
                        <a:rPr sz="1600" b="1" spc="40" dirty="0">
                          <a:solidFill>
                            <a:srgbClr val="FFFFFF"/>
                          </a:solidFill>
                          <a:latin typeface="Arial"/>
                          <a:cs typeface="Arial"/>
                        </a:rPr>
                        <a:t>w</a:t>
                      </a:r>
                      <a:r>
                        <a:rPr sz="1600" b="1" spc="-5" dirty="0">
                          <a:solidFill>
                            <a:srgbClr val="FFFFFF"/>
                          </a:solidFill>
                          <a:latin typeface="Arial"/>
                          <a:cs typeface="Arial"/>
                        </a:rPr>
                        <a:t>o</a:t>
                      </a:r>
                      <a:r>
                        <a:rPr sz="1600" b="1" dirty="0">
                          <a:solidFill>
                            <a:srgbClr val="FFFFFF"/>
                          </a:solidFill>
                          <a:latin typeface="Arial"/>
                          <a:cs typeface="Arial"/>
                        </a:rPr>
                        <a:t>rk</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090">
                        <a:lnSpc>
                          <a:spcPct val="100000"/>
                        </a:lnSpc>
                      </a:pPr>
                      <a:r>
                        <a:rPr sz="1600" b="1" dirty="0">
                          <a:solidFill>
                            <a:srgbClr val="FFFFFF"/>
                          </a:solidFill>
                          <a:latin typeface="Arial"/>
                          <a:cs typeface="Arial"/>
                        </a:rPr>
                        <a:t>Usa</a:t>
                      </a:r>
                      <a:r>
                        <a:rPr sz="1600" b="1" spc="-5" dirty="0">
                          <a:solidFill>
                            <a:srgbClr val="FFFFFF"/>
                          </a:solidFill>
                          <a:latin typeface="Arial"/>
                          <a:cs typeface="Arial"/>
                        </a:rPr>
                        <a:t>g</a:t>
                      </a:r>
                      <a:r>
                        <a:rPr sz="1600" b="1" dirty="0">
                          <a:solidFill>
                            <a:srgbClr val="FFFFFF"/>
                          </a:solidFill>
                          <a:latin typeface="Arial"/>
                          <a:cs typeface="Arial"/>
                        </a:rPr>
                        <a:t>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322593">
                <a:tc>
                  <a:txBody>
                    <a:bodyPr/>
                    <a:lstStyle/>
                    <a:p>
                      <a:pPr marL="84455">
                        <a:lnSpc>
                          <a:spcPct val="100000"/>
                        </a:lnSpc>
                      </a:pPr>
                      <a:r>
                        <a:rPr sz="1600" dirty="0">
                          <a:latin typeface="Arial"/>
                          <a:cs typeface="Arial"/>
                        </a:rPr>
                        <a:t>Lo</a:t>
                      </a:r>
                      <a:r>
                        <a:rPr sz="1600" spc="5" dirty="0">
                          <a:latin typeface="Arial"/>
                          <a:cs typeface="Arial"/>
                        </a:rPr>
                        <a:t>c</a:t>
                      </a:r>
                      <a:r>
                        <a:rPr sz="1600" dirty="0">
                          <a:latin typeface="Arial"/>
                          <a:cs typeface="Arial"/>
                        </a:rPr>
                        <a:t>al</a:t>
                      </a:r>
                      <a:r>
                        <a:rPr sz="1600" spc="-10" dirty="0">
                          <a:latin typeface="Arial"/>
                          <a:cs typeface="Arial"/>
                        </a:rPr>
                        <a:t> </a:t>
                      </a:r>
                      <a:r>
                        <a:rPr sz="1600" dirty="0">
                          <a:latin typeface="Arial"/>
                          <a:cs typeface="Arial"/>
                        </a:rPr>
                        <a:t>u</a:t>
                      </a:r>
                      <a:r>
                        <a:rPr sz="1600" spc="5" dirty="0">
                          <a:latin typeface="Arial"/>
                          <a:cs typeface="Arial"/>
                        </a:rPr>
                        <a:t>s</a:t>
                      </a:r>
                      <a:r>
                        <a:rPr sz="1600" dirty="0">
                          <a:latin typeface="Arial"/>
                          <a:cs typeface="Arial"/>
                        </a:rPr>
                        <a:t>er</a:t>
                      </a:r>
                      <a:r>
                        <a:rPr sz="1600" spc="5" dirty="0">
                          <a:latin typeface="Arial"/>
                          <a:cs typeface="Arial"/>
                        </a:rPr>
                        <a:t> i</a:t>
                      </a:r>
                      <a:r>
                        <a:rPr sz="1600" dirty="0">
                          <a:latin typeface="Arial"/>
                          <a:cs typeface="Arial"/>
                        </a:rPr>
                        <a:t>nte</a:t>
                      </a:r>
                      <a:r>
                        <a:rPr sz="1600" spc="-5" dirty="0">
                          <a:latin typeface="Arial"/>
                          <a:cs typeface="Arial"/>
                        </a:rPr>
                        <a:t>r</a:t>
                      </a:r>
                      <a:r>
                        <a:rPr sz="1600" dirty="0">
                          <a:latin typeface="Arial"/>
                          <a:cs typeface="Arial"/>
                        </a:rPr>
                        <a:t>fa</a:t>
                      </a:r>
                      <a:r>
                        <a:rPr sz="1600" spc="5" dirty="0">
                          <a:latin typeface="Arial"/>
                          <a:cs typeface="Arial"/>
                        </a:rPr>
                        <a:t>c</a:t>
                      </a:r>
                      <a:r>
                        <a:rPr sz="1600" dirty="0">
                          <a:latin typeface="Arial"/>
                          <a:cs typeface="Arial"/>
                        </a:rPr>
                        <a:t>e</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dirty="0">
                          <a:latin typeface="Arial"/>
                          <a:cs typeface="Arial"/>
                        </a:rPr>
                        <a:t>S</a:t>
                      </a:r>
                      <a:r>
                        <a:rPr sz="1600" spc="-15" dirty="0">
                          <a:latin typeface="Arial"/>
                          <a:cs typeface="Arial"/>
                        </a:rPr>
                        <a:t>w</a:t>
                      </a:r>
                      <a:r>
                        <a:rPr sz="1600" spc="5" dirty="0">
                          <a:latin typeface="Arial"/>
                          <a:cs typeface="Arial"/>
                        </a:rPr>
                        <a:t>i</a:t>
                      </a:r>
                      <a:r>
                        <a:rPr sz="1600" dirty="0">
                          <a:latin typeface="Arial"/>
                          <a:cs typeface="Arial"/>
                        </a:rPr>
                        <a:t>ng</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dirty="0">
                          <a:latin typeface="Arial"/>
                          <a:cs typeface="Arial"/>
                        </a:rPr>
                        <a:t>Inhe</a:t>
                      </a:r>
                      <a:r>
                        <a:rPr sz="1600" spc="-5" dirty="0">
                          <a:latin typeface="Arial"/>
                          <a:cs typeface="Arial"/>
                        </a:rPr>
                        <a:t>r</a:t>
                      </a:r>
                      <a:r>
                        <a:rPr sz="1600" spc="5" dirty="0">
                          <a:latin typeface="Arial"/>
                          <a:cs typeface="Arial"/>
                        </a:rPr>
                        <a:t>i</a:t>
                      </a:r>
                      <a:r>
                        <a:rPr sz="1600" dirty="0">
                          <a:latin typeface="Arial"/>
                          <a:cs typeface="Arial"/>
                        </a:rPr>
                        <a:t>tan</a:t>
                      </a:r>
                      <a:r>
                        <a:rPr sz="1600" spc="5" dirty="0">
                          <a:latin typeface="Arial"/>
                          <a:cs typeface="Arial"/>
                        </a:rPr>
                        <a:t>c</a:t>
                      </a:r>
                      <a:r>
                        <a:rPr sz="1600" dirty="0">
                          <a:latin typeface="Arial"/>
                          <a:cs typeface="Arial"/>
                        </a:rPr>
                        <a:t>e</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1"/>
                  </a:ext>
                </a:extLst>
              </a:tr>
              <a:tr h="335293">
                <a:tc>
                  <a:txBody>
                    <a:bodyPr/>
                    <a:lstStyle/>
                    <a:p>
                      <a:pPr marL="84455">
                        <a:lnSpc>
                          <a:spcPct val="100000"/>
                        </a:lnSpc>
                      </a:pPr>
                      <a:r>
                        <a:rPr sz="1600" spc="-20" dirty="0">
                          <a:latin typeface="Arial"/>
                          <a:cs typeface="Arial"/>
                        </a:rPr>
                        <a:t>W</a:t>
                      </a:r>
                      <a:r>
                        <a:rPr sz="1600" dirty="0">
                          <a:latin typeface="Arial"/>
                          <a:cs typeface="Arial"/>
                        </a:rPr>
                        <a:t>eb</a:t>
                      </a:r>
                      <a:r>
                        <a:rPr sz="1600" spc="-5" dirty="0">
                          <a:latin typeface="Arial"/>
                          <a:cs typeface="Arial"/>
                        </a:rPr>
                        <a:t> </a:t>
                      </a:r>
                      <a:r>
                        <a:rPr sz="1600" dirty="0">
                          <a:latin typeface="Arial"/>
                          <a:cs typeface="Arial"/>
                        </a:rPr>
                        <a:t>UI</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spc="5" dirty="0">
                          <a:latin typeface="Arial"/>
                          <a:cs typeface="Arial"/>
                        </a:rPr>
                        <a:t>J</a:t>
                      </a:r>
                      <a:r>
                        <a:rPr sz="1600" dirty="0">
                          <a:latin typeface="Arial"/>
                          <a:cs typeface="Arial"/>
                        </a:rPr>
                        <a:t>a</a:t>
                      </a:r>
                      <a:r>
                        <a:rPr sz="1600" spc="5" dirty="0">
                          <a:latin typeface="Arial"/>
                          <a:cs typeface="Arial"/>
                        </a:rPr>
                        <a:t>v</a:t>
                      </a:r>
                      <a:r>
                        <a:rPr sz="1600" dirty="0">
                          <a:latin typeface="Arial"/>
                          <a:cs typeface="Arial"/>
                        </a:rPr>
                        <a:t>a</a:t>
                      </a:r>
                      <a:r>
                        <a:rPr sz="1600" spc="-5" dirty="0">
                          <a:latin typeface="Arial"/>
                          <a:cs typeface="Arial"/>
                        </a:rPr>
                        <a:t> </a:t>
                      </a:r>
                      <a:r>
                        <a:rPr sz="1600" dirty="0">
                          <a:latin typeface="Arial"/>
                          <a:cs typeface="Arial"/>
                        </a:rPr>
                        <a:t>Se</a:t>
                      </a:r>
                      <a:r>
                        <a:rPr sz="1600" spc="-5" dirty="0">
                          <a:latin typeface="Arial"/>
                          <a:cs typeface="Arial"/>
                        </a:rPr>
                        <a:t>r</a:t>
                      </a:r>
                      <a:r>
                        <a:rPr sz="1600" spc="5" dirty="0">
                          <a:latin typeface="Arial"/>
                          <a:cs typeface="Arial"/>
                        </a:rPr>
                        <a:t>v</a:t>
                      </a:r>
                      <a:r>
                        <a:rPr sz="1600" dirty="0">
                          <a:latin typeface="Arial"/>
                          <a:cs typeface="Arial"/>
                        </a:rPr>
                        <a:t>er</a:t>
                      </a:r>
                      <a:r>
                        <a:rPr sz="1600" spc="5" dirty="0">
                          <a:latin typeface="Arial"/>
                          <a:cs typeface="Arial"/>
                        </a:rPr>
                        <a:t> </a:t>
                      </a:r>
                      <a:r>
                        <a:rPr sz="1600" spc="-5" dirty="0">
                          <a:latin typeface="Arial"/>
                          <a:cs typeface="Arial"/>
                        </a:rPr>
                        <a:t>F</a:t>
                      </a:r>
                      <a:r>
                        <a:rPr sz="1600" dirty="0">
                          <a:latin typeface="Arial"/>
                          <a:cs typeface="Arial"/>
                        </a:rPr>
                        <a:t>a</a:t>
                      </a:r>
                      <a:r>
                        <a:rPr sz="1600" spc="5" dirty="0">
                          <a:latin typeface="Arial"/>
                          <a:cs typeface="Arial"/>
                        </a:rPr>
                        <a:t>c</a:t>
                      </a:r>
                      <a:r>
                        <a:rPr sz="1600" dirty="0">
                          <a:latin typeface="Arial"/>
                          <a:cs typeface="Arial"/>
                        </a:rPr>
                        <a:t>es</a:t>
                      </a:r>
                      <a:r>
                        <a:rPr sz="1600" spc="5" dirty="0">
                          <a:latin typeface="Arial"/>
                          <a:cs typeface="Arial"/>
                        </a:rPr>
                        <a:t> </a:t>
                      </a:r>
                      <a:r>
                        <a:rPr sz="1600" spc="-5" dirty="0">
                          <a:latin typeface="Arial"/>
                          <a:cs typeface="Arial"/>
                        </a:rPr>
                        <a:t>(</a:t>
                      </a:r>
                      <a:r>
                        <a:rPr sz="1600" spc="5" dirty="0">
                          <a:latin typeface="Arial"/>
                          <a:cs typeface="Arial"/>
                        </a:rPr>
                        <a:t>J</a:t>
                      </a:r>
                      <a:r>
                        <a:rPr sz="1600" dirty="0">
                          <a:latin typeface="Arial"/>
                          <a:cs typeface="Arial"/>
                        </a:rPr>
                        <a:t>S</a:t>
                      </a:r>
                      <a:r>
                        <a:rPr sz="1600" spc="-5" dirty="0">
                          <a:latin typeface="Arial"/>
                          <a:cs typeface="Arial"/>
                        </a:rPr>
                        <a:t>F</a:t>
                      </a:r>
                      <a:r>
                        <a:rPr sz="1600" dirty="0">
                          <a:latin typeface="Arial"/>
                          <a:cs typeface="Arial"/>
                        </a:rPr>
                        <a:t>)</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dirty="0">
                          <a:latin typeface="Arial"/>
                          <a:cs typeface="Arial"/>
                        </a:rPr>
                        <a:t>XML,</a:t>
                      </a:r>
                      <a:r>
                        <a:rPr sz="1600" spc="-75" dirty="0">
                          <a:latin typeface="Arial"/>
                          <a:cs typeface="Arial"/>
                        </a:rPr>
                        <a:t> </a:t>
                      </a:r>
                      <a:r>
                        <a:rPr sz="1600" dirty="0">
                          <a:latin typeface="Arial"/>
                          <a:cs typeface="Arial"/>
                        </a:rPr>
                        <a:t>Annotat</a:t>
                      </a:r>
                      <a:r>
                        <a:rPr sz="1600" spc="5" dirty="0">
                          <a:latin typeface="Arial"/>
                          <a:cs typeface="Arial"/>
                        </a:rPr>
                        <a:t>i</a:t>
                      </a:r>
                      <a:r>
                        <a:rPr sz="1600" dirty="0">
                          <a:latin typeface="Arial"/>
                          <a:cs typeface="Arial"/>
                        </a:rPr>
                        <a:t>ons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360330">
                <a:tc>
                  <a:txBody>
                    <a:bodyPr/>
                    <a:lstStyle/>
                    <a:p>
                      <a:pPr marL="84455">
                        <a:lnSpc>
                          <a:spcPct val="100000"/>
                        </a:lnSpc>
                      </a:pPr>
                      <a:r>
                        <a:rPr sz="1600" dirty="0">
                          <a:latin typeface="Arial"/>
                          <a:cs typeface="Arial"/>
                        </a:rPr>
                        <a:t>Component</a:t>
                      </a:r>
                      <a:r>
                        <a:rPr sz="1600" spc="10" dirty="0">
                          <a:latin typeface="Arial"/>
                          <a:cs typeface="Arial"/>
                        </a:rPr>
                        <a:t> </a:t>
                      </a:r>
                      <a:r>
                        <a:rPr sz="1600" spc="5" dirty="0">
                          <a:latin typeface="Arial"/>
                          <a:cs typeface="Arial"/>
                        </a:rPr>
                        <a:t>c</a:t>
                      </a:r>
                      <a:r>
                        <a:rPr sz="1600" dirty="0">
                          <a:latin typeface="Arial"/>
                          <a:cs typeface="Arial"/>
                        </a:rPr>
                        <a:t>onne</a:t>
                      </a:r>
                      <a:r>
                        <a:rPr sz="1600" spc="5" dirty="0">
                          <a:latin typeface="Arial"/>
                          <a:cs typeface="Arial"/>
                        </a:rPr>
                        <a:t>c</a:t>
                      </a:r>
                      <a:r>
                        <a:rPr sz="1600" dirty="0">
                          <a:latin typeface="Arial"/>
                          <a:cs typeface="Arial"/>
                        </a:rPr>
                        <a:t>t</a:t>
                      </a:r>
                      <a:r>
                        <a:rPr sz="1600" spc="5" dirty="0">
                          <a:latin typeface="Arial"/>
                          <a:cs typeface="Arial"/>
                        </a:rPr>
                        <a:t>i</a:t>
                      </a:r>
                      <a:r>
                        <a:rPr sz="1600" dirty="0">
                          <a:latin typeface="Arial"/>
                          <a:cs typeface="Arial"/>
                        </a:rPr>
                        <a:t>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85090">
                        <a:lnSpc>
                          <a:spcPct val="100000"/>
                        </a:lnSpc>
                      </a:pPr>
                      <a:r>
                        <a:rPr sz="1600" dirty="0">
                          <a:latin typeface="Arial"/>
                          <a:cs typeface="Arial"/>
                        </a:rPr>
                        <a:t>Sp</a:t>
                      </a:r>
                      <a:r>
                        <a:rPr sz="1600" spc="-5" dirty="0">
                          <a:latin typeface="Arial"/>
                          <a:cs typeface="Arial"/>
                        </a:rPr>
                        <a:t>r</a:t>
                      </a:r>
                      <a:r>
                        <a:rPr sz="1600" spc="5" dirty="0">
                          <a:latin typeface="Arial"/>
                          <a:cs typeface="Arial"/>
                        </a:rPr>
                        <a:t>i</a:t>
                      </a:r>
                      <a:r>
                        <a:rPr sz="1600" dirty="0">
                          <a:latin typeface="Arial"/>
                          <a:cs typeface="Arial"/>
                        </a:rPr>
                        <a:t>ng</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85090">
                        <a:lnSpc>
                          <a:spcPct val="100000"/>
                        </a:lnSpc>
                      </a:pPr>
                      <a:r>
                        <a:rPr sz="1600" dirty="0">
                          <a:latin typeface="Arial"/>
                          <a:cs typeface="Arial"/>
                        </a:rPr>
                        <a:t>XML,</a:t>
                      </a:r>
                      <a:r>
                        <a:rPr sz="1600" spc="-75" dirty="0">
                          <a:latin typeface="Arial"/>
                          <a:cs typeface="Arial"/>
                        </a:rPr>
                        <a:t> </a:t>
                      </a:r>
                      <a:r>
                        <a:rPr sz="1600" dirty="0">
                          <a:latin typeface="Arial"/>
                          <a:cs typeface="Arial"/>
                        </a:rPr>
                        <a:t>Annotat</a:t>
                      </a:r>
                      <a:r>
                        <a:rPr sz="1600" spc="5" dirty="0">
                          <a:latin typeface="Arial"/>
                          <a:cs typeface="Arial"/>
                        </a:rPr>
                        <a:t>i</a:t>
                      </a:r>
                      <a:r>
                        <a:rPr sz="1600" dirty="0">
                          <a:latin typeface="Arial"/>
                          <a:cs typeface="Arial"/>
                        </a:rPr>
                        <a:t>ons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335293">
                <a:tc>
                  <a:txBody>
                    <a:bodyPr/>
                    <a:lstStyle/>
                    <a:p>
                      <a:pPr marL="84455">
                        <a:lnSpc>
                          <a:spcPct val="100000"/>
                        </a:lnSpc>
                      </a:pPr>
                      <a:r>
                        <a:rPr sz="1600" dirty="0">
                          <a:latin typeface="Arial"/>
                          <a:cs typeface="Arial"/>
                        </a:rPr>
                        <a:t>Se</a:t>
                      </a:r>
                      <a:r>
                        <a:rPr sz="1600" spc="5" dirty="0">
                          <a:latin typeface="Arial"/>
                          <a:cs typeface="Arial"/>
                        </a:rPr>
                        <a:t>c</a:t>
                      </a:r>
                      <a:r>
                        <a:rPr sz="1600" dirty="0">
                          <a:latin typeface="Arial"/>
                          <a:cs typeface="Arial"/>
                        </a:rPr>
                        <a:t>u</a:t>
                      </a:r>
                      <a:r>
                        <a:rPr sz="1600" spc="-5" dirty="0">
                          <a:latin typeface="Arial"/>
                          <a:cs typeface="Arial"/>
                        </a:rPr>
                        <a:t>r</a:t>
                      </a:r>
                      <a:r>
                        <a:rPr sz="1600" spc="5" dirty="0">
                          <a:latin typeface="Arial"/>
                          <a:cs typeface="Arial"/>
                        </a:rPr>
                        <a:t>i</a:t>
                      </a:r>
                      <a:r>
                        <a:rPr sz="1600" dirty="0">
                          <a:latin typeface="Arial"/>
                          <a:cs typeface="Arial"/>
                        </a:rPr>
                        <a:t>ty </a:t>
                      </a:r>
                      <a:r>
                        <a:rPr sz="1600" spc="-5" dirty="0">
                          <a:latin typeface="Arial"/>
                          <a:cs typeface="Arial"/>
                        </a:rPr>
                        <a:t>(</a:t>
                      </a:r>
                      <a:r>
                        <a:rPr sz="1600" dirty="0">
                          <a:latin typeface="Arial"/>
                          <a:cs typeface="Arial"/>
                        </a:rPr>
                        <a:t>authent</a:t>
                      </a:r>
                      <a:r>
                        <a:rPr sz="1600" spc="5" dirty="0">
                          <a:latin typeface="Arial"/>
                          <a:cs typeface="Arial"/>
                        </a:rPr>
                        <a:t>ic</a:t>
                      </a:r>
                      <a:r>
                        <a:rPr sz="1600" dirty="0">
                          <a:latin typeface="Arial"/>
                          <a:cs typeface="Arial"/>
                        </a:rPr>
                        <a:t>at</a:t>
                      </a:r>
                      <a:r>
                        <a:rPr sz="1600" spc="5" dirty="0">
                          <a:latin typeface="Arial"/>
                          <a:cs typeface="Arial"/>
                        </a:rPr>
                        <a:t>i</a:t>
                      </a:r>
                      <a:r>
                        <a:rPr sz="1600" dirty="0">
                          <a:latin typeface="Arial"/>
                          <a:cs typeface="Arial"/>
                        </a:rPr>
                        <a:t>on,</a:t>
                      </a:r>
                      <a:r>
                        <a:rPr sz="1600" spc="20" dirty="0">
                          <a:latin typeface="Arial"/>
                          <a:cs typeface="Arial"/>
                        </a:rPr>
                        <a:t> </a:t>
                      </a:r>
                      <a:r>
                        <a:rPr sz="1600" dirty="0">
                          <a:latin typeface="Arial"/>
                          <a:cs typeface="Arial"/>
                        </a:rPr>
                        <a:t>auth)</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dirty="0">
                          <a:latin typeface="Arial"/>
                          <a:cs typeface="Arial"/>
                        </a:rPr>
                        <a:t>Sp</a:t>
                      </a:r>
                      <a:r>
                        <a:rPr sz="1600" spc="-5" dirty="0">
                          <a:latin typeface="Arial"/>
                          <a:cs typeface="Arial"/>
                        </a:rPr>
                        <a:t>r</a:t>
                      </a:r>
                      <a:r>
                        <a:rPr sz="1600" spc="5" dirty="0">
                          <a:latin typeface="Arial"/>
                          <a:cs typeface="Arial"/>
                        </a:rPr>
                        <a:t>i</a:t>
                      </a:r>
                      <a:r>
                        <a:rPr sz="1600" dirty="0">
                          <a:latin typeface="Arial"/>
                          <a:cs typeface="Arial"/>
                        </a:rPr>
                        <a:t>ng</a:t>
                      </a:r>
                      <a:r>
                        <a:rPr sz="1600" spc="-5" dirty="0">
                          <a:latin typeface="Arial"/>
                          <a:cs typeface="Arial"/>
                        </a:rPr>
                        <a:t>-</a:t>
                      </a:r>
                      <a:r>
                        <a:rPr sz="1600" dirty="0">
                          <a:latin typeface="Arial"/>
                          <a:cs typeface="Arial"/>
                        </a:rPr>
                        <a:t>Se</a:t>
                      </a:r>
                      <a:r>
                        <a:rPr sz="1600" spc="5" dirty="0">
                          <a:latin typeface="Arial"/>
                          <a:cs typeface="Arial"/>
                        </a:rPr>
                        <a:t>c</a:t>
                      </a:r>
                      <a:r>
                        <a:rPr sz="1600" dirty="0">
                          <a:latin typeface="Arial"/>
                          <a:cs typeface="Arial"/>
                        </a:rPr>
                        <a:t>u</a:t>
                      </a:r>
                      <a:r>
                        <a:rPr sz="1600" spc="-5" dirty="0">
                          <a:latin typeface="Arial"/>
                          <a:cs typeface="Arial"/>
                        </a:rPr>
                        <a:t>r</a:t>
                      </a:r>
                      <a:r>
                        <a:rPr sz="1600" spc="5" dirty="0">
                          <a:latin typeface="Arial"/>
                          <a:cs typeface="Arial"/>
                        </a:rPr>
                        <a:t>i</a:t>
                      </a:r>
                      <a:r>
                        <a:rPr sz="1600" dirty="0">
                          <a:latin typeface="Arial"/>
                          <a:cs typeface="Arial"/>
                        </a:rPr>
                        <a:t>ty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85090">
                        <a:lnSpc>
                          <a:spcPct val="100000"/>
                        </a:lnSpc>
                      </a:pPr>
                      <a:r>
                        <a:rPr sz="1600" dirty="0">
                          <a:latin typeface="Arial"/>
                          <a:cs typeface="Arial"/>
                        </a:rPr>
                        <a:t>XML,</a:t>
                      </a:r>
                      <a:r>
                        <a:rPr sz="1600" spc="-75" dirty="0">
                          <a:latin typeface="Arial"/>
                          <a:cs typeface="Arial"/>
                        </a:rPr>
                        <a:t> </a:t>
                      </a:r>
                      <a:r>
                        <a:rPr sz="1600" dirty="0">
                          <a:latin typeface="Arial"/>
                          <a:cs typeface="Arial"/>
                        </a:rPr>
                        <a:t>Annotat</a:t>
                      </a:r>
                      <a:r>
                        <a:rPr sz="1600" spc="5" dirty="0">
                          <a:latin typeface="Arial"/>
                          <a:cs typeface="Arial"/>
                        </a:rPr>
                        <a:t>i</a:t>
                      </a:r>
                      <a:r>
                        <a:rPr sz="1600" dirty="0">
                          <a:latin typeface="Arial"/>
                          <a:cs typeface="Arial"/>
                        </a:rPr>
                        <a:t>ons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335295">
                <a:tc>
                  <a:txBody>
                    <a:bodyPr/>
                    <a:lstStyle/>
                    <a:p>
                      <a:pPr marL="85090">
                        <a:lnSpc>
                          <a:spcPct val="100000"/>
                        </a:lnSpc>
                      </a:pPr>
                      <a:r>
                        <a:rPr sz="1600" spc="-10" dirty="0">
                          <a:latin typeface="Arial"/>
                          <a:cs typeface="Arial"/>
                        </a:rPr>
                        <a:t>O</a:t>
                      </a:r>
                      <a:r>
                        <a:rPr sz="1600" dirty="0">
                          <a:latin typeface="Arial"/>
                          <a:cs typeface="Arial"/>
                        </a:rPr>
                        <a:t>O</a:t>
                      </a:r>
                      <a:r>
                        <a:rPr sz="1600" spc="30" dirty="0">
                          <a:latin typeface="Arial"/>
                          <a:cs typeface="Arial"/>
                        </a:rPr>
                        <a:t> </a:t>
                      </a:r>
                      <a:r>
                        <a:rPr sz="1600" dirty="0">
                          <a:latin typeface="Arial"/>
                          <a:cs typeface="Arial"/>
                        </a:rPr>
                        <a:t>– Re</a:t>
                      </a:r>
                      <a:r>
                        <a:rPr sz="1600" spc="5" dirty="0">
                          <a:latin typeface="Arial"/>
                          <a:cs typeface="Arial"/>
                        </a:rPr>
                        <a:t>l</a:t>
                      </a:r>
                      <a:r>
                        <a:rPr sz="1600" dirty="0">
                          <a:latin typeface="Arial"/>
                          <a:cs typeface="Arial"/>
                        </a:rPr>
                        <a:t>at</a:t>
                      </a:r>
                      <a:r>
                        <a:rPr sz="1600" spc="5" dirty="0">
                          <a:latin typeface="Arial"/>
                          <a:cs typeface="Arial"/>
                        </a:rPr>
                        <a:t>i</a:t>
                      </a:r>
                      <a:r>
                        <a:rPr sz="1600" dirty="0">
                          <a:latin typeface="Arial"/>
                          <a:cs typeface="Arial"/>
                        </a:rPr>
                        <a:t>onal</a:t>
                      </a:r>
                      <a:r>
                        <a:rPr sz="1600" spc="-20" dirty="0">
                          <a:latin typeface="Arial"/>
                          <a:cs typeface="Arial"/>
                        </a:rPr>
                        <a:t> </a:t>
                      </a:r>
                      <a:r>
                        <a:rPr sz="1600" dirty="0">
                          <a:latin typeface="Arial"/>
                          <a:cs typeface="Arial"/>
                        </a:rPr>
                        <a:t>Mapp</a:t>
                      </a:r>
                      <a:r>
                        <a:rPr sz="1600" spc="5" dirty="0">
                          <a:latin typeface="Arial"/>
                          <a:cs typeface="Arial"/>
                        </a:rPr>
                        <a:t>i</a:t>
                      </a:r>
                      <a:r>
                        <a:rPr sz="1600" dirty="0">
                          <a:latin typeface="Arial"/>
                          <a:cs typeface="Arial"/>
                        </a:rPr>
                        <a:t>ng</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85090">
                        <a:lnSpc>
                          <a:spcPct val="100000"/>
                        </a:lnSpc>
                      </a:pPr>
                      <a:r>
                        <a:rPr sz="1600" dirty="0">
                          <a:latin typeface="Arial"/>
                          <a:cs typeface="Arial"/>
                        </a:rPr>
                        <a:t>H</a:t>
                      </a:r>
                      <a:r>
                        <a:rPr sz="1600" spc="5" dirty="0">
                          <a:latin typeface="Arial"/>
                          <a:cs typeface="Arial"/>
                        </a:rPr>
                        <a:t>i</a:t>
                      </a:r>
                      <a:r>
                        <a:rPr sz="1600" dirty="0">
                          <a:latin typeface="Arial"/>
                          <a:cs typeface="Arial"/>
                        </a:rPr>
                        <a:t>be</a:t>
                      </a:r>
                      <a:r>
                        <a:rPr sz="1600" spc="-5" dirty="0">
                          <a:latin typeface="Arial"/>
                          <a:cs typeface="Arial"/>
                        </a:rPr>
                        <a:t>r</a:t>
                      </a:r>
                      <a:r>
                        <a:rPr sz="1600" dirty="0">
                          <a:latin typeface="Arial"/>
                          <a:cs typeface="Arial"/>
                        </a:rPr>
                        <a:t>nate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85090">
                        <a:lnSpc>
                          <a:spcPct val="100000"/>
                        </a:lnSpc>
                      </a:pPr>
                      <a:r>
                        <a:rPr sz="1600" dirty="0">
                          <a:latin typeface="Arial"/>
                          <a:cs typeface="Arial"/>
                        </a:rPr>
                        <a:t>XML,</a:t>
                      </a:r>
                      <a:r>
                        <a:rPr sz="1600" spc="10" dirty="0">
                          <a:latin typeface="Arial"/>
                          <a:cs typeface="Arial"/>
                        </a:rPr>
                        <a:t> </a:t>
                      </a:r>
                      <a:r>
                        <a:rPr sz="1600" dirty="0">
                          <a:latin typeface="Arial"/>
                          <a:cs typeface="Arial"/>
                        </a:rPr>
                        <a:t>annotat</a:t>
                      </a:r>
                      <a:r>
                        <a:rPr sz="1600" spc="5" dirty="0">
                          <a:latin typeface="Arial"/>
                          <a:cs typeface="Arial"/>
                        </a:rPr>
                        <a:t>i</a:t>
                      </a:r>
                      <a:r>
                        <a:rPr sz="1600" dirty="0">
                          <a:latin typeface="Arial"/>
                          <a:cs typeface="Arial"/>
                        </a:rPr>
                        <a:t>ons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6976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fontScale="90000"/>
          </a:bodyPr>
          <a:lstStyle/>
          <a:p>
            <a:r>
              <a:rPr lang="en-US" smtClean="0"/>
              <a:t>Why is a design method necessary?</a:t>
            </a:r>
            <a:endParaRPr lang="en-US"/>
          </a:p>
        </p:txBody>
      </p:sp>
      <p:sp>
        <p:nvSpPr>
          <p:cNvPr id="3" name="object 3"/>
          <p:cNvSpPr txBox="1">
            <a:spLocks noGrp="1"/>
          </p:cNvSpPr>
          <p:nvPr>
            <p:ph type="body" idx="1"/>
          </p:nvPr>
        </p:nvSpPr>
        <p:spPr>
          <a:xfrm>
            <a:off x="152400" y="1325562"/>
            <a:ext cx="8839200" cy="4525963"/>
          </a:xfrm>
        </p:spPr>
        <p:txBody>
          <a:bodyPr>
            <a:noAutofit/>
          </a:bodyPr>
          <a:lstStyle/>
          <a:p>
            <a:r>
              <a:rPr lang="en-US" sz="2400" dirty="0" smtClean="0"/>
              <a:t>Architecture design is notoriously difficult to master</a:t>
            </a:r>
          </a:p>
          <a:p>
            <a:pPr lvl="1"/>
            <a:r>
              <a:rPr lang="en-US" sz="2400" dirty="0" smtClean="0"/>
              <a:t>Many aspects need to be considered when making design decisions</a:t>
            </a:r>
          </a:p>
          <a:p>
            <a:pPr lvl="1"/>
            <a:r>
              <a:rPr lang="en-US" sz="2400" dirty="0" smtClean="0"/>
              <a:t>It requires extensive knowledge of the domain and existing solutions</a:t>
            </a:r>
          </a:p>
          <a:p>
            <a:r>
              <a:rPr lang="en-US" sz="2400" dirty="0" smtClean="0"/>
              <a:t>However, design can (and should) be performed in a systematic way</a:t>
            </a:r>
          </a:p>
          <a:p>
            <a:pPr lvl="1"/>
            <a:r>
              <a:rPr lang="en-US" sz="2400" dirty="0" smtClean="0"/>
              <a:t>To ensure that decisions are made with respect to the drivers.</a:t>
            </a:r>
          </a:p>
          <a:p>
            <a:pPr lvl="1"/>
            <a:r>
              <a:rPr lang="en-US" sz="2400" dirty="0" smtClean="0"/>
              <a:t>To ensure that decisions are recorded and justified and to make the architect accountable for them</a:t>
            </a:r>
          </a:p>
          <a:p>
            <a:pPr lvl="1"/>
            <a:r>
              <a:rPr lang="en-US" sz="2400" dirty="0" smtClean="0"/>
              <a:t>To provide guidance to less experienced people</a:t>
            </a:r>
          </a:p>
          <a:p>
            <a:r>
              <a:rPr lang="en-US" sz="2400" dirty="0" smtClean="0"/>
              <a:t>Otherwise, architecture design may end up being seen a mystic activity performed by gurus.</a:t>
            </a:r>
            <a:endParaRPr lang="en-US" sz="2400" dirty="0"/>
          </a:p>
        </p:txBody>
      </p:sp>
    </p:spTree>
    <p:extLst>
      <p:ext uri="{BB962C8B-B14F-4D97-AF65-F5344CB8AC3E}">
        <p14:creationId xmlns:p14="http://schemas.microsoft.com/office/powerpoint/2010/main" val="135816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203200" algn="l">
              <a:lnSpc>
                <a:spcPct val="100000"/>
              </a:lnSpc>
            </a:pPr>
            <a:r>
              <a:rPr dirty="0"/>
              <a:t>Sel</a:t>
            </a:r>
            <a:r>
              <a:rPr spc="5" dirty="0"/>
              <a:t>e</a:t>
            </a:r>
            <a:r>
              <a:rPr spc="-5" dirty="0"/>
              <a:t>c</a:t>
            </a:r>
            <a:r>
              <a:rPr dirty="0"/>
              <a:t>t</a:t>
            </a:r>
            <a:r>
              <a:rPr spc="-5" dirty="0"/>
              <a:t>i</a:t>
            </a:r>
            <a:r>
              <a:rPr dirty="0"/>
              <a:t>ng</a:t>
            </a:r>
            <a:r>
              <a:rPr spc="-10" dirty="0"/>
              <a:t> </a:t>
            </a:r>
            <a:r>
              <a:rPr dirty="0"/>
              <a:t>design</a:t>
            </a:r>
            <a:r>
              <a:rPr spc="-10" dirty="0"/>
              <a:t> </a:t>
            </a:r>
            <a:r>
              <a:rPr spc="-40" dirty="0"/>
              <a:t>c</a:t>
            </a:r>
            <a:r>
              <a:rPr spc="5" dirty="0"/>
              <a:t>o</a:t>
            </a:r>
            <a:r>
              <a:rPr dirty="0"/>
              <a:t>n</a:t>
            </a:r>
            <a:r>
              <a:rPr spc="-5" dirty="0"/>
              <a:t>c</a:t>
            </a:r>
            <a:r>
              <a:rPr spc="5" dirty="0"/>
              <a:t>e</a:t>
            </a:r>
            <a:r>
              <a:rPr spc="-25" dirty="0"/>
              <a:t>p</a:t>
            </a:r>
            <a:r>
              <a:rPr dirty="0"/>
              <a:t>ts</a:t>
            </a:r>
            <a:r>
              <a:rPr spc="-10" dirty="0"/>
              <a:t> </a:t>
            </a:r>
            <a:r>
              <a:rPr spc="-5" dirty="0"/>
              <a:t>(</a:t>
            </a:r>
            <a:r>
              <a:rPr spc="-45" dirty="0"/>
              <a:t>s</a:t>
            </a:r>
            <a:r>
              <a:rPr spc="-50" dirty="0"/>
              <a:t>t</a:t>
            </a:r>
            <a:r>
              <a:rPr spc="5" dirty="0"/>
              <a:t>e</a:t>
            </a:r>
            <a:r>
              <a:rPr dirty="0"/>
              <a:t>p </a:t>
            </a:r>
            <a:r>
              <a:rPr spc="-5" dirty="0"/>
              <a:t>4</a:t>
            </a:r>
            <a:r>
              <a:rPr dirty="0"/>
              <a:t>)</a:t>
            </a:r>
          </a:p>
        </p:txBody>
      </p:sp>
      <p:sp>
        <p:nvSpPr>
          <p:cNvPr id="3" name="object 3"/>
          <p:cNvSpPr/>
          <p:nvPr/>
        </p:nvSpPr>
        <p:spPr>
          <a:xfrm>
            <a:off x="198120" y="3416808"/>
            <a:ext cx="1889759" cy="6537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20040" y="3977627"/>
            <a:ext cx="1642871" cy="10516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68224" y="3464052"/>
            <a:ext cx="1749552" cy="513588"/>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268224" y="3464052"/>
            <a:ext cx="1750060" cy="513715"/>
          </a:xfrm>
          <a:prstGeom prst="rect">
            <a:avLst/>
          </a:prstGeom>
          <a:ln w="9144">
            <a:solidFill>
              <a:srgbClr val="4A7EBB"/>
            </a:solidFill>
          </a:ln>
        </p:spPr>
        <p:txBody>
          <a:bodyPr vert="horz" wrap="square" lIns="0" tIns="0" rIns="0" bIns="0" rtlCol="0">
            <a:spAutoFit/>
          </a:bodyPr>
          <a:lstStyle/>
          <a:p>
            <a:pPr marL="250190">
              <a:lnSpc>
                <a:spcPct val="100000"/>
              </a:lnSpc>
            </a:pPr>
            <a:r>
              <a:rPr sz="1800" spc="-5" dirty="0">
                <a:solidFill>
                  <a:srgbClr val="FFFFFF"/>
                </a:solidFill>
                <a:latin typeface="Calibri"/>
                <a:cs typeface="Calibri"/>
              </a:rPr>
              <a:t>I</a:t>
            </a:r>
            <a:r>
              <a:rPr sz="1800" spc="-40" dirty="0">
                <a:solidFill>
                  <a:srgbClr val="FFFFFF"/>
                </a:solidFill>
                <a:latin typeface="Calibri"/>
                <a:cs typeface="Calibri"/>
              </a:rPr>
              <a:t>t</a:t>
            </a:r>
            <a:r>
              <a:rPr sz="1800" spc="-10" dirty="0">
                <a:solidFill>
                  <a:srgbClr val="FFFFFF"/>
                </a:solidFill>
                <a:latin typeface="Calibri"/>
                <a:cs typeface="Calibri"/>
              </a:rPr>
              <a:t>e</a:t>
            </a:r>
            <a:r>
              <a:rPr sz="1800" spc="-50" dirty="0">
                <a:solidFill>
                  <a:srgbClr val="FFFFFF"/>
                </a:solidFill>
                <a:latin typeface="Calibri"/>
                <a:cs typeface="Calibri"/>
              </a:rPr>
              <a:t>r</a:t>
            </a:r>
            <a:r>
              <a:rPr sz="1800" spc="-15" dirty="0">
                <a:solidFill>
                  <a:srgbClr val="FFFFFF"/>
                </a:solidFill>
                <a:latin typeface="Calibri"/>
                <a:cs typeface="Calibri"/>
              </a:rPr>
              <a:t>at</a:t>
            </a:r>
            <a:r>
              <a:rPr sz="1800" spc="-5" dirty="0">
                <a:solidFill>
                  <a:srgbClr val="FFFFFF"/>
                </a:solidFill>
                <a:latin typeface="Calibri"/>
                <a:cs typeface="Calibri"/>
              </a:rPr>
              <a:t>io</a:t>
            </a:r>
            <a:r>
              <a:rPr sz="1800" dirty="0">
                <a:solidFill>
                  <a:srgbClr val="FFFFFF"/>
                </a:solidFill>
                <a:latin typeface="Calibri"/>
                <a:cs typeface="Calibri"/>
              </a:rPr>
              <a:t>n </a:t>
            </a:r>
            <a:r>
              <a:rPr sz="1800" spc="-20" dirty="0">
                <a:solidFill>
                  <a:srgbClr val="FFFFFF"/>
                </a:solidFill>
                <a:latin typeface="Calibri"/>
                <a:cs typeface="Calibri"/>
              </a:rPr>
              <a:t>g</a:t>
            </a:r>
            <a:r>
              <a:rPr sz="1800" spc="-5" dirty="0">
                <a:solidFill>
                  <a:srgbClr val="FFFFFF"/>
                </a:solidFill>
                <a:latin typeface="Calibri"/>
                <a:cs typeface="Calibri"/>
              </a:rPr>
              <a:t>o</a:t>
            </a:r>
            <a:r>
              <a:rPr sz="1800" dirty="0">
                <a:solidFill>
                  <a:srgbClr val="FFFFFF"/>
                </a:solidFill>
                <a:latin typeface="Calibri"/>
                <a:cs typeface="Calibri"/>
              </a:rPr>
              <a:t>al</a:t>
            </a:r>
            <a:endParaRPr sz="1800">
              <a:latin typeface="Calibri"/>
              <a:cs typeface="Calibri"/>
            </a:endParaRPr>
          </a:p>
        </p:txBody>
      </p:sp>
      <p:sp>
        <p:nvSpPr>
          <p:cNvPr id="7" name="object 7"/>
          <p:cNvSpPr/>
          <p:nvPr/>
        </p:nvSpPr>
        <p:spPr>
          <a:xfrm>
            <a:off x="6371844" y="3518915"/>
            <a:ext cx="1938527" cy="47091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710171" y="3896779"/>
            <a:ext cx="1261871" cy="108292"/>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441947" y="3566159"/>
            <a:ext cx="1798320" cy="330707"/>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6441947" y="3566159"/>
            <a:ext cx="1798320" cy="330835"/>
          </a:xfrm>
          <a:custGeom>
            <a:avLst/>
            <a:gdLst/>
            <a:ahLst/>
            <a:cxnLst/>
            <a:rect l="l" t="t" r="r" b="b"/>
            <a:pathLst>
              <a:path w="1798320" h="330835">
                <a:moveTo>
                  <a:pt x="0" y="165353"/>
                </a:moveTo>
                <a:lnTo>
                  <a:pt x="82588" y="0"/>
                </a:lnTo>
                <a:lnTo>
                  <a:pt x="1715731" y="0"/>
                </a:lnTo>
                <a:lnTo>
                  <a:pt x="1798320" y="165353"/>
                </a:lnTo>
                <a:lnTo>
                  <a:pt x="1715731" y="330707"/>
                </a:lnTo>
                <a:lnTo>
                  <a:pt x="82588" y="330707"/>
                </a:lnTo>
                <a:lnTo>
                  <a:pt x="0" y="165353"/>
                </a:lnTo>
                <a:close/>
              </a:path>
            </a:pathLst>
          </a:custGeom>
          <a:ln w="9143">
            <a:solidFill>
              <a:srgbClr val="4A7EBB"/>
            </a:solidFill>
          </a:ln>
        </p:spPr>
        <p:txBody>
          <a:bodyPr wrap="square" lIns="0" tIns="0" rIns="0" bIns="0" rtlCol="0"/>
          <a:lstStyle/>
          <a:p>
            <a:endParaRPr/>
          </a:p>
        </p:txBody>
      </p:sp>
      <p:sp>
        <p:nvSpPr>
          <p:cNvPr id="11" name="object 11"/>
          <p:cNvSpPr txBox="1"/>
          <p:nvPr/>
        </p:nvSpPr>
        <p:spPr>
          <a:xfrm>
            <a:off x="6853904" y="3656234"/>
            <a:ext cx="973455" cy="177800"/>
          </a:xfrm>
          <a:prstGeom prst="rect">
            <a:avLst/>
          </a:prstGeom>
        </p:spPr>
        <p:txBody>
          <a:bodyPr vert="horz" wrap="square" lIns="0" tIns="0" rIns="0" bIns="0" rtlCol="0">
            <a:spAutoFit/>
          </a:bodyPr>
          <a:lstStyle/>
          <a:p>
            <a:pPr marL="12700">
              <a:lnSpc>
                <a:spcPct val="100000"/>
              </a:lnSpc>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p:txBody>
      </p:sp>
      <p:sp>
        <p:nvSpPr>
          <p:cNvPr id="12" name="object 12"/>
          <p:cNvSpPr/>
          <p:nvPr/>
        </p:nvSpPr>
        <p:spPr>
          <a:xfrm>
            <a:off x="5018532" y="1758708"/>
            <a:ext cx="1606295" cy="161237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5093970" y="1812798"/>
            <a:ext cx="1331595" cy="1339215"/>
          </a:xfrm>
          <a:custGeom>
            <a:avLst/>
            <a:gdLst/>
            <a:ahLst/>
            <a:cxnLst/>
            <a:rect l="l" t="t" r="r" b="b"/>
            <a:pathLst>
              <a:path w="1331595" h="1339214">
                <a:moveTo>
                  <a:pt x="0" y="0"/>
                </a:moveTo>
                <a:lnTo>
                  <a:pt x="1331290" y="1339126"/>
                </a:lnTo>
              </a:path>
            </a:pathLst>
          </a:custGeom>
          <a:ln w="25908">
            <a:solidFill>
              <a:srgbClr val="4F81BD"/>
            </a:solidFill>
            <a:prstDash val="lgDash"/>
          </a:ln>
        </p:spPr>
        <p:txBody>
          <a:bodyPr wrap="square" lIns="0" tIns="0" rIns="0" bIns="0" rtlCol="0"/>
          <a:lstStyle/>
          <a:p>
            <a:endParaRPr/>
          </a:p>
        </p:txBody>
      </p:sp>
      <p:sp>
        <p:nvSpPr>
          <p:cNvPr id="14" name="object 14"/>
          <p:cNvSpPr/>
          <p:nvPr/>
        </p:nvSpPr>
        <p:spPr>
          <a:xfrm>
            <a:off x="6338309" y="3064832"/>
            <a:ext cx="86995" cy="87630"/>
          </a:xfrm>
          <a:custGeom>
            <a:avLst/>
            <a:gdLst/>
            <a:ahLst/>
            <a:cxnLst/>
            <a:rect l="l" t="t" r="r" b="b"/>
            <a:pathLst>
              <a:path w="86995" h="87630">
                <a:moveTo>
                  <a:pt x="64312" y="0"/>
                </a:moveTo>
                <a:lnTo>
                  <a:pt x="86956" y="87083"/>
                </a:lnTo>
                <a:lnTo>
                  <a:pt x="0" y="63931"/>
                </a:lnTo>
              </a:path>
            </a:pathLst>
          </a:custGeom>
          <a:ln w="25908">
            <a:solidFill>
              <a:srgbClr val="4F81BD"/>
            </a:solidFill>
          </a:ln>
        </p:spPr>
        <p:txBody>
          <a:bodyPr wrap="square" lIns="0" tIns="0" rIns="0" bIns="0" rtlCol="0"/>
          <a:lstStyle/>
          <a:p>
            <a:endParaRPr/>
          </a:p>
        </p:txBody>
      </p:sp>
      <p:sp>
        <p:nvSpPr>
          <p:cNvPr id="15" name="object 15"/>
          <p:cNvSpPr/>
          <p:nvPr/>
        </p:nvSpPr>
        <p:spPr>
          <a:xfrm>
            <a:off x="5018531" y="4075175"/>
            <a:ext cx="1606295" cy="160629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093970" y="4254106"/>
            <a:ext cx="1331595" cy="1332865"/>
          </a:xfrm>
          <a:custGeom>
            <a:avLst/>
            <a:gdLst/>
            <a:ahLst/>
            <a:cxnLst/>
            <a:rect l="l" t="t" r="r" b="b"/>
            <a:pathLst>
              <a:path w="1331595" h="1332864">
                <a:moveTo>
                  <a:pt x="0" y="1332814"/>
                </a:moveTo>
                <a:lnTo>
                  <a:pt x="1331252" y="0"/>
                </a:lnTo>
              </a:path>
            </a:pathLst>
          </a:custGeom>
          <a:ln w="25908">
            <a:solidFill>
              <a:srgbClr val="4F81BD"/>
            </a:solidFill>
            <a:prstDash val="lgDash"/>
          </a:ln>
        </p:spPr>
        <p:txBody>
          <a:bodyPr wrap="square" lIns="0" tIns="0" rIns="0" bIns="0" rtlCol="0"/>
          <a:lstStyle/>
          <a:p>
            <a:endParaRPr/>
          </a:p>
        </p:txBody>
      </p:sp>
      <p:sp>
        <p:nvSpPr>
          <p:cNvPr id="17" name="object 17"/>
          <p:cNvSpPr/>
          <p:nvPr/>
        </p:nvSpPr>
        <p:spPr>
          <a:xfrm>
            <a:off x="6338215" y="4254106"/>
            <a:ext cx="86995" cy="87630"/>
          </a:xfrm>
          <a:custGeom>
            <a:avLst/>
            <a:gdLst/>
            <a:ahLst/>
            <a:cxnLst/>
            <a:rect l="l" t="t" r="r" b="b"/>
            <a:pathLst>
              <a:path w="86995" h="87629">
                <a:moveTo>
                  <a:pt x="64160" y="87033"/>
                </a:moveTo>
                <a:lnTo>
                  <a:pt x="87007" y="0"/>
                </a:lnTo>
                <a:lnTo>
                  <a:pt x="0" y="22948"/>
                </a:lnTo>
              </a:path>
            </a:pathLst>
          </a:custGeom>
          <a:ln w="25908">
            <a:solidFill>
              <a:srgbClr val="4F81BD"/>
            </a:solidFill>
          </a:ln>
        </p:spPr>
        <p:txBody>
          <a:bodyPr wrap="square" lIns="0" tIns="0" rIns="0" bIns="0" rtlCol="0"/>
          <a:lstStyle/>
          <a:p>
            <a:endParaRPr/>
          </a:p>
        </p:txBody>
      </p:sp>
      <p:sp>
        <p:nvSpPr>
          <p:cNvPr id="18" name="object 18"/>
          <p:cNvSpPr txBox="1"/>
          <p:nvPr/>
        </p:nvSpPr>
        <p:spPr>
          <a:xfrm>
            <a:off x="6370478" y="6382186"/>
            <a:ext cx="962660" cy="254000"/>
          </a:xfrm>
          <a:prstGeom prst="rect">
            <a:avLst/>
          </a:prstGeom>
        </p:spPr>
        <p:txBody>
          <a:bodyPr vert="horz" wrap="square" lIns="0" tIns="0" rIns="0" bIns="0" rtlCol="0">
            <a:spAutoFit/>
          </a:bodyPr>
          <a:lstStyle/>
          <a:p>
            <a:pPr marL="12700">
              <a:lnSpc>
                <a:spcPct val="100000"/>
              </a:lnSpc>
            </a:pPr>
            <a:r>
              <a:rPr sz="1800" spc="-5" dirty="0">
                <a:latin typeface="Arial"/>
                <a:cs typeface="Arial"/>
              </a:rPr>
              <a:t>S</a:t>
            </a:r>
            <a:r>
              <a:rPr sz="1800" spc="-10" dirty="0">
                <a:latin typeface="Arial"/>
                <a:cs typeface="Arial"/>
              </a:rPr>
              <a:t>e</a:t>
            </a:r>
            <a:r>
              <a:rPr sz="1800" spc="-5" dirty="0">
                <a:latin typeface="Arial"/>
                <a:cs typeface="Arial"/>
              </a:rPr>
              <a:t>l</a:t>
            </a:r>
            <a:r>
              <a:rPr sz="1800" spc="-10" dirty="0">
                <a:latin typeface="Arial"/>
                <a:cs typeface="Arial"/>
              </a:rPr>
              <a:t>e</a:t>
            </a:r>
            <a:r>
              <a:rPr sz="1800" dirty="0">
                <a:latin typeface="Arial"/>
                <a:cs typeface="Arial"/>
              </a:rPr>
              <a:t>ct</a:t>
            </a:r>
            <a:r>
              <a:rPr sz="1800" spc="-5" dirty="0">
                <a:latin typeface="Arial"/>
                <a:cs typeface="Arial"/>
              </a:rPr>
              <a:t>i</a:t>
            </a:r>
            <a:r>
              <a:rPr sz="1800" spc="-10" dirty="0">
                <a:latin typeface="Arial"/>
                <a:cs typeface="Arial"/>
              </a:rPr>
              <a:t>on</a:t>
            </a:r>
            <a:endParaRPr sz="1800">
              <a:latin typeface="Arial"/>
              <a:cs typeface="Arial"/>
            </a:endParaRPr>
          </a:p>
        </p:txBody>
      </p:sp>
      <p:sp>
        <p:nvSpPr>
          <p:cNvPr id="19" name="object 19"/>
          <p:cNvSpPr/>
          <p:nvPr/>
        </p:nvSpPr>
        <p:spPr>
          <a:xfrm>
            <a:off x="5071871" y="5690615"/>
            <a:ext cx="3657599" cy="646175"/>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150358" y="5735573"/>
            <a:ext cx="3500754" cy="502920"/>
          </a:xfrm>
          <a:custGeom>
            <a:avLst/>
            <a:gdLst/>
            <a:ahLst/>
            <a:cxnLst/>
            <a:rect l="l" t="t" r="r" b="b"/>
            <a:pathLst>
              <a:path w="3500754" h="502920">
                <a:moveTo>
                  <a:pt x="3500628" y="0"/>
                </a:moveTo>
                <a:lnTo>
                  <a:pt x="3500078" y="40787"/>
                </a:lnTo>
                <a:lnTo>
                  <a:pt x="3498489" y="79479"/>
                </a:lnTo>
                <a:lnTo>
                  <a:pt x="3494342" y="132457"/>
                </a:lnTo>
                <a:lnTo>
                  <a:pt x="3488340" y="177807"/>
                </a:lnTo>
                <a:lnTo>
                  <a:pt x="3477956" y="223391"/>
                </a:lnTo>
                <a:lnTo>
                  <a:pt x="3458679" y="251460"/>
                </a:lnTo>
                <a:lnTo>
                  <a:pt x="1792262" y="251460"/>
                </a:lnTo>
                <a:lnTo>
                  <a:pt x="1788822" y="252293"/>
                </a:lnTo>
                <a:lnTo>
                  <a:pt x="1770166" y="289135"/>
                </a:lnTo>
                <a:lnTo>
                  <a:pt x="1760412" y="339273"/>
                </a:lnTo>
                <a:lnTo>
                  <a:pt x="1754996" y="387360"/>
                </a:lnTo>
                <a:lnTo>
                  <a:pt x="1751533" y="442492"/>
                </a:lnTo>
                <a:lnTo>
                  <a:pt x="1750453" y="482296"/>
                </a:lnTo>
                <a:lnTo>
                  <a:pt x="1750314" y="502920"/>
                </a:lnTo>
                <a:lnTo>
                  <a:pt x="1750174" y="482296"/>
                </a:lnTo>
                <a:lnTo>
                  <a:pt x="1749094" y="442492"/>
                </a:lnTo>
                <a:lnTo>
                  <a:pt x="1745631" y="387360"/>
                </a:lnTo>
                <a:lnTo>
                  <a:pt x="1740215" y="339273"/>
                </a:lnTo>
                <a:lnTo>
                  <a:pt x="1733138" y="299978"/>
                </a:lnTo>
                <a:lnTo>
                  <a:pt x="1718445" y="258768"/>
                </a:lnTo>
                <a:lnTo>
                  <a:pt x="1708365" y="251460"/>
                </a:lnTo>
                <a:lnTo>
                  <a:pt x="41948" y="251460"/>
                </a:lnTo>
                <a:lnTo>
                  <a:pt x="38508" y="250626"/>
                </a:lnTo>
                <a:lnTo>
                  <a:pt x="19852" y="213784"/>
                </a:lnTo>
                <a:lnTo>
                  <a:pt x="10098" y="163646"/>
                </a:lnTo>
                <a:lnTo>
                  <a:pt x="4682" y="115559"/>
                </a:lnTo>
                <a:lnTo>
                  <a:pt x="1219" y="60427"/>
                </a:lnTo>
                <a:lnTo>
                  <a:pt x="139" y="20623"/>
                </a:lnTo>
                <a:lnTo>
                  <a:pt x="0" y="0"/>
                </a:lnTo>
              </a:path>
            </a:pathLst>
          </a:custGeom>
          <a:ln w="25907">
            <a:solidFill>
              <a:srgbClr val="4F81BD"/>
            </a:solidFill>
          </a:ln>
        </p:spPr>
        <p:txBody>
          <a:bodyPr wrap="square" lIns="0" tIns="0" rIns="0" bIns="0" rtlCol="0"/>
          <a:lstStyle/>
          <a:p>
            <a:endParaRPr/>
          </a:p>
        </p:txBody>
      </p:sp>
      <p:sp>
        <p:nvSpPr>
          <p:cNvPr id="21" name="object 21"/>
          <p:cNvSpPr txBox="1"/>
          <p:nvPr/>
        </p:nvSpPr>
        <p:spPr>
          <a:xfrm>
            <a:off x="1801907" y="6372661"/>
            <a:ext cx="2573655" cy="254000"/>
          </a:xfrm>
          <a:prstGeom prst="rect">
            <a:avLst/>
          </a:prstGeom>
        </p:spPr>
        <p:txBody>
          <a:bodyPr vert="horz" wrap="square" lIns="0" tIns="0" rIns="0" bIns="0" rtlCol="0">
            <a:spAutoFit/>
          </a:bodyPr>
          <a:lstStyle/>
          <a:p>
            <a:pPr marL="12700">
              <a:lnSpc>
                <a:spcPct val="100000"/>
              </a:lnSpc>
            </a:pPr>
            <a:r>
              <a:rPr sz="1800" dirty="0">
                <a:latin typeface="Arial"/>
                <a:cs typeface="Arial"/>
              </a:rPr>
              <a:t>G</a:t>
            </a:r>
            <a:r>
              <a:rPr sz="1800" spc="-10" dirty="0">
                <a:latin typeface="Arial"/>
                <a:cs typeface="Arial"/>
              </a:rPr>
              <a:t>ene</a:t>
            </a:r>
            <a:r>
              <a:rPr sz="1800" dirty="0">
                <a:latin typeface="Arial"/>
                <a:cs typeface="Arial"/>
              </a:rPr>
              <a:t>r</a:t>
            </a:r>
            <a:r>
              <a:rPr sz="1800" spc="-10" dirty="0">
                <a:latin typeface="Arial"/>
                <a:cs typeface="Arial"/>
              </a:rPr>
              <a:t>a</a:t>
            </a:r>
            <a:r>
              <a:rPr sz="1800" dirty="0">
                <a:latin typeface="Arial"/>
                <a:cs typeface="Arial"/>
              </a:rPr>
              <a:t>t</a:t>
            </a:r>
            <a:r>
              <a:rPr sz="1800" spc="-5" dirty="0">
                <a:latin typeface="Arial"/>
                <a:cs typeface="Arial"/>
              </a:rPr>
              <a:t>i</a:t>
            </a:r>
            <a:r>
              <a:rPr sz="1800" spc="-10" dirty="0">
                <a:latin typeface="Arial"/>
                <a:cs typeface="Arial"/>
              </a:rPr>
              <a:t>o</a:t>
            </a:r>
            <a:r>
              <a:rPr sz="1800" dirty="0">
                <a:latin typeface="Arial"/>
                <a:cs typeface="Arial"/>
              </a:rPr>
              <a:t>n</a:t>
            </a:r>
            <a:r>
              <a:rPr sz="1800" spc="10" dirty="0">
                <a:latin typeface="Arial"/>
                <a:cs typeface="Arial"/>
              </a:rPr>
              <a:t> </a:t>
            </a:r>
            <a:r>
              <a:rPr sz="1800" spc="-10" dirty="0">
                <a:latin typeface="Arial"/>
                <a:cs typeface="Arial"/>
              </a:rPr>
              <a:t>o</a:t>
            </a:r>
            <a:r>
              <a:rPr sz="1800" dirty="0">
                <a:latin typeface="Arial"/>
                <a:cs typeface="Arial"/>
              </a:rPr>
              <a:t>f</a:t>
            </a:r>
            <a:r>
              <a:rPr sz="1800" spc="5" dirty="0">
                <a:latin typeface="Arial"/>
                <a:cs typeface="Arial"/>
              </a:rPr>
              <a:t> </a:t>
            </a:r>
            <a:r>
              <a:rPr sz="1800" dirty="0">
                <a:latin typeface="Arial"/>
                <a:cs typeface="Arial"/>
              </a:rPr>
              <a:t>c</a:t>
            </a:r>
            <a:r>
              <a:rPr sz="1800" spc="-10" dirty="0">
                <a:latin typeface="Arial"/>
                <a:cs typeface="Arial"/>
              </a:rPr>
              <a:t>and</a:t>
            </a:r>
            <a:r>
              <a:rPr sz="1800" spc="-5" dirty="0">
                <a:latin typeface="Arial"/>
                <a:cs typeface="Arial"/>
              </a:rPr>
              <a:t>i</a:t>
            </a:r>
            <a:r>
              <a:rPr sz="1800" spc="-10" dirty="0">
                <a:latin typeface="Arial"/>
                <a:cs typeface="Arial"/>
              </a:rPr>
              <a:t>da</a:t>
            </a:r>
            <a:r>
              <a:rPr sz="1800" dirty="0">
                <a:latin typeface="Arial"/>
                <a:cs typeface="Arial"/>
              </a:rPr>
              <a:t>t</a:t>
            </a:r>
            <a:r>
              <a:rPr sz="1800" spc="-10" dirty="0">
                <a:latin typeface="Arial"/>
                <a:cs typeface="Arial"/>
              </a:rPr>
              <a:t>es</a:t>
            </a:r>
            <a:endParaRPr sz="1800">
              <a:latin typeface="Arial"/>
              <a:cs typeface="Arial"/>
            </a:endParaRPr>
          </a:p>
        </p:txBody>
      </p:sp>
      <p:sp>
        <p:nvSpPr>
          <p:cNvPr id="22" name="object 22"/>
          <p:cNvSpPr/>
          <p:nvPr/>
        </p:nvSpPr>
        <p:spPr>
          <a:xfrm>
            <a:off x="1309115" y="5678423"/>
            <a:ext cx="3657599" cy="647699"/>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87602" y="5723382"/>
            <a:ext cx="3500754" cy="504825"/>
          </a:xfrm>
          <a:custGeom>
            <a:avLst/>
            <a:gdLst/>
            <a:ahLst/>
            <a:cxnLst/>
            <a:rect l="l" t="t" r="r" b="b"/>
            <a:pathLst>
              <a:path w="3500754" h="504825">
                <a:moveTo>
                  <a:pt x="3500628" y="0"/>
                </a:moveTo>
                <a:lnTo>
                  <a:pt x="3500078" y="40910"/>
                </a:lnTo>
                <a:lnTo>
                  <a:pt x="3498489" y="79719"/>
                </a:lnTo>
                <a:lnTo>
                  <a:pt x="3494343" y="132857"/>
                </a:lnTo>
                <a:lnTo>
                  <a:pt x="3488342" y="178346"/>
                </a:lnTo>
                <a:lnTo>
                  <a:pt x="3477960" y="224068"/>
                </a:lnTo>
                <a:lnTo>
                  <a:pt x="3458692" y="252222"/>
                </a:lnTo>
                <a:lnTo>
                  <a:pt x="1792249" y="252222"/>
                </a:lnTo>
                <a:lnTo>
                  <a:pt x="1788809" y="253058"/>
                </a:lnTo>
                <a:lnTo>
                  <a:pt x="1770157" y="290011"/>
                </a:lnTo>
                <a:lnTo>
                  <a:pt x="1760407" y="340302"/>
                </a:lnTo>
                <a:lnTo>
                  <a:pt x="1754993" y="388535"/>
                </a:lnTo>
                <a:lnTo>
                  <a:pt x="1751532" y="443833"/>
                </a:lnTo>
                <a:lnTo>
                  <a:pt x="1750452" y="483758"/>
                </a:lnTo>
                <a:lnTo>
                  <a:pt x="1750314" y="504444"/>
                </a:lnTo>
                <a:lnTo>
                  <a:pt x="1750174" y="483758"/>
                </a:lnTo>
                <a:lnTo>
                  <a:pt x="1749094" y="443833"/>
                </a:lnTo>
                <a:lnTo>
                  <a:pt x="1745631" y="388535"/>
                </a:lnTo>
                <a:lnTo>
                  <a:pt x="1740216" y="340302"/>
                </a:lnTo>
                <a:lnTo>
                  <a:pt x="1733141" y="300887"/>
                </a:lnTo>
                <a:lnTo>
                  <a:pt x="1718453" y="259552"/>
                </a:lnTo>
                <a:lnTo>
                  <a:pt x="1708378" y="252222"/>
                </a:lnTo>
                <a:lnTo>
                  <a:pt x="41935" y="252222"/>
                </a:lnTo>
                <a:lnTo>
                  <a:pt x="38495" y="251385"/>
                </a:lnTo>
                <a:lnTo>
                  <a:pt x="19843" y="214432"/>
                </a:lnTo>
                <a:lnTo>
                  <a:pt x="10093" y="164141"/>
                </a:lnTo>
                <a:lnTo>
                  <a:pt x="4679" y="115908"/>
                </a:lnTo>
                <a:lnTo>
                  <a:pt x="1218" y="60610"/>
                </a:lnTo>
                <a:lnTo>
                  <a:pt x="138" y="20685"/>
                </a:lnTo>
                <a:lnTo>
                  <a:pt x="0" y="0"/>
                </a:lnTo>
              </a:path>
            </a:pathLst>
          </a:custGeom>
          <a:ln w="25907">
            <a:solidFill>
              <a:srgbClr val="4F81BD"/>
            </a:solidFill>
          </a:ln>
        </p:spPr>
        <p:txBody>
          <a:bodyPr wrap="square" lIns="0" tIns="0" rIns="0" bIns="0" rtlCol="0"/>
          <a:lstStyle/>
          <a:p>
            <a:endParaRPr/>
          </a:p>
        </p:txBody>
      </p:sp>
      <p:sp>
        <p:nvSpPr>
          <p:cNvPr id="24" name="object 24"/>
          <p:cNvSpPr/>
          <p:nvPr/>
        </p:nvSpPr>
        <p:spPr>
          <a:xfrm>
            <a:off x="1610867" y="1557527"/>
            <a:ext cx="1606295" cy="1705355"/>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1686305" y="1737093"/>
            <a:ext cx="1332230" cy="1432560"/>
          </a:xfrm>
          <a:custGeom>
            <a:avLst/>
            <a:gdLst/>
            <a:ahLst/>
            <a:cxnLst/>
            <a:rect l="l" t="t" r="r" b="b"/>
            <a:pathLst>
              <a:path w="1332230" h="1432560">
                <a:moveTo>
                  <a:pt x="0" y="1432191"/>
                </a:moveTo>
                <a:lnTo>
                  <a:pt x="1331912" y="0"/>
                </a:lnTo>
              </a:path>
            </a:pathLst>
          </a:custGeom>
          <a:ln w="25908">
            <a:solidFill>
              <a:srgbClr val="4F81BD"/>
            </a:solidFill>
            <a:prstDash val="lgDash"/>
          </a:ln>
        </p:spPr>
        <p:txBody>
          <a:bodyPr wrap="square" lIns="0" tIns="0" rIns="0" bIns="0" rtlCol="0"/>
          <a:lstStyle/>
          <a:p>
            <a:endParaRPr/>
          </a:p>
        </p:txBody>
      </p:sp>
      <p:sp>
        <p:nvSpPr>
          <p:cNvPr id="26" name="object 26"/>
          <p:cNvSpPr/>
          <p:nvPr/>
        </p:nvSpPr>
        <p:spPr>
          <a:xfrm>
            <a:off x="2932080" y="1737090"/>
            <a:ext cx="86360" cy="88265"/>
          </a:xfrm>
          <a:custGeom>
            <a:avLst/>
            <a:gdLst/>
            <a:ahLst/>
            <a:cxnLst/>
            <a:rect l="l" t="t" r="r" b="b"/>
            <a:pathLst>
              <a:path w="86360" h="88264">
                <a:moveTo>
                  <a:pt x="66408" y="87795"/>
                </a:moveTo>
                <a:lnTo>
                  <a:pt x="86131" y="0"/>
                </a:lnTo>
                <a:lnTo>
                  <a:pt x="0" y="26047"/>
                </a:lnTo>
              </a:path>
            </a:pathLst>
          </a:custGeom>
          <a:ln w="25908">
            <a:solidFill>
              <a:srgbClr val="4F81BD"/>
            </a:solidFill>
          </a:ln>
        </p:spPr>
        <p:txBody>
          <a:bodyPr wrap="square" lIns="0" tIns="0" rIns="0" bIns="0" rtlCol="0"/>
          <a:lstStyle/>
          <a:p>
            <a:endParaRPr/>
          </a:p>
        </p:txBody>
      </p:sp>
      <p:sp>
        <p:nvSpPr>
          <p:cNvPr id="27" name="object 27"/>
          <p:cNvSpPr/>
          <p:nvPr/>
        </p:nvSpPr>
        <p:spPr>
          <a:xfrm>
            <a:off x="1667255" y="4181868"/>
            <a:ext cx="1604771" cy="1584947"/>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1741170" y="4235958"/>
            <a:ext cx="1331595" cy="1312545"/>
          </a:xfrm>
          <a:custGeom>
            <a:avLst/>
            <a:gdLst/>
            <a:ahLst/>
            <a:cxnLst/>
            <a:rect l="l" t="t" r="r" b="b"/>
            <a:pathLst>
              <a:path w="1331595" h="1312545">
                <a:moveTo>
                  <a:pt x="0" y="0"/>
                </a:moveTo>
                <a:lnTo>
                  <a:pt x="1331112" y="1312316"/>
                </a:lnTo>
              </a:path>
            </a:pathLst>
          </a:custGeom>
          <a:ln w="25908">
            <a:solidFill>
              <a:srgbClr val="4F81BD"/>
            </a:solidFill>
            <a:prstDash val="lgDash"/>
          </a:ln>
        </p:spPr>
        <p:txBody>
          <a:bodyPr wrap="square" lIns="0" tIns="0" rIns="0" bIns="0" rtlCol="0"/>
          <a:lstStyle/>
          <a:p>
            <a:endParaRPr/>
          </a:p>
        </p:txBody>
      </p:sp>
      <p:sp>
        <p:nvSpPr>
          <p:cNvPr id="29" name="object 29"/>
          <p:cNvSpPr/>
          <p:nvPr/>
        </p:nvSpPr>
        <p:spPr>
          <a:xfrm>
            <a:off x="2985101" y="5461420"/>
            <a:ext cx="87630" cy="86995"/>
          </a:xfrm>
          <a:custGeom>
            <a:avLst/>
            <a:gdLst/>
            <a:ahLst/>
            <a:cxnLst/>
            <a:rect l="l" t="t" r="r" b="b"/>
            <a:pathLst>
              <a:path w="87630" h="86995">
                <a:moveTo>
                  <a:pt x="63665" y="0"/>
                </a:moveTo>
                <a:lnTo>
                  <a:pt x="87172" y="86855"/>
                </a:lnTo>
                <a:lnTo>
                  <a:pt x="0" y="64566"/>
                </a:lnTo>
              </a:path>
            </a:pathLst>
          </a:custGeom>
          <a:ln w="25908">
            <a:solidFill>
              <a:srgbClr val="4F81BD"/>
            </a:solidFill>
          </a:ln>
        </p:spPr>
        <p:txBody>
          <a:bodyPr wrap="square" lIns="0" tIns="0" rIns="0" bIns="0" rtlCol="0"/>
          <a:lstStyle/>
          <a:p>
            <a:endParaRPr/>
          </a:p>
        </p:txBody>
      </p:sp>
      <p:sp>
        <p:nvSpPr>
          <p:cNvPr id="30" name="object 30"/>
          <p:cNvSpPr/>
          <p:nvPr/>
        </p:nvSpPr>
        <p:spPr>
          <a:xfrm>
            <a:off x="3025139" y="2554223"/>
            <a:ext cx="1936991" cy="470915"/>
          </a:xfrm>
          <a:prstGeom prst="rect">
            <a:avLst/>
          </a:prstGeom>
          <a:blipFill>
            <a:blip r:embed="rId15" cstate="print"/>
            <a:stretch>
              <a:fillRect/>
            </a:stretch>
          </a:blipFill>
        </p:spPr>
        <p:txBody>
          <a:bodyPr wrap="square" lIns="0" tIns="0" rIns="0" bIns="0" rtlCol="0"/>
          <a:lstStyle/>
          <a:p>
            <a:endParaRPr/>
          </a:p>
        </p:txBody>
      </p:sp>
      <p:sp>
        <p:nvSpPr>
          <p:cNvPr id="31" name="object 31"/>
          <p:cNvSpPr/>
          <p:nvPr/>
        </p:nvSpPr>
        <p:spPr>
          <a:xfrm>
            <a:off x="3363467" y="2932087"/>
            <a:ext cx="1261871" cy="108292"/>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3095244" y="2601467"/>
            <a:ext cx="1796795" cy="330708"/>
          </a:xfrm>
          <a:prstGeom prst="rect">
            <a:avLst/>
          </a:prstGeom>
          <a:blipFill>
            <a:blip r:embed="rId16" cstate="print"/>
            <a:stretch>
              <a:fillRect/>
            </a:stretch>
          </a:blipFill>
        </p:spPr>
        <p:txBody>
          <a:bodyPr wrap="square" lIns="0" tIns="0" rIns="0" bIns="0" rtlCol="0"/>
          <a:lstStyle/>
          <a:p>
            <a:endParaRPr/>
          </a:p>
        </p:txBody>
      </p:sp>
      <p:sp>
        <p:nvSpPr>
          <p:cNvPr id="33" name="object 33"/>
          <p:cNvSpPr/>
          <p:nvPr/>
        </p:nvSpPr>
        <p:spPr>
          <a:xfrm>
            <a:off x="3095244" y="2601469"/>
            <a:ext cx="1797050" cy="330835"/>
          </a:xfrm>
          <a:custGeom>
            <a:avLst/>
            <a:gdLst/>
            <a:ahLst/>
            <a:cxnLst/>
            <a:rect l="l" t="t" r="r" b="b"/>
            <a:pathLst>
              <a:path w="1797050" h="330835">
                <a:moveTo>
                  <a:pt x="0" y="165353"/>
                </a:moveTo>
                <a:lnTo>
                  <a:pt x="82905" y="0"/>
                </a:lnTo>
                <a:lnTo>
                  <a:pt x="1713890" y="0"/>
                </a:lnTo>
                <a:lnTo>
                  <a:pt x="1796795" y="165353"/>
                </a:lnTo>
                <a:lnTo>
                  <a:pt x="1713890" y="330707"/>
                </a:lnTo>
                <a:lnTo>
                  <a:pt x="82905" y="330707"/>
                </a:lnTo>
                <a:lnTo>
                  <a:pt x="0" y="165353"/>
                </a:lnTo>
                <a:close/>
              </a:path>
            </a:pathLst>
          </a:custGeom>
          <a:ln w="9144">
            <a:solidFill>
              <a:srgbClr val="4A7EBB"/>
            </a:solidFill>
          </a:ln>
        </p:spPr>
        <p:txBody>
          <a:bodyPr wrap="square" lIns="0" tIns="0" rIns="0" bIns="0" rtlCol="0"/>
          <a:lstStyle/>
          <a:p>
            <a:endParaRPr/>
          </a:p>
        </p:txBody>
      </p:sp>
      <p:sp>
        <p:nvSpPr>
          <p:cNvPr id="34" name="object 34"/>
          <p:cNvSpPr/>
          <p:nvPr/>
        </p:nvSpPr>
        <p:spPr>
          <a:xfrm>
            <a:off x="3019044" y="3084576"/>
            <a:ext cx="1938527" cy="472439"/>
          </a:xfrm>
          <a:prstGeom prst="rect">
            <a:avLst/>
          </a:prstGeom>
          <a:blipFill>
            <a:blip r:embed="rId17" cstate="print"/>
            <a:stretch>
              <a:fillRect/>
            </a:stretch>
          </a:blipFill>
        </p:spPr>
        <p:txBody>
          <a:bodyPr wrap="square" lIns="0" tIns="0" rIns="0" bIns="0" rtlCol="0"/>
          <a:lstStyle/>
          <a:p>
            <a:endParaRPr/>
          </a:p>
        </p:txBody>
      </p:sp>
      <p:sp>
        <p:nvSpPr>
          <p:cNvPr id="35" name="object 35"/>
          <p:cNvSpPr/>
          <p:nvPr/>
        </p:nvSpPr>
        <p:spPr>
          <a:xfrm>
            <a:off x="3357371" y="3464293"/>
            <a:ext cx="1261871" cy="106438"/>
          </a:xfrm>
          <a:prstGeom prst="rect">
            <a:avLst/>
          </a:prstGeom>
          <a:blipFill>
            <a:blip r:embed="rId18" cstate="print"/>
            <a:stretch>
              <a:fillRect/>
            </a:stretch>
          </a:blipFill>
        </p:spPr>
        <p:txBody>
          <a:bodyPr wrap="square" lIns="0" tIns="0" rIns="0" bIns="0" rtlCol="0"/>
          <a:lstStyle/>
          <a:p>
            <a:endParaRPr/>
          </a:p>
        </p:txBody>
      </p:sp>
      <p:sp>
        <p:nvSpPr>
          <p:cNvPr id="36" name="object 36"/>
          <p:cNvSpPr/>
          <p:nvPr/>
        </p:nvSpPr>
        <p:spPr>
          <a:xfrm>
            <a:off x="3089148" y="3131820"/>
            <a:ext cx="1798319" cy="332231"/>
          </a:xfrm>
          <a:prstGeom prst="rect">
            <a:avLst/>
          </a:prstGeom>
          <a:blipFill>
            <a:blip r:embed="rId19" cstate="print"/>
            <a:stretch>
              <a:fillRect/>
            </a:stretch>
          </a:blipFill>
        </p:spPr>
        <p:txBody>
          <a:bodyPr wrap="square" lIns="0" tIns="0" rIns="0" bIns="0" rtlCol="0"/>
          <a:lstStyle/>
          <a:p>
            <a:endParaRPr/>
          </a:p>
        </p:txBody>
      </p:sp>
      <p:sp>
        <p:nvSpPr>
          <p:cNvPr id="37" name="object 37"/>
          <p:cNvSpPr/>
          <p:nvPr/>
        </p:nvSpPr>
        <p:spPr>
          <a:xfrm>
            <a:off x="3089148" y="3131821"/>
            <a:ext cx="1798320" cy="332740"/>
          </a:xfrm>
          <a:custGeom>
            <a:avLst/>
            <a:gdLst/>
            <a:ahLst/>
            <a:cxnLst/>
            <a:rect l="l" t="t" r="r" b="b"/>
            <a:pathLst>
              <a:path w="1798320" h="332739">
                <a:moveTo>
                  <a:pt x="0" y="166115"/>
                </a:moveTo>
                <a:lnTo>
                  <a:pt x="82969" y="0"/>
                </a:lnTo>
                <a:lnTo>
                  <a:pt x="1715350" y="0"/>
                </a:lnTo>
                <a:lnTo>
                  <a:pt x="1798320" y="166115"/>
                </a:lnTo>
                <a:lnTo>
                  <a:pt x="1715350" y="332231"/>
                </a:lnTo>
                <a:lnTo>
                  <a:pt x="82969" y="332231"/>
                </a:lnTo>
                <a:lnTo>
                  <a:pt x="0" y="166115"/>
                </a:lnTo>
                <a:close/>
              </a:path>
            </a:pathLst>
          </a:custGeom>
          <a:ln w="9143">
            <a:solidFill>
              <a:srgbClr val="4A7EBB"/>
            </a:solidFill>
          </a:ln>
        </p:spPr>
        <p:txBody>
          <a:bodyPr wrap="square" lIns="0" tIns="0" rIns="0" bIns="0" rtlCol="0"/>
          <a:lstStyle/>
          <a:p>
            <a:endParaRPr/>
          </a:p>
        </p:txBody>
      </p:sp>
      <p:sp>
        <p:nvSpPr>
          <p:cNvPr id="38" name="object 38"/>
          <p:cNvSpPr/>
          <p:nvPr/>
        </p:nvSpPr>
        <p:spPr>
          <a:xfrm>
            <a:off x="3046476" y="3599688"/>
            <a:ext cx="1937003" cy="470915"/>
          </a:xfrm>
          <a:prstGeom prst="rect">
            <a:avLst/>
          </a:prstGeom>
          <a:blipFill>
            <a:blip r:embed="rId20" cstate="print"/>
            <a:stretch>
              <a:fillRect/>
            </a:stretch>
          </a:blipFill>
        </p:spPr>
        <p:txBody>
          <a:bodyPr wrap="square" lIns="0" tIns="0" rIns="0" bIns="0" rtlCol="0"/>
          <a:lstStyle/>
          <a:p>
            <a:endParaRPr/>
          </a:p>
        </p:txBody>
      </p:sp>
      <p:sp>
        <p:nvSpPr>
          <p:cNvPr id="39" name="object 39"/>
          <p:cNvSpPr/>
          <p:nvPr/>
        </p:nvSpPr>
        <p:spPr>
          <a:xfrm>
            <a:off x="3383279" y="3977881"/>
            <a:ext cx="1261871" cy="107962"/>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3116579" y="3646932"/>
            <a:ext cx="1796795" cy="330707"/>
          </a:xfrm>
          <a:prstGeom prst="rect">
            <a:avLst/>
          </a:prstGeom>
          <a:blipFill>
            <a:blip r:embed="rId21" cstate="print"/>
            <a:stretch>
              <a:fillRect/>
            </a:stretch>
          </a:blipFill>
        </p:spPr>
        <p:txBody>
          <a:bodyPr wrap="square" lIns="0" tIns="0" rIns="0" bIns="0" rtlCol="0"/>
          <a:lstStyle/>
          <a:p>
            <a:endParaRPr/>
          </a:p>
        </p:txBody>
      </p:sp>
      <p:sp>
        <p:nvSpPr>
          <p:cNvPr id="41" name="object 41"/>
          <p:cNvSpPr/>
          <p:nvPr/>
        </p:nvSpPr>
        <p:spPr>
          <a:xfrm>
            <a:off x="3116579" y="3646933"/>
            <a:ext cx="1797050" cy="330835"/>
          </a:xfrm>
          <a:custGeom>
            <a:avLst/>
            <a:gdLst/>
            <a:ahLst/>
            <a:cxnLst/>
            <a:rect l="l" t="t" r="r" b="b"/>
            <a:pathLst>
              <a:path w="1797050" h="330835">
                <a:moveTo>
                  <a:pt x="0" y="165354"/>
                </a:moveTo>
                <a:lnTo>
                  <a:pt x="82511" y="0"/>
                </a:lnTo>
                <a:lnTo>
                  <a:pt x="1714284" y="0"/>
                </a:lnTo>
                <a:lnTo>
                  <a:pt x="1796795" y="165354"/>
                </a:lnTo>
                <a:lnTo>
                  <a:pt x="1714284" y="330708"/>
                </a:lnTo>
                <a:lnTo>
                  <a:pt x="82511" y="330708"/>
                </a:lnTo>
                <a:lnTo>
                  <a:pt x="0" y="165354"/>
                </a:lnTo>
                <a:close/>
              </a:path>
            </a:pathLst>
          </a:custGeom>
          <a:ln w="9144">
            <a:solidFill>
              <a:srgbClr val="4A7EBB"/>
            </a:solidFill>
          </a:ln>
        </p:spPr>
        <p:txBody>
          <a:bodyPr wrap="square" lIns="0" tIns="0" rIns="0" bIns="0" rtlCol="0"/>
          <a:lstStyle/>
          <a:p>
            <a:endParaRPr/>
          </a:p>
        </p:txBody>
      </p:sp>
      <p:sp>
        <p:nvSpPr>
          <p:cNvPr id="42" name="object 42"/>
          <p:cNvSpPr/>
          <p:nvPr/>
        </p:nvSpPr>
        <p:spPr>
          <a:xfrm>
            <a:off x="3041904" y="4099559"/>
            <a:ext cx="1937003" cy="470915"/>
          </a:xfrm>
          <a:prstGeom prst="rect">
            <a:avLst/>
          </a:prstGeom>
          <a:blipFill>
            <a:blip r:embed="rId22" cstate="print"/>
            <a:stretch>
              <a:fillRect/>
            </a:stretch>
          </a:blipFill>
        </p:spPr>
        <p:txBody>
          <a:bodyPr wrap="square" lIns="0" tIns="0" rIns="0" bIns="0" rtlCol="0"/>
          <a:lstStyle/>
          <a:p>
            <a:endParaRPr/>
          </a:p>
        </p:txBody>
      </p:sp>
      <p:sp>
        <p:nvSpPr>
          <p:cNvPr id="43" name="object 43"/>
          <p:cNvSpPr/>
          <p:nvPr/>
        </p:nvSpPr>
        <p:spPr>
          <a:xfrm>
            <a:off x="3378708" y="4477258"/>
            <a:ext cx="1261871" cy="106933"/>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3112007" y="4146803"/>
            <a:ext cx="1796795" cy="330707"/>
          </a:xfrm>
          <a:prstGeom prst="rect">
            <a:avLst/>
          </a:prstGeom>
          <a:blipFill>
            <a:blip r:embed="rId16" cstate="print"/>
            <a:stretch>
              <a:fillRect/>
            </a:stretch>
          </a:blipFill>
        </p:spPr>
        <p:txBody>
          <a:bodyPr wrap="square" lIns="0" tIns="0" rIns="0" bIns="0" rtlCol="0"/>
          <a:lstStyle/>
          <a:p>
            <a:endParaRPr/>
          </a:p>
        </p:txBody>
      </p:sp>
      <p:sp>
        <p:nvSpPr>
          <p:cNvPr id="45" name="object 45"/>
          <p:cNvSpPr/>
          <p:nvPr/>
        </p:nvSpPr>
        <p:spPr>
          <a:xfrm>
            <a:off x="3112007" y="4146805"/>
            <a:ext cx="1797050" cy="330835"/>
          </a:xfrm>
          <a:custGeom>
            <a:avLst/>
            <a:gdLst/>
            <a:ahLst/>
            <a:cxnLst/>
            <a:rect l="l" t="t" r="r" b="b"/>
            <a:pathLst>
              <a:path w="1797050" h="330835">
                <a:moveTo>
                  <a:pt x="0" y="165354"/>
                </a:moveTo>
                <a:lnTo>
                  <a:pt x="82905" y="0"/>
                </a:lnTo>
                <a:lnTo>
                  <a:pt x="1713890" y="0"/>
                </a:lnTo>
                <a:lnTo>
                  <a:pt x="1796795" y="165354"/>
                </a:lnTo>
                <a:lnTo>
                  <a:pt x="1713890" y="330708"/>
                </a:lnTo>
                <a:lnTo>
                  <a:pt x="82905" y="330708"/>
                </a:lnTo>
                <a:lnTo>
                  <a:pt x="0" y="165354"/>
                </a:lnTo>
                <a:close/>
              </a:path>
            </a:pathLst>
          </a:custGeom>
          <a:ln w="9144">
            <a:solidFill>
              <a:srgbClr val="4A7EBB"/>
            </a:solidFill>
          </a:ln>
        </p:spPr>
        <p:txBody>
          <a:bodyPr wrap="square" lIns="0" tIns="0" rIns="0" bIns="0" rtlCol="0"/>
          <a:lstStyle/>
          <a:p>
            <a:endParaRPr/>
          </a:p>
        </p:txBody>
      </p:sp>
      <p:sp>
        <p:nvSpPr>
          <p:cNvPr id="46" name="object 46"/>
          <p:cNvSpPr/>
          <p:nvPr/>
        </p:nvSpPr>
        <p:spPr>
          <a:xfrm>
            <a:off x="3083051" y="4629911"/>
            <a:ext cx="1937003" cy="470915"/>
          </a:xfrm>
          <a:prstGeom prst="rect">
            <a:avLst/>
          </a:prstGeom>
          <a:blipFill>
            <a:blip r:embed="rId23" cstate="print"/>
            <a:stretch>
              <a:fillRect/>
            </a:stretch>
          </a:blipFill>
        </p:spPr>
        <p:txBody>
          <a:bodyPr wrap="square" lIns="0" tIns="0" rIns="0" bIns="0" rtlCol="0"/>
          <a:lstStyle/>
          <a:p>
            <a:endParaRPr/>
          </a:p>
        </p:txBody>
      </p:sp>
      <p:sp>
        <p:nvSpPr>
          <p:cNvPr id="47" name="object 47"/>
          <p:cNvSpPr/>
          <p:nvPr/>
        </p:nvSpPr>
        <p:spPr>
          <a:xfrm>
            <a:off x="3419855" y="5007774"/>
            <a:ext cx="1261871" cy="108292"/>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3153155" y="4677155"/>
            <a:ext cx="1796795" cy="330707"/>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3153155" y="4677157"/>
            <a:ext cx="1797050" cy="330835"/>
          </a:xfrm>
          <a:custGeom>
            <a:avLst/>
            <a:gdLst/>
            <a:ahLst/>
            <a:cxnLst/>
            <a:rect l="l" t="t" r="r" b="b"/>
            <a:pathLst>
              <a:path w="1797050" h="330835">
                <a:moveTo>
                  <a:pt x="0" y="165354"/>
                </a:moveTo>
                <a:lnTo>
                  <a:pt x="82511" y="0"/>
                </a:lnTo>
                <a:lnTo>
                  <a:pt x="1714284" y="0"/>
                </a:lnTo>
                <a:lnTo>
                  <a:pt x="1796795" y="165354"/>
                </a:lnTo>
                <a:lnTo>
                  <a:pt x="1714284" y="330708"/>
                </a:lnTo>
                <a:lnTo>
                  <a:pt x="82511" y="330708"/>
                </a:lnTo>
                <a:lnTo>
                  <a:pt x="0" y="165354"/>
                </a:lnTo>
                <a:close/>
              </a:path>
            </a:pathLst>
          </a:custGeom>
          <a:ln w="9144">
            <a:solidFill>
              <a:srgbClr val="4A7EBB"/>
            </a:solidFill>
          </a:ln>
        </p:spPr>
        <p:txBody>
          <a:bodyPr wrap="square" lIns="0" tIns="0" rIns="0" bIns="0" rtlCol="0"/>
          <a:lstStyle/>
          <a:p>
            <a:endParaRPr/>
          </a:p>
        </p:txBody>
      </p:sp>
      <p:sp>
        <p:nvSpPr>
          <p:cNvPr id="50" name="object 50"/>
          <p:cNvSpPr/>
          <p:nvPr/>
        </p:nvSpPr>
        <p:spPr>
          <a:xfrm>
            <a:off x="3061716" y="5207508"/>
            <a:ext cx="1936991" cy="472439"/>
          </a:xfrm>
          <a:prstGeom prst="rect">
            <a:avLst/>
          </a:prstGeom>
          <a:blipFill>
            <a:blip r:embed="rId17" cstate="print"/>
            <a:stretch>
              <a:fillRect/>
            </a:stretch>
          </a:blipFill>
        </p:spPr>
        <p:txBody>
          <a:bodyPr wrap="square" lIns="0" tIns="0" rIns="0" bIns="0" rtlCol="0"/>
          <a:lstStyle/>
          <a:p>
            <a:endParaRPr/>
          </a:p>
        </p:txBody>
      </p:sp>
      <p:sp>
        <p:nvSpPr>
          <p:cNvPr id="51" name="object 51"/>
          <p:cNvSpPr/>
          <p:nvPr/>
        </p:nvSpPr>
        <p:spPr>
          <a:xfrm>
            <a:off x="3400044" y="5586933"/>
            <a:ext cx="1261871" cy="106730"/>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3131820" y="5254752"/>
            <a:ext cx="1796795" cy="332231"/>
          </a:xfrm>
          <a:prstGeom prst="rect">
            <a:avLst/>
          </a:prstGeom>
          <a:blipFill>
            <a:blip r:embed="rId16" cstate="print"/>
            <a:stretch>
              <a:fillRect/>
            </a:stretch>
          </a:blipFill>
        </p:spPr>
        <p:txBody>
          <a:bodyPr wrap="square" lIns="0" tIns="0" rIns="0" bIns="0" rtlCol="0"/>
          <a:lstStyle/>
          <a:p>
            <a:endParaRPr/>
          </a:p>
        </p:txBody>
      </p:sp>
      <p:sp>
        <p:nvSpPr>
          <p:cNvPr id="53" name="object 53"/>
          <p:cNvSpPr/>
          <p:nvPr/>
        </p:nvSpPr>
        <p:spPr>
          <a:xfrm>
            <a:off x="3131820" y="5254752"/>
            <a:ext cx="1797050" cy="332740"/>
          </a:xfrm>
          <a:custGeom>
            <a:avLst/>
            <a:gdLst/>
            <a:ahLst/>
            <a:cxnLst/>
            <a:rect l="l" t="t" r="r" b="b"/>
            <a:pathLst>
              <a:path w="1797050" h="332739">
                <a:moveTo>
                  <a:pt x="0" y="166116"/>
                </a:moveTo>
                <a:lnTo>
                  <a:pt x="82892" y="0"/>
                </a:lnTo>
                <a:lnTo>
                  <a:pt x="1713903" y="0"/>
                </a:lnTo>
                <a:lnTo>
                  <a:pt x="1796795" y="166116"/>
                </a:lnTo>
                <a:lnTo>
                  <a:pt x="1713903" y="332232"/>
                </a:lnTo>
                <a:lnTo>
                  <a:pt x="82892" y="332232"/>
                </a:lnTo>
                <a:lnTo>
                  <a:pt x="0" y="166116"/>
                </a:lnTo>
                <a:close/>
              </a:path>
            </a:pathLst>
          </a:custGeom>
          <a:ln w="9144">
            <a:solidFill>
              <a:srgbClr val="4A7EBB"/>
            </a:solidFill>
          </a:ln>
        </p:spPr>
        <p:txBody>
          <a:bodyPr wrap="square" lIns="0" tIns="0" rIns="0" bIns="0" rtlCol="0"/>
          <a:lstStyle/>
          <a:p>
            <a:endParaRPr/>
          </a:p>
        </p:txBody>
      </p:sp>
      <p:sp>
        <p:nvSpPr>
          <p:cNvPr id="54" name="object 54"/>
          <p:cNvSpPr/>
          <p:nvPr/>
        </p:nvSpPr>
        <p:spPr>
          <a:xfrm>
            <a:off x="3019044" y="2025395"/>
            <a:ext cx="1938527" cy="470915"/>
          </a:xfrm>
          <a:prstGeom prst="rect">
            <a:avLst/>
          </a:prstGeom>
          <a:blipFill>
            <a:blip r:embed="rId15" cstate="print"/>
            <a:stretch>
              <a:fillRect/>
            </a:stretch>
          </a:blipFill>
        </p:spPr>
        <p:txBody>
          <a:bodyPr wrap="square" lIns="0" tIns="0" rIns="0" bIns="0" rtlCol="0"/>
          <a:lstStyle/>
          <a:p>
            <a:endParaRPr/>
          </a:p>
        </p:txBody>
      </p:sp>
      <p:sp>
        <p:nvSpPr>
          <p:cNvPr id="55" name="object 55"/>
          <p:cNvSpPr/>
          <p:nvPr/>
        </p:nvSpPr>
        <p:spPr>
          <a:xfrm>
            <a:off x="3357371" y="2403398"/>
            <a:ext cx="1261871" cy="108153"/>
          </a:xfrm>
          <a:prstGeom prst="rect">
            <a:avLst/>
          </a:prstGeom>
          <a:blipFill>
            <a:blip r:embed="rId7" cstate="print"/>
            <a:stretch>
              <a:fillRect/>
            </a:stretch>
          </a:blipFill>
        </p:spPr>
        <p:txBody>
          <a:bodyPr wrap="square" lIns="0" tIns="0" rIns="0" bIns="0" rtlCol="0"/>
          <a:lstStyle/>
          <a:p>
            <a:endParaRPr/>
          </a:p>
        </p:txBody>
      </p:sp>
      <p:sp>
        <p:nvSpPr>
          <p:cNvPr id="56" name="object 56"/>
          <p:cNvSpPr/>
          <p:nvPr/>
        </p:nvSpPr>
        <p:spPr>
          <a:xfrm>
            <a:off x="3089148" y="2072639"/>
            <a:ext cx="1798319" cy="330708"/>
          </a:xfrm>
          <a:prstGeom prst="rect">
            <a:avLst/>
          </a:prstGeom>
          <a:blipFill>
            <a:blip r:embed="rId8" cstate="print"/>
            <a:stretch>
              <a:fillRect/>
            </a:stretch>
          </a:blipFill>
        </p:spPr>
        <p:txBody>
          <a:bodyPr wrap="square" lIns="0" tIns="0" rIns="0" bIns="0" rtlCol="0"/>
          <a:lstStyle/>
          <a:p>
            <a:endParaRPr/>
          </a:p>
        </p:txBody>
      </p:sp>
      <p:sp>
        <p:nvSpPr>
          <p:cNvPr id="57" name="object 57"/>
          <p:cNvSpPr/>
          <p:nvPr/>
        </p:nvSpPr>
        <p:spPr>
          <a:xfrm>
            <a:off x="3089148" y="2072639"/>
            <a:ext cx="1798320" cy="330835"/>
          </a:xfrm>
          <a:custGeom>
            <a:avLst/>
            <a:gdLst/>
            <a:ahLst/>
            <a:cxnLst/>
            <a:rect l="l" t="t" r="r" b="b"/>
            <a:pathLst>
              <a:path w="1798320" h="330835">
                <a:moveTo>
                  <a:pt x="0" y="165353"/>
                </a:moveTo>
                <a:lnTo>
                  <a:pt x="82981" y="0"/>
                </a:lnTo>
                <a:lnTo>
                  <a:pt x="1715338" y="0"/>
                </a:lnTo>
                <a:lnTo>
                  <a:pt x="1798320" y="165353"/>
                </a:lnTo>
                <a:lnTo>
                  <a:pt x="1715338" y="330707"/>
                </a:lnTo>
                <a:lnTo>
                  <a:pt x="82981" y="330707"/>
                </a:lnTo>
                <a:lnTo>
                  <a:pt x="0" y="165353"/>
                </a:lnTo>
                <a:close/>
              </a:path>
            </a:pathLst>
          </a:custGeom>
          <a:ln w="9143">
            <a:solidFill>
              <a:srgbClr val="4A7EBB"/>
            </a:solidFill>
          </a:ln>
        </p:spPr>
        <p:txBody>
          <a:bodyPr wrap="square" lIns="0" tIns="0" rIns="0" bIns="0" rtlCol="0"/>
          <a:lstStyle/>
          <a:p>
            <a:endParaRPr/>
          </a:p>
        </p:txBody>
      </p:sp>
      <p:sp>
        <p:nvSpPr>
          <p:cNvPr id="58" name="object 58"/>
          <p:cNvSpPr/>
          <p:nvPr/>
        </p:nvSpPr>
        <p:spPr>
          <a:xfrm>
            <a:off x="3009900" y="1502676"/>
            <a:ext cx="1938527" cy="469379"/>
          </a:xfrm>
          <a:prstGeom prst="rect">
            <a:avLst/>
          </a:prstGeom>
          <a:blipFill>
            <a:blip r:embed="rId24" cstate="print"/>
            <a:stretch>
              <a:fillRect/>
            </a:stretch>
          </a:blipFill>
        </p:spPr>
        <p:txBody>
          <a:bodyPr wrap="square" lIns="0" tIns="0" rIns="0" bIns="0" rtlCol="0"/>
          <a:lstStyle/>
          <a:p>
            <a:endParaRPr/>
          </a:p>
        </p:txBody>
      </p:sp>
      <p:sp>
        <p:nvSpPr>
          <p:cNvPr id="59" name="object 59"/>
          <p:cNvSpPr/>
          <p:nvPr/>
        </p:nvSpPr>
        <p:spPr>
          <a:xfrm>
            <a:off x="3346703" y="1879320"/>
            <a:ext cx="1261871" cy="107975"/>
          </a:xfrm>
          <a:prstGeom prst="rect">
            <a:avLst/>
          </a:prstGeom>
          <a:blipFill>
            <a:blip r:embed="rId7" cstate="print"/>
            <a:stretch>
              <a:fillRect/>
            </a:stretch>
          </a:blipFill>
        </p:spPr>
        <p:txBody>
          <a:bodyPr wrap="square" lIns="0" tIns="0" rIns="0" bIns="0" rtlCol="0"/>
          <a:lstStyle/>
          <a:p>
            <a:endParaRPr/>
          </a:p>
        </p:txBody>
      </p:sp>
      <p:sp>
        <p:nvSpPr>
          <p:cNvPr id="60" name="object 60"/>
          <p:cNvSpPr/>
          <p:nvPr/>
        </p:nvSpPr>
        <p:spPr>
          <a:xfrm>
            <a:off x="3080004" y="1549908"/>
            <a:ext cx="1798320" cy="329183"/>
          </a:xfrm>
          <a:prstGeom prst="rect">
            <a:avLst/>
          </a:prstGeom>
          <a:blipFill>
            <a:blip r:embed="rId16" cstate="print"/>
            <a:stretch>
              <a:fillRect/>
            </a:stretch>
          </a:blipFill>
        </p:spPr>
        <p:txBody>
          <a:bodyPr wrap="square" lIns="0" tIns="0" rIns="0" bIns="0" rtlCol="0"/>
          <a:lstStyle/>
          <a:p>
            <a:endParaRPr/>
          </a:p>
        </p:txBody>
      </p:sp>
      <p:sp>
        <p:nvSpPr>
          <p:cNvPr id="61" name="object 61"/>
          <p:cNvSpPr/>
          <p:nvPr/>
        </p:nvSpPr>
        <p:spPr>
          <a:xfrm>
            <a:off x="3080004" y="1549909"/>
            <a:ext cx="1798320" cy="329565"/>
          </a:xfrm>
          <a:custGeom>
            <a:avLst/>
            <a:gdLst/>
            <a:ahLst/>
            <a:cxnLst/>
            <a:rect l="l" t="t" r="r" b="b"/>
            <a:pathLst>
              <a:path w="1798320" h="329564">
                <a:moveTo>
                  <a:pt x="0" y="164591"/>
                </a:moveTo>
                <a:lnTo>
                  <a:pt x="82600" y="0"/>
                </a:lnTo>
                <a:lnTo>
                  <a:pt x="1715719" y="0"/>
                </a:lnTo>
                <a:lnTo>
                  <a:pt x="1798320" y="164591"/>
                </a:lnTo>
                <a:lnTo>
                  <a:pt x="1715719" y="329183"/>
                </a:lnTo>
                <a:lnTo>
                  <a:pt x="82600" y="329183"/>
                </a:lnTo>
                <a:lnTo>
                  <a:pt x="0" y="164591"/>
                </a:lnTo>
                <a:close/>
              </a:path>
            </a:pathLst>
          </a:custGeom>
          <a:ln w="9144">
            <a:solidFill>
              <a:srgbClr val="4A7EBB"/>
            </a:solidFill>
          </a:ln>
        </p:spPr>
        <p:txBody>
          <a:bodyPr wrap="square" lIns="0" tIns="0" rIns="0" bIns="0" rtlCol="0"/>
          <a:lstStyle/>
          <a:p>
            <a:endParaRPr/>
          </a:p>
        </p:txBody>
      </p:sp>
      <p:sp>
        <p:nvSpPr>
          <p:cNvPr id="62" name="object 62"/>
          <p:cNvSpPr txBox="1"/>
          <p:nvPr/>
        </p:nvSpPr>
        <p:spPr>
          <a:xfrm>
            <a:off x="3491579" y="1652016"/>
            <a:ext cx="989330" cy="1748789"/>
          </a:xfrm>
          <a:prstGeom prst="rect">
            <a:avLst/>
          </a:prstGeom>
        </p:spPr>
        <p:txBody>
          <a:bodyPr vert="horz" wrap="square" lIns="0" tIns="0" rIns="0" bIns="0" rtlCol="0">
            <a:spAutoFit/>
          </a:bodyPr>
          <a:lstStyle/>
          <a:p>
            <a:pPr marL="22225" indent="-9525">
              <a:lnSpc>
                <a:spcPct val="100000"/>
              </a:lnSpc>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a:p>
            <a:pPr marL="22225" marR="5080">
              <a:lnSpc>
                <a:spcPts val="4160"/>
              </a:lnSpc>
              <a:spcBef>
                <a:spcPts val="555"/>
              </a:spcBef>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 </a:t>
            </a: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a:p>
            <a:pPr>
              <a:lnSpc>
                <a:spcPct val="100000"/>
              </a:lnSpc>
            </a:pPr>
            <a:endParaRPr sz="1200">
              <a:latin typeface="Times New Roman"/>
              <a:cs typeface="Times New Roman"/>
            </a:endParaRPr>
          </a:p>
          <a:p>
            <a:pPr marL="22225">
              <a:lnSpc>
                <a:spcPct val="100000"/>
              </a:lnSpc>
              <a:spcBef>
                <a:spcPts val="770"/>
              </a:spcBef>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p:txBody>
      </p:sp>
      <p:sp>
        <p:nvSpPr>
          <p:cNvPr id="63" name="object 63"/>
          <p:cNvSpPr txBox="1"/>
          <p:nvPr/>
        </p:nvSpPr>
        <p:spPr>
          <a:xfrm>
            <a:off x="3528123" y="3737197"/>
            <a:ext cx="973455" cy="177800"/>
          </a:xfrm>
          <a:prstGeom prst="rect">
            <a:avLst/>
          </a:prstGeom>
        </p:spPr>
        <p:txBody>
          <a:bodyPr vert="horz" wrap="square" lIns="0" tIns="0" rIns="0" bIns="0" rtlCol="0">
            <a:spAutoFit/>
          </a:bodyPr>
          <a:lstStyle/>
          <a:p>
            <a:pPr marL="12700">
              <a:lnSpc>
                <a:spcPct val="100000"/>
              </a:lnSpc>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p:txBody>
      </p:sp>
      <p:sp>
        <p:nvSpPr>
          <p:cNvPr id="64" name="object 64"/>
          <p:cNvSpPr txBox="1"/>
          <p:nvPr/>
        </p:nvSpPr>
        <p:spPr>
          <a:xfrm>
            <a:off x="3523360" y="4236465"/>
            <a:ext cx="1014730" cy="1287145"/>
          </a:xfrm>
          <a:prstGeom prst="rect">
            <a:avLst/>
          </a:prstGeom>
        </p:spPr>
        <p:txBody>
          <a:bodyPr vert="horz" wrap="square" lIns="0" tIns="0" rIns="0" bIns="0" rtlCol="0">
            <a:spAutoFit/>
          </a:bodyPr>
          <a:lstStyle/>
          <a:p>
            <a:pPr marL="53975" indent="-41275">
              <a:lnSpc>
                <a:spcPct val="100000"/>
              </a:lnSpc>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a:p>
            <a:pPr marL="33020" marR="5080" indent="20320">
              <a:lnSpc>
                <a:spcPts val="4550"/>
              </a:lnSpc>
              <a:spcBef>
                <a:spcPts val="300"/>
              </a:spcBef>
            </a:pP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 </a:t>
            </a:r>
            <a:r>
              <a:rPr sz="1200" spc="-5" dirty="0">
                <a:solidFill>
                  <a:srgbClr val="FFFFFF"/>
                </a:solidFill>
                <a:latin typeface="Calibri"/>
                <a:cs typeface="Calibri"/>
              </a:rPr>
              <a:t>D</a:t>
            </a:r>
            <a:r>
              <a:rPr sz="1200" spc="-10" dirty="0">
                <a:solidFill>
                  <a:srgbClr val="FFFFFF"/>
                </a:solidFill>
                <a:latin typeface="Calibri"/>
                <a:cs typeface="Calibri"/>
              </a:rPr>
              <a:t>e</a:t>
            </a:r>
            <a:r>
              <a:rPr sz="1200" spc="-5" dirty="0">
                <a:solidFill>
                  <a:srgbClr val="FFFFFF"/>
                </a:solidFill>
                <a:latin typeface="Calibri"/>
                <a:cs typeface="Calibri"/>
              </a:rPr>
              <a:t>s</a:t>
            </a:r>
            <a:r>
              <a:rPr sz="1200" dirty="0">
                <a:solidFill>
                  <a:srgbClr val="FFFFFF"/>
                </a:solidFill>
                <a:latin typeface="Calibri"/>
                <a:cs typeface="Calibri"/>
              </a:rPr>
              <a:t>i</a:t>
            </a:r>
            <a:r>
              <a:rPr sz="1200" spc="-15" dirty="0">
                <a:solidFill>
                  <a:srgbClr val="FFFFFF"/>
                </a:solidFill>
                <a:latin typeface="Calibri"/>
                <a:cs typeface="Calibri"/>
              </a:rPr>
              <a:t>g</a:t>
            </a:r>
            <a:r>
              <a:rPr sz="1200" dirty="0">
                <a:solidFill>
                  <a:srgbClr val="FFFFFF"/>
                </a:solidFill>
                <a:latin typeface="Calibri"/>
                <a:cs typeface="Calibri"/>
              </a:rPr>
              <a:t>n</a:t>
            </a:r>
            <a:r>
              <a:rPr sz="1200" spc="-5" dirty="0">
                <a:solidFill>
                  <a:srgbClr val="FFFFFF"/>
                </a:solidFill>
                <a:latin typeface="Calibri"/>
                <a:cs typeface="Calibri"/>
              </a:rPr>
              <a:t> </a:t>
            </a:r>
            <a:r>
              <a:rPr sz="1200" spc="-25" dirty="0">
                <a:solidFill>
                  <a:srgbClr val="FFFFFF"/>
                </a:solidFill>
                <a:latin typeface="Calibri"/>
                <a:cs typeface="Calibri"/>
              </a:rPr>
              <a:t>c</a:t>
            </a:r>
            <a:r>
              <a:rPr sz="1200" dirty="0">
                <a:solidFill>
                  <a:srgbClr val="FFFFFF"/>
                </a:solidFill>
                <a:latin typeface="Calibri"/>
                <a:cs typeface="Calibri"/>
              </a:rPr>
              <a:t>o</a:t>
            </a:r>
            <a:r>
              <a:rPr sz="1200" spc="5" dirty="0">
                <a:solidFill>
                  <a:srgbClr val="FFFFFF"/>
                </a:solidFill>
                <a:latin typeface="Calibri"/>
                <a:cs typeface="Calibri"/>
              </a:rPr>
              <a:t>n</a:t>
            </a:r>
            <a:r>
              <a:rPr sz="1200" spc="-5" dirty="0">
                <a:solidFill>
                  <a:srgbClr val="FFFFFF"/>
                </a:solidFill>
                <a:latin typeface="Calibri"/>
                <a:cs typeface="Calibri"/>
              </a:rPr>
              <a:t>c</a:t>
            </a:r>
            <a:r>
              <a:rPr sz="1200" spc="-10" dirty="0">
                <a:solidFill>
                  <a:srgbClr val="FFFFFF"/>
                </a:solidFill>
                <a:latin typeface="Calibri"/>
                <a:cs typeface="Calibri"/>
              </a:rPr>
              <a:t>e</a:t>
            </a:r>
            <a:r>
              <a:rPr sz="1200" spc="5" dirty="0">
                <a:solidFill>
                  <a:srgbClr val="FFFFFF"/>
                </a:solidFill>
                <a:latin typeface="Calibri"/>
                <a:cs typeface="Calibri"/>
              </a:rPr>
              <a:t>pt</a:t>
            </a:r>
            <a:endParaRPr sz="1200">
              <a:latin typeface="Calibri"/>
              <a:cs typeface="Calibri"/>
            </a:endParaRPr>
          </a:p>
        </p:txBody>
      </p:sp>
    </p:spTree>
    <p:extLst>
      <p:ext uri="{BB962C8B-B14F-4D97-AF65-F5344CB8AC3E}">
        <p14:creationId xmlns:p14="http://schemas.microsoft.com/office/powerpoint/2010/main" val="171007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1900555" algn="l">
              <a:lnSpc>
                <a:spcPct val="100000"/>
              </a:lnSpc>
            </a:pPr>
            <a:r>
              <a:rPr dirty="0"/>
              <a:t>Sel</a:t>
            </a:r>
            <a:r>
              <a:rPr spc="5" dirty="0"/>
              <a:t>e</a:t>
            </a:r>
            <a:r>
              <a:rPr spc="-5" dirty="0"/>
              <a:t>c</a:t>
            </a:r>
            <a:r>
              <a:rPr dirty="0"/>
              <a:t>t</a:t>
            </a:r>
            <a:r>
              <a:rPr spc="-5" dirty="0"/>
              <a:t>i</a:t>
            </a:r>
            <a:r>
              <a:rPr spc="5" dirty="0"/>
              <a:t>o</a:t>
            </a:r>
            <a:r>
              <a:rPr dirty="0"/>
              <a:t>n</a:t>
            </a:r>
            <a:r>
              <a:rPr spc="-10" dirty="0"/>
              <a:t> </a:t>
            </a:r>
            <a:r>
              <a:rPr spc="-95" dirty="0"/>
              <a:t>r</a:t>
            </a:r>
            <a:r>
              <a:rPr spc="5" dirty="0"/>
              <a:t>o</a:t>
            </a:r>
            <a:r>
              <a:rPr dirty="0"/>
              <a:t>ad</a:t>
            </a:r>
            <a:r>
              <a:rPr spc="-5" dirty="0"/>
              <a:t>m</a:t>
            </a:r>
            <a:r>
              <a:rPr dirty="0"/>
              <a:t>ap</a:t>
            </a:r>
          </a:p>
        </p:txBody>
      </p:sp>
      <p:sp>
        <p:nvSpPr>
          <p:cNvPr id="3" name="object 3"/>
          <p:cNvSpPr/>
          <p:nvPr/>
        </p:nvSpPr>
        <p:spPr>
          <a:xfrm>
            <a:off x="282899" y="2035302"/>
            <a:ext cx="5838443" cy="4378451"/>
          </a:xfrm>
          <a:prstGeom prst="rect">
            <a:avLst/>
          </a:prstGeom>
          <a:blipFill>
            <a:blip r:embed="rId3" cstate="print"/>
            <a:stretch>
              <a:fillRect/>
            </a:stretch>
          </a:blipFill>
        </p:spPr>
        <p:txBody>
          <a:bodyPr wrap="square" lIns="0" tIns="0" rIns="0" bIns="0" rtlCol="0"/>
          <a:lstStyle/>
          <a:p>
            <a:endParaRPr/>
          </a:p>
        </p:txBody>
      </p:sp>
      <p:grpSp>
        <p:nvGrpSpPr>
          <p:cNvPr id="15" name="Group 14"/>
          <p:cNvGrpSpPr/>
          <p:nvPr/>
        </p:nvGrpSpPr>
        <p:grpSpPr>
          <a:xfrm>
            <a:off x="6019252" y="5410200"/>
            <a:ext cx="2667548" cy="630935"/>
            <a:chOff x="6057900" y="6126479"/>
            <a:chExt cx="2667548" cy="630935"/>
          </a:xfrm>
        </p:grpSpPr>
        <p:sp>
          <p:nvSpPr>
            <p:cNvPr id="4" name="object 4"/>
            <p:cNvSpPr/>
            <p:nvPr/>
          </p:nvSpPr>
          <p:spPr>
            <a:xfrm>
              <a:off x="6057900" y="6126479"/>
              <a:ext cx="1018031" cy="22097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105144" y="6150864"/>
              <a:ext cx="923925" cy="127000"/>
            </a:xfrm>
            <a:custGeom>
              <a:avLst/>
              <a:gdLst/>
              <a:ahLst/>
              <a:cxnLst/>
              <a:rect l="l" t="t" r="r" b="b"/>
              <a:pathLst>
                <a:path w="923925" h="127000">
                  <a:moveTo>
                    <a:pt x="461772" y="0"/>
                  </a:moveTo>
                  <a:lnTo>
                    <a:pt x="386870" y="827"/>
                  </a:lnTo>
                  <a:lnTo>
                    <a:pt x="315816" y="3224"/>
                  </a:lnTo>
                  <a:lnTo>
                    <a:pt x="249561" y="7060"/>
                  </a:lnTo>
                  <a:lnTo>
                    <a:pt x="189055" y="12204"/>
                  </a:lnTo>
                  <a:lnTo>
                    <a:pt x="135250" y="18526"/>
                  </a:lnTo>
                  <a:lnTo>
                    <a:pt x="89095" y="25895"/>
                  </a:lnTo>
                  <a:lnTo>
                    <a:pt x="51542" y="34182"/>
                  </a:lnTo>
                  <a:lnTo>
                    <a:pt x="13420" y="48048"/>
                  </a:lnTo>
                  <a:lnTo>
                    <a:pt x="0" y="63246"/>
                  </a:lnTo>
                  <a:lnTo>
                    <a:pt x="1530" y="68432"/>
                  </a:lnTo>
                  <a:lnTo>
                    <a:pt x="36288" y="87862"/>
                  </a:lnTo>
                  <a:lnTo>
                    <a:pt x="89095" y="100596"/>
                  </a:lnTo>
                  <a:lnTo>
                    <a:pt x="135250" y="107965"/>
                  </a:lnTo>
                  <a:lnTo>
                    <a:pt x="189055" y="114287"/>
                  </a:lnTo>
                  <a:lnTo>
                    <a:pt x="249561" y="119431"/>
                  </a:lnTo>
                  <a:lnTo>
                    <a:pt x="315816" y="123267"/>
                  </a:lnTo>
                  <a:lnTo>
                    <a:pt x="386870" y="125664"/>
                  </a:lnTo>
                  <a:lnTo>
                    <a:pt x="461772" y="126492"/>
                  </a:lnTo>
                  <a:lnTo>
                    <a:pt x="499644" y="126282"/>
                  </a:lnTo>
                  <a:lnTo>
                    <a:pt x="572740" y="124653"/>
                  </a:lnTo>
                  <a:lnTo>
                    <a:pt x="641514" y="121521"/>
                  </a:lnTo>
                  <a:lnTo>
                    <a:pt x="705013" y="117015"/>
                  </a:lnTo>
                  <a:lnTo>
                    <a:pt x="762287" y="111265"/>
                  </a:lnTo>
                  <a:lnTo>
                    <a:pt x="812386" y="104403"/>
                  </a:lnTo>
                  <a:lnTo>
                    <a:pt x="854359" y="96559"/>
                  </a:lnTo>
                  <a:lnTo>
                    <a:pt x="900002" y="83234"/>
                  </a:lnTo>
                  <a:lnTo>
                    <a:pt x="923544" y="63246"/>
                  </a:lnTo>
                  <a:lnTo>
                    <a:pt x="922013" y="58059"/>
                  </a:lnTo>
                  <a:lnTo>
                    <a:pt x="887255" y="38629"/>
                  </a:lnTo>
                  <a:lnTo>
                    <a:pt x="834448" y="25895"/>
                  </a:lnTo>
                  <a:lnTo>
                    <a:pt x="788293" y="18526"/>
                  </a:lnTo>
                  <a:lnTo>
                    <a:pt x="734488" y="12204"/>
                  </a:lnTo>
                  <a:lnTo>
                    <a:pt x="673982" y="7060"/>
                  </a:lnTo>
                  <a:lnTo>
                    <a:pt x="607727" y="3224"/>
                  </a:lnTo>
                  <a:lnTo>
                    <a:pt x="536673" y="827"/>
                  </a:lnTo>
                  <a:lnTo>
                    <a:pt x="461772" y="0"/>
                  </a:lnTo>
                  <a:close/>
                </a:path>
              </a:pathLst>
            </a:custGeom>
            <a:solidFill>
              <a:srgbClr val="B9CDE5"/>
            </a:solidFill>
          </p:spPr>
          <p:txBody>
            <a:bodyPr wrap="square" lIns="0" tIns="0" rIns="0" bIns="0" rtlCol="0"/>
            <a:lstStyle/>
            <a:p>
              <a:endParaRPr/>
            </a:p>
          </p:txBody>
        </p:sp>
        <p:sp>
          <p:nvSpPr>
            <p:cNvPr id="6" name="object 6"/>
            <p:cNvSpPr/>
            <p:nvPr/>
          </p:nvSpPr>
          <p:spPr>
            <a:xfrm>
              <a:off x="6105144" y="6150864"/>
              <a:ext cx="923925" cy="127000"/>
            </a:xfrm>
            <a:custGeom>
              <a:avLst/>
              <a:gdLst/>
              <a:ahLst/>
              <a:cxnLst/>
              <a:rect l="l" t="t" r="r" b="b"/>
              <a:pathLst>
                <a:path w="923925" h="127000">
                  <a:moveTo>
                    <a:pt x="0" y="63246"/>
                  </a:moveTo>
                  <a:lnTo>
                    <a:pt x="36288" y="38629"/>
                  </a:lnTo>
                  <a:lnTo>
                    <a:pt x="89095" y="25895"/>
                  </a:lnTo>
                  <a:lnTo>
                    <a:pt x="135250" y="18526"/>
                  </a:lnTo>
                  <a:lnTo>
                    <a:pt x="189055" y="12204"/>
                  </a:lnTo>
                  <a:lnTo>
                    <a:pt x="249561" y="7060"/>
                  </a:lnTo>
                  <a:lnTo>
                    <a:pt x="315816" y="3224"/>
                  </a:lnTo>
                  <a:lnTo>
                    <a:pt x="386870" y="827"/>
                  </a:lnTo>
                  <a:lnTo>
                    <a:pt x="461772" y="0"/>
                  </a:lnTo>
                  <a:lnTo>
                    <a:pt x="499644" y="209"/>
                  </a:lnTo>
                  <a:lnTo>
                    <a:pt x="572740" y="1838"/>
                  </a:lnTo>
                  <a:lnTo>
                    <a:pt x="641514" y="4970"/>
                  </a:lnTo>
                  <a:lnTo>
                    <a:pt x="705013" y="9476"/>
                  </a:lnTo>
                  <a:lnTo>
                    <a:pt x="762287" y="15226"/>
                  </a:lnTo>
                  <a:lnTo>
                    <a:pt x="812386" y="22088"/>
                  </a:lnTo>
                  <a:lnTo>
                    <a:pt x="854359" y="29932"/>
                  </a:lnTo>
                  <a:lnTo>
                    <a:pt x="900002" y="43257"/>
                  </a:lnTo>
                  <a:lnTo>
                    <a:pt x="923544" y="63246"/>
                  </a:lnTo>
                  <a:lnTo>
                    <a:pt x="922013" y="68432"/>
                  </a:lnTo>
                  <a:lnTo>
                    <a:pt x="887255" y="87862"/>
                  </a:lnTo>
                  <a:lnTo>
                    <a:pt x="834448" y="100596"/>
                  </a:lnTo>
                  <a:lnTo>
                    <a:pt x="788293" y="107965"/>
                  </a:lnTo>
                  <a:lnTo>
                    <a:pt x="734488" y="114287"/>
                  </a:lnTo>
                  <a:lnTo>
                    <a:pt x="673982" y="119431"/>
                  </a:lnTo>
                  <a:lnTo>
                    <a:pt x="607727" y="123267"/>
                  </a:lnTo>
                  <a:lnTo>
                    <a:pt x="536673" y="125664"/>
                  </a:lnTo>
                  <a:lnTo>
                    <a:pt x="461772" y="126492"/>
                  </a:lnTo>
                  <a:lnTo>
                    <a:pt x="423899" y="126282"/>
                  </a:lnTo>
                  <a:lnTo>
                    <a:pt x="350803" y="124653"/>
                  </a:lnTo>
                  <a:lnTo>
                    <a:pt x="282029" y="121521"/>
                  </a:lnTo>
                  <a:lnTo>
                    <a:pt x="218530" y="117015"/>
                  </a:lnTo>
                  <a:lnTo>
                    <a:pt x="161256" y="111265"/>
                  </a:lnTo>
                  <a:lnTo>
                    <a:pt x="111157" y="104403"/>
                  </a:lnTo>
                  <a:lnTo>
                    <a:pt x="69184" y="96559"/>
                  </a:lnTo>
                  <a:lnTo>
                    <a:pt x="23541" y="83234"/>
                  </a:lnTo>
                  <a:lnTo>
                    <a:pt x="0" y="63246"/>
                  </a:lnTo>
                  <a:close/>
                </a:path>
              </a:pathLst>
            </a:custGeom>
            <a:ln w="9144">
              <a:solidFill>
                <a:srgbClr val="000000"/>
              </a:solidFill>
            </a:ln>
          </p:spPr>
          <p:txBody>
            <a:bodyPr wrap="square" lIns="0" tIns="0" rIns="0" bIns="0" rtlCol="0"/>
            <a:lstStyle/>
            <a:p>
              <a:endParaRPr/>
            </a:p>
          </p:txBody>
        </p:sp>
        <p:sp>
          <p:nvSpPr>
            <p:cNvPr id="7" name="object 7"/>
            <p:cNvSpPr/>
            <p:nvPr/>
          </p:nvSpPr>
          <p:spPr>
            <a:xfrm>
              <a:off x="6059423" y="6329171"/>
              <a:ext cx="1018031" cy="22098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106667" y="6353555"/>
              <a:ext cx="923925" cy="127000"/>
            </a:xfrm>
            <a:custGeom>
              <a:avLst/>
              <a:gdLst/>
              <a:ahLst/>
              <a:cxnLst/>
              <a:rect l="l" t="t" r="r" b="b"/>
              <a:pathLst>
                <a:path w="923925" h="127000">
                  <a:moveTo>
                    <a:pt x="461772" y="0"/>
                  </a:moveTo>
                  <a:lnTo>
                    <a:pt x="386870" y="827"/>
                  </a:lnTo>
                  <a:lnTo>
                    <a:pt x="315816" y="3224"/>
                  </a:lnTo>
                  <a:lnTo>
                    <a:pt x="249561" y="7060"/>
                  </a:lnTo>
                  <a:lnTo>
                    <a:pt x="189055" y="12204"/>
                  </a:lnTo>
                  <a:lnTo>
                    <a:pt x="135250" y="18526"/>
                  </a:lnTo>
                  <a:lnTo>
                    <a:pt x="89095" y="25895"/>
                  </a:lnTo>
                  <a:lnTo>
                    <a:pt x="51542" y="34182"/>
                  </a:lnTo>
                  <a:lnTo>
                    <a:pt x="13420" y="48048"/>
                  </a:lnTo>
                  <a:lnTo>
                    <a:pt x="0" y="63246"/>
                  </a:lnTo>
                  <a:lnTo>
                    <a:pt x="1530" y="68432"/>
                  </a:lnTo>
                  <a:lnTo>
                    <a:pt x="36288" y="87862"/>
                  </a:lnTo>
                  <a:lnTo>
                    <a:pt x="89095" y="100596"/>
                  </a:lnTo>
                  <a:lnTo>
                    <a:pt x="135250" y="107965"/>
                  </a:lnTo>
                  <a:lnTo>
                    <a:pt x="189055" y="114287"/>
                  </a:lnTo>
                  <a:lnTo>
                    <a:pt x="249561" y="119431"/>
                  </a:lnTo>
                  <a:lnTo>
                    <a:pt x="315816" y="123267"/>
                  </a:lnTo>
                  <a:lnTo>
                    <a:pt x="386870" y="125664"/>
                  </a:lnTo>
                  <a:lnTo>
                    <a:pt x="461772" y="126492"/>
                  </a:lnTo>
                  <a:lnTo>
                    <a:pt x="499644" y="126282"/>
                  </a:lnTo>
                  <a:lnTo>
                    <a:pt x="572740" y="124653"/>
                  </a:lnTo>
                  <a:lnTo>
                    <a:pt x="641514" y="121521"/>
                  </a:lnTo>
                  <a:lnTo>
                    <a:pt x="705013" y="117015"/>
                  </a:lnTo>
                  <a:lnTo>
                    <a:pt x="762287" y="111265"/>
                  </a:lnTo>
                  <a:lnTo>
                    <a:pt x="812386" y="104403"/>
                  </a:lnTo>
                  <a:lnTo>
                    <a:pt x="854359" y="96559"/>
                  </a:lnTo>
                  <a:lnTo>
                    <a:pt x="900002" y="83234"/>
                  </a:lnTo>
                  <a:lnTo>
                    <a:pt x="923544" y="63246"/>
                  </a:lnTo>
                  <a:lnTo>
                    <a:pt x="922013" y="58059"/>
                  </a:lnTo>
                  <a:lnTo>
                    <a:pt x="887255" y="38629"/>
                  </a:lnTo>
                  <a:lnTo>
                    <a:pt x="834448" y="25895"/>
                  </a:lnTo>
                  <a:lnTo>
                    <a:pt x="788293" y="18526"/>
                  </a:lnTo>
                  <a:lnTo>
                    <a:pt x="734488" y="12204"/>
                  </a:lnTo>
                  <a:lnTo>
                    <a:pt x="673982" y="7060"/>
                  </a:lnTo>
                  <a:lnTo>
                    <a:pt x="607727" y="3224"/>
                  </a:lnTo>
                  <a:lnTo>
                    <a:pt x="536673" y="827"/>
                  </a:lnTo>
                  <a:lnTo>
                    <a:pt x="461772" y="0"/>
                  </a:lnTo>
                  <a:close/>
                </a:path>
              </a:pathLst>
            </a:custGeom>
            <a:solidFill>
              <a:srgbClr val="B9CDE5"/>
            </a:solidFill>
          </p:spPr>
          <p:txBody>
            <a:bodyPr wrap="square" lIns="0" tIns="0" rIns="0" bIns="0" rtlCol="0"/>
            <a:lstStyle/>
            <a:p>
              <a:endParaRPr/>
            </a:p>
          </p:txBody>
        </p:sp>
        <p:sp>
          <p:nvSpPr>
            <p:cNvPr id="9" name="object 9"/>
            <p:cNvSpPr/>
            <p:nvPr/>
          </p:nvSpPr>
          <p:spPr>
            <a:xfrm>
              <a:off x="6106667" y="6353555"/>
              <a:ext cx="923925" cy="127000"/>
            </a:xfrm>
            <a:custGeom>
              <a:avLst/>
              <a:gdLst/>
              <a:ahLst/>
              <a:cxnLst/>
              <a:rect l="l" t="t" r="r" b="b"/>
              <a:pathLst>
                <a:path w="923925" h="127000">
                  <a:moveTo>
                    <a:pt x="0" y="63246"/>
                  </a:moveTo>
                  <a:lnTo>
                    <a:pt x="36288" y="38629"/>
                  </a:lnTo>
                  <a:lnTo>
                    <a:pt x="89095" y="25895"/>
                  </a:lnTo>
                  <a:lnTo>
                    <a:pt x="135250" y="18526"/>
                  </a:lnTo>
                  <a:lnTo>
                    <a:pt x="189055" y="12204"/>
                  </a:lnTo>
                  <a:lnTo>
                    <a:pt x="249561" y="7060"/>
                  </a:lnTo>
                  <a:lnTo>
                    <a:pt x="315816" y="3224"/>
                  </a:lnTo>
                  <a:lnTo>
                    <a:pt x="386870" y="827"/>
                  </a:lnTo>
                  <a:lnTo>
                    <a:pt x="461772" y="0"/>
                  </a:lnTo>
                  <a:lnTo>
                    <a:pt x="499644" y="209"/>
                  </a:lnTo>
                  <a:lnTo>
                    <a:pt x="572740" y="1838"/>
                  </a:lnTo>
                  <a:lnTo>
                    <a:pt x="641514" y="4970"/>
                  </a:lnTo>
                  <a:lnTo>
                    <a:pt x="705013" y="9476"/>
                  </a:lnTo>
                  <a:lnTo>
                    <a:pt x="762287" y="15226"/>
                  </a:lnTo>
                  <a:lnTo>
                    <a:pt x="812386" y="22088"/>
                  </a:lnTo>
                  <a:lnTo>
                    <a:pt x="854359" y="29932"/>
                  </a:lnTo>
                  <a:lnTo>
                    <a:pt x="900002" y="43257"/>
                  </a:lnTo>
                  <a:lnTo>
                    <a:pt x="923544" y="63246"/>
                  </a:lnTo>
                  <a:lnTo>
                    <a:pt x="922013" y="68432"/>
                  </a:lnTo>
                  <a:lnTo>
                    <a:pt x="887255" y="87862"/>
                  </a:lnTo>
                  <a:lnTo>
                    <a:pt x="834448" y="100596"/>
                  </a:lnTo>
                  <a:lnTo>
                    <a:pt x="788293" y="107965"/>
                  </a:lnTo>
                  <a:lnTo>
                    <a:pt x="734488" y="114287"/>
                  </a:lnTo>
                  <a:lnTo>
                    <a:pt x="673982" y="119431"/>
                  </a:lnTo>
                  <a:lnTo>
                    <a:pt x="607727" y="123267"/>
                  </a:lnTo>
                  <a:lnTo>
                    <a:pt x="536673" y="125664"/>
                  </a:lnTo>
                  <a:lnTo>
                    <a:pt x="461772" y="126492"/>
                  </a:lnTo>
                  <a:lnTo>
                    <a:pt x="423899" y="126282"/>
                  </a:lnTo>
                  <a:lnTo>
                    <a:pt x="350803" y="124653"/>
                  </a:lnTo>
                  <a:lnTo>
                    <a:pt x="282029" y="121521"/>
                  </a:lnTo>
                  <a:lnTo>
                    <a:pt x="218530" y="117015"/>
                  </a:lnTo>
                  <a:lnTo>
                    <a:pt x="161256" y="111265"/>
                  </a:lnTo>
                  <a:lnTo>
                    <a:pt x="111157" y="104403"/>
                  </a:lnTo>
                  <a:lnTo>
                    <a:pt x="69184" y="96559"/>
                  </a:lnTo>
                  <a:lnTo>
                    <a:pt x="23541" y="83234"/>
                  </a:lnTo>
                  <a:lnTo>
                    <a:pt x="0" y="63246"/>
                  </a:lnTo>
                  <a:close/>
                </a:path>
              </a:pathLst>
            </a:custGeom>
            <a:ln w="9144">
              <a:solidFill>
                <a:srgbClr val="000000"/>
              </a:solidFill>
              <a:prstDash val="dash"/>
            </a:ln>
          </p:spPr>
          <p:txBody>
            <a:bodyPr wrap="square" lIns="0" tIns="0" rIns="0" bIns="0" rtlCol="0"/>
            <a:lstStyle/>
            <a:p>
              <a:endParaRPr/>
            </a:p>
          </p:txBody>
        </p:sp>
        <p:sp>
          <p:nvSpPr>
            <p:cNvPr id="10" name="object 10"/>
            <p:cNvSpPr/>
            <p:nvPr/>
          </p:nvSpPr>
          <p:spPr>
            <a:xfrm>
              <a:off x="6063995" y="6515099"/>
              <a:ext cx="1086611" cy="24231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106667" y="6615683"/>
              <a:ext cx="911225" cy="0"/>
            </a:xfrm>
            <a:custGeom>
              <a:avLst/>
              <a:gdLst/>
              <a:ahLst/>
              <a:cxnLst/>
              <a:rect l="l" t="t" r="r" b="b"/>
              <a:pathLst>
                <a:path w="911225">
                  <a:moveTo>
                    <a:pt x="0" y="0"/>
                  </a:moveTo>
                  <a:lnTo>
                    <a:pt x="910653" y="0"/>
                  </a:lnTo>
                </a:path>
              </a:pathLst>
            </a:custGeom>
            <a:ln w="12700">
              <a:solidFill>
                <a:srgbClr val="000000"/>
              </a:solidFill>
            </a:ln>
          </p:spPr>
          <p:txBody>
            <a:bodyPr wrap="square" lIns="0" tIns="0" rIns="0" bIns="0" rtlCol="0"/>
            <a:lstStyle/>
            <a:p>
              <a:endParaRPr/>
            </a:p>
          </p:txBody>
        </p:sp>
        <p:sp>
          <p:nvSpPr>
            <p:cNvPr id="12" name="object 12"/>
            <p:cNvSpPr/>
            <p:nvPr/>
          </p:nvSpPr>
          <p:spPr>
            <a:xfrm>
              <a:off x="6941125" y="6571229"/>
              <a:ext cx="76200" cy="88900"/>
            </a:xfrm>
            <a:custGeom>
              <a:avLst/>
              <a:gdLst/>
              <a:ahLst/>
              <a:cxnLst/>
              <a:rect l="l" t="t" r="r" b="b"/>
              <a:pathLst>
                <a:path w="76200" h="88900">
                  <a:moveTo>
                    <a:pt x="0" y="0"/>
                  </a:moveTo>
                  <a:lnTo>
                    <a:pt x="76200" y="44449"/>
                  </a:lnTo>
                  <a:lnTo>
                    <a:pt x="0" y="88899"/>
                  </a:lnTo>
                </a:path>
              </a:pathLst>
            </a:custGeom>
            <a:ln w="12700">
              <a:solidFill>
                <a:srgbClr val="000000"/>
              </a:solidFill>
            </a:ln>
          </p:spPr>
          <p:txBody>
            <a:bodyPr wrap="square" lIns="0" tIns="0" rIns="0" bIns="0" rtlCol="0"/>
            <a:lstStyle/>
            <a:p>
              <a:endParaRPr/>
            </a:p>
          </p:txBody>
        </p:sp>
        <p:sp>
          <p:nvSpPr>
            <p:cNvPr id="13" name="object 13"/>
            <p:cNvSpPr txBox="1"/>
            <p:nvPr/>
          </p:nvSpPr>
          <p:spPr>
            <a:xfrm>
              <a:off x="7108103" y="6140226"/>
              <a:ext cx="1617345" cy="577215"/>
            </a:xfrm>
            <a:prstGeom prst="rect">
              <a:avLst/>
            </a:prstGeom>
          </p:spPr>
          <p:txBody>
            <a:bodyPr vert="horz" wrap="square" lIns="0" tIns="0" rIns="0" bIns="0" rtlCol="0">
              <a:spAutoFit/>
            </a:bodyPr>
            <a:lstStyle/>
            <a:p>
              <a:pPr marL="12700">
                <a:lnSpc>
                  <a:spcPct val="100000"/>
                </a:lnSpc>
              </a:pP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pt</a:t>
              </a:r>
              <a:endParaRPr sz="1200">
                <a:latin typeface="Calibri"/>
                <a:cs typeface="Calibri"/>
              </a:endParaRPr>
            </a:p>
            <a:p>
              <a:pPr marL="18415" marR="5080" indent="-5080">
                <a:lnSpc>
                  <a:spcPct val="107600"/>
                </a:lnSpc>
                <a:spcBef>
                  <a:spcPts val="45"/>
                </a:spcBef>
              </a:pP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a:t>
              </a:r>
              <a:r>
                <a:rPr sz="1200" dirty="0">
                  <a:latin typeface="Calibri"/>
                  <a:cs typeface="Calibri"/>
                </a:rPr>
                <a:t>t</a:t>
              </a:r>
              <a:r>
                <a:rPr sz="1200" spc="-15" dirty="0">
                  <a:latin typeface="Calibri"/>
                  <a:cs typeface="Calibri"/>
                </a:rPr>
                <a:t> </a:t>
              </a:r>
              <a:r>
                <a:rPr sz="1200" spc="-5" dirty="0">
                  <a:latin typeface="Calibri"/>
                  <a:cs typeface="Calibri"/>
                </a:rPr>
                <a:t>(</a:t>
              </a:r>
              <a:r>
                <a:rPr sz="1200" dirty="0">
                  <a:latin typeface="Calibri"/>
                  <a:cs typeface="Calibri"/>
                </a:rPr>
                <a:t>o</a:t>
              </a:r>
              <a:r>
                <a:rPr sz="1200" spc="5" dirty="0">
                  <a:latin typeface="Calibri"/>
                  <a:cs typeface="Calibri"/>
                </a:rPr>
                <a:t>pt</a:t>
              </a:r>
              <a:r>
                <a:rPr sz="1200" dirty="0">
                  <a:latin typeface="Calibri"/>
                  <a:cs typeface="Calibri"/>
                </a:rPr>
                <a:t>io</a:t>
              </a:r>
              <a:r>
                <a:rPr sz="1200" spc="5" dirty="0">
                  <a:latin typeface="Calibri"/>
                  <a:cs typeface="Calibri"/>
                </a:rPr>
                <a:t>n</a:t>
              </a:r>
              <a:r>
                <a:rPr sz="1200" dirty="0">
                  <a:latin typeface="Calibri"/>
                  <a:cs typeface="Calibri"/>
                </a:rPr>
                <a:t>al) </a:t>
              </a: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pt</a:t>
              </a:r>
              <a:endParaRPr sz="1200">
                <a:latin typeface="Calibri"/>
                <a:cs typeface="Calibri"/>
              </a:endParaRPr>
            </a:p>
          </p:txBody>
        </p:sp>
      </p:grpSp>
      <p:sp>
        <p:nvSpPr>
          <p:cNvPr id="14" name="object 14"/>
          <p:cNvSpPr txBox="1"/>
          <p:nvPr/>
        </p:nvSpPr>
        <p:spPr>
          <a:xfrm>
            <a:off x="474921" y="1357743"/>
            <a:ext cx="6700520"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10" dirty="0">
                <a:latin typeface="Calibri"/>
                <a:cs typeface="Calibri"/>
              </a:rPr>
              <a:t>G</a:t>
            </a:r>
            <a:r>
              <a:rPr sz="3200" spc="-40" dirty="0">
                <a:latin typeface="Calibri"/>
                <a:cs typeface="Calibri"/>
              </a:rPr>
              <a:t>r</a:t>
            </a:r>
            <a:r>
              <a:rPr sz="3200" dirty="0">
                <a:latin typeface="Calibri"/>
                <a:cs typeface="Calibri"/>
              </a:rPr>
              <a:t>ee</a:t>
            </a:r>
            <a:r>
              <a:rPr sz="3200" spc="-30" dirty="0">
                <a:latin typeface="Calibri"/>
                <a:cs typeface="Calibri"/>
              </a:rPr>
              <a:t>n</a:t>
            </a:r>
            <a:r>
              <a:rPr sz="3200" spc="-10" dirty="0">
                <a:latin typeface="Calibri"/>
                <a:cs typeface="Calibri"/>
              </a:rPr>
              <a:t>f</a:t>
            </a:r>
            <a:r>
              <a:rPr sz="3200" spc="-5" dirty="0">
                <a:latin typeface="Calibri"/>
                <a:cs typeface="Calibri"/>
              </a:rPr>
              <a:t>i</a:t>
            </a:r>
            <a:r>
              <a:rPr sz="3200" dirty="0">
                <a:latin typeface="Calibri"/>
                <a:cs typeface="Calibri"/>
              </a:rPr>
              <a:t>e</a:t>
            </a:r>
            <a:r>
              <a:rPr sz="3200" spc="-10" dirty="0">
                <a:latin typeface="Calibri"/>
                <a:cs typeface="Calibri"/>
              </a:rPr>
              <a:t>l</a:t>
            </a:r>
            <a:r>
              <a:rPr sz="3200" dirty="0">
                <a:latin typeface="Calibri"/>
                <a:cs typeface="Calibri"/>
              </a:rPr>
              <a:t>d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a:t>
            </a:r>
            <a:r>
              <a:rPr sz="3200" spc="-5" dirty="0">
                <a:latin typeface="Calibri"/>
                <a:cs typeface="Calibri"/>
              </a:rPr>
              <a:t>m</a:t>
            </a:r>
            <a:r>
              <a:rPr sz="3200" dirty="0">
                <a:latin typeface="Calibri"/>
                <a:cs typeface="Calibri"/>
              </a:rPr>
              <a:t>s </a:t>
            </a:r>
            <a:r>
              <a:rPr sz="3200" spc="-10" dirty="0">
                <a:latin typeface="Calibri"/>
                <a:cs typeface="Calibri"/>
              </a:rPr>
              <a:t>i</a:t>
            </a:r>
            <a:r>
              <a:rPr sz="3200" dirty="0">
                <a:latin typeface="Calibri"/>
                <a:cs typeface="Calibri"/>
              </a:rPr>
              <a:t>n</a:t>
            </a:r>
            <a:r>
              <a:rPr sz="3200" spc="15" dirty="0">
                <a:latin typeface="Calibri"/>
                <a:cs typeface="Calibri"/>
              </a:rPr>
              <a:t> </a:t>
            </a:r>
            <a:r>
              <a:rPr sz="3200" spc="-5" dirty="0">
                <a:latin typeface="Calibri"/>
                <a:cs typeface="Calibri"/>
              </a:rPr>
              <a:t>m</a:t>
            </a:r>
            <a:r>
              <a:rPr sz="3200" spc="-25" dirty="0">
                <a:latin typeface="Calibri"/>
                <a:cs typeface="Calibri"/>
              </a:rPr>
              <a:t>a</a:t>
            </a:r>
            <a:r>
              <a:rPr sz="3200" spc="-10" dirty="0">
                <a:latin typeface="Calibri"/>
                <a:cs typeface="Calibri"/>
              </a:rPr>
              <a:t>t</a:t>
            </a:r>
            <a:r>
              <a:rPr sz="3200" spc="-5" dirty="0">
                <a:latin typeface="Calibri"/>
                <a:cs typeface="Calibri"/>
              </a:rPr>
              <a:t>u</a:t>
            </a:r>
            <a:r>
              <a:rPr sz="3200" spc="-40" dirty="0">
                <a:latin typeface="Calibri"/>
                <a:cs typeface="Calibri"/>
              </a:rPr>
              <a:t>r</a:t>
            </a:r>
            <a:r>
              <a:rPr sz="3200" dirty="0">
                <a:latin typeface="Calibri"/>
                <a:cs typeface="Calibri"/>
              </a:rPr>
              <a:t>e</a:t>
            </a:r>
            <a:r>
              <a:rPr sz="3200" spc="-5" dirty="0">
                <a:latin typeface="Calibri"/>
                <a:cs typeface="Calibri"/>
              </a:rPr>
              <a:t> d</a:t>
            </a:r>
            <a:r>
              <a:rPr sz="3200" dirty="0">
                <a:latin typeface="Calibri"/>
                <a:cs typeface="Calibri"/>
              </a:rPr>
              <a:t>o</a:t>
            </a:r>
            <a:r>
              <a:rPr sz="3200" spc="-5" dirty="0">
                <a:latin typeface="Calibri"/>
                <a:cs typeface="Calibri"/>
              </a:rPr>
              <a:t>m</a:t>
            </a:r>
            <a:r>
              <a:rPr sz="3200" dirty="0">
                <a:latin typeface="Calibri"/>
                <a:cs typeface="Calibri"/>
              </a:rPr>
              <a:t>a</a:t>
            </a:r>
            <a:r>
              <a:rPr sz="3200" spc="-5" dirty="0">
                <a:latin typeface="Calibri"/>
                <a:cs typeface="Calibri"/>
              </a:rPr>
              <a:t>ins</a:t>
            </a:r>
            <a:endParaRPr sz="3200" dirty="0">
              <a:latin typeface="Calibri"/>
              <a:cs typeface="Calibri"/>
            </a:endParaRPr>
          </a:p>
        </p:txBody>
      </p:sp>
    </p:spTree>
    <p:extLst>
      <p:ext uri="{BB962C8B-B14F-4D97-AF65-F5344CB8AC3E}">
        <p14:creationId xmlns:p14="http://schemas.microsoft.com/office/powerpoint/2010/main" val="2711626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a:xfrm>
            <a:off x="457200" y="1325562"/>
            <a:ext cx="8229600" cy="5151438"/>
          </a:xfrm>
        </p:spPr>
        <p:txBody>
          <a:bodyPr>
            <a:normAutofit fontScale="62500" lnSpcReduction="20000"/>
          </a:bodyPr>
          <a:lstStyle/>
          <a:p>
            <a:r>
              <a:rPr lang="en-US" dirty="0" smtClean="0"/>
              <a:t>Download the slides on ADD located at</a:t>
            </a:r>
          </a:p>
          <a:p>
            <a:r>
              <a:rPr lang="en-CA" dirty="0">
                <a:hlinkClick r:id="rId2"/>
              </a:rPr>
              <a:t>https://</a:t>
            </a:r>
            <a:r>
              <a:rPr lang="en-CA" dirty="0" smtClean="0">
                <a:hlinkClick r:id="rId2"/>
              </a:rPr>
              <a:t>resources.sei.cmu.edu/library/asset-view.cfm?assetid=436536</a:t>
            </a:r>
            <a:endParaRPr lang="en-CA" dirty="0" smtClean="0"/>
          </a:p>
          <a:p>
            <a:r>
              <a:rPr lang="en-US" dirty="0" smtClean="0"/>
              <a:t>Commencing on slide 38 there is a good example of using ADD to design an architecture for a Network Management System.</a:t>
            </a:r>
          </a:p>
          <a:p>
            <a:r>
              <a:rPr lang="en-US" dirty="0" smtClean="0"/>
              <a:t>Go through the slides for one iterations and answer the following questions:</a:t>
            </a:r>
          </a:p>
          <a:p>
            <a:pPr lvl="1"/>
            <a:r>
              <a:rPr lang="en-US" dirty="0" smtClean="0"/>
              <a:t>What is a Greenfield Systems for Mature Domains?</a:t>
            </a:r>
          </a:p>
          <a:p>
            <a:pPr lvl="1"/>
            <a:r>
              <a:rPr lang="en-US" dirty="0" smtClean="0"/>
              <a:t>Explain why QA-3 might be chosen over the other scenarios.</a:t>
            </a:r>
          </a:p>
          <a:p>
            <a:pPr lvl="1"/>
            <a:r>
              <a:rPr lang="en-US" dirty="0" smtClean="0"/>
              <a:t>Is the Quality Scenario table on slide 42 a representation of a Utility Tree?</a:t>
            </a:r>
          </a:p>
          <a:p>
            <a:pPr lvl="1"/>
            <a:r>
              <a:rPr lang="en-US" dirty="0" smtClean="0"/>
              <a:t>Note that there are no requirements listed for this example. Why not?</a:t>
            </a:r>
          </a:p>
          <a:p>
            <a:pPr lvl="1"/>
            <a:r>
              <a:rPr lang="en-US" dirty="0" smtClean="0"/>
              <a:t>Design decisions are made on slide 49. One choice is the Rich client reference architecture based on the Microsoft </a:t>
            </a:r>
            <a:r>
              <a:rPr lang="en-US" dirty="0"/>
              <a:t>Architecture guide. </a:t>
            </a:r>
            <a:r>
              <a:rPr lang="en-US" dirty="0">
                <a:hlinkClick r:id="rId3"/>
              </a:rPr>
              <a:t>https://docs.microsoft.com/en-us/previous-versions/msp-n-p/ff650706(v%3dpandp.10</a:t>
            </a:r>
            <a:r>
              <a:rPr lang="en-US" dirty="0" smtClean="0">
                <a:hlinkClick r:id="rId3"/>
              </a:rPr>
              <a:t>)</a:t>
            </a:r>
            <a:endParaRPr lang="en-US" dirty="0" smtClean="0"/>
          </a:p>
          <a:p>
            <a:pPr lvl="2"/>
            <a:r>
              <a:rPr lang="en-US" dirty="0" smtClean="0"/>
              <a:t>Why is a rich user interface be a requirement?</a:t>
            </a:r>
          </a:p>
          <a:p>
            <a:pPr lvl="2"/>
            <a:r>
              <a:rPr lang="en-US" dirty="0" smtClean="0"/>
              <a:t>Does a rich user interface offer portability?</a:t>
            </a:r>
          </a:p>
          <a:p>
            <a:pPr lvl="1"/>
            <a:r>
              <a:rPr lang="en-US" dirty="0" smtClean="0"/>
              <a:t>How are the major architectural entities being represented in Step 5 slide 51?</a:t>
            </a:r>
          </a:p>
          <a:p>
            <a:pPr lvl="1"/>
            <a:r>
              <a:rPr lang="en-US" dirty="0" smtClean="0"/>
              <a:t>Step 7 in slide 54 is a Kanban diagram. We have not studied but they are a relatively simple tool. What are they and what is their role in </a:t>
            </a:r>
            <a:r>
              <a:rPr lang="en-US" smtClean="0"/>
              <a:t>this step?</a:t>
            </a:r>
            <a:endParaRPr lang="en-CA" dirty="0"/>
          </a:p>
        </p:txBody>
      </p:sp>
    </p:spTree>
    <p:extLst>
      <p:ext uri="{BB962C8B-B14F-4D97-AF65-F5344CB8AC3E}">
        <p14:creationId xmlns:p14="http://schemas.microsoft.com/office/powerpoint/2010/main" val="258767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a Design Roadmap According to System Type</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In the last lecture and class exercise you studied an example of the software architectural design for a network management system based on </a:t>
            </a:r>
            <a:r>
              <a:rPr lang="en-US" dirty="0"/>
              <a:t>the </a:t>
            </a:r>
            <a:r>
              <a:rPr lang="en-US" dirty="0" err="1"/>
              <a:t>the</a:t>
            </a:r>
            <a:r>
              <a:rPr lang="en-US" dirty="0"/>
              <a:t> design of a greenfield system for a mature (i.e., well-known) </a:t>
            </a:r>
            <a:r>
              <a:rPr lang="en-US" dirty="0" smtClean="0"/>
              <a:t>domain.</a:t>
            </a:r>
          </a:p>
          <a:p>
            <a:pPr lvl="1"/>
            <a:r>
              <a:rPr lang="en-US" dirty="0" smtClean="0"/>
              <a:t>This is a very typical type of system.</a:t>
            </a:r>
          </a:p>
          <a:p>
            <a:r>
              <a:rPr lang="en-US" dirty="0" smtClean="0"/>
              <a:t>Design </a:t>
            </a:r>
            <a:r>
              <a:rPr lang="en-US" dirty="0"/>
              <a:t>of software systems falls into three broad categories</a:t>
            </a:r>
            <a:r>
              <a:rPr lang="en-US" dirty="0" smtClean="0"/>
              <a:t>:</a:t>
            </a:r>
          </a:p>
          <a:p>
            <a:pPr lvl="1"/>
            <a:r>
              <a:rPr lang="en-US" dirty="0" smtClean="0"/>
              <a:t>The </a:t>
            </a:r>
            <a:r>
              <a:rPr lang="en-US" dirty="0"/>
              <a:t>design of a greenfield system for a mature (i.e., well-known) domain</a:t>
            </a:r>
            <a:r>
              <a:rPr lang="en-US" dirty="0" smtClean="0"/>
              <a:t>;</a:t>
            </a:r>
          </a:p>
          <a:p>
            <a:pPr lvl="1"/>
            <a:r>
              <a:rPr lang="en-US" dirty="0" smtClean="0"/>
              <a:t>the </a:t>
            </a:r>
            <a:r>
              <a:rPr lang="en-US" dirty="0"/>
              <a:t>design of a greenfield system for a domain that is novel (i.e., a domain that has a less established infrastructure and knowledge base</a:t>
            </a:r>
            <a:r>
              <a:rPr lang="en-US" dirty="0" smtClean="0"/>
              <a:t>);</a:t>
            </a:r>
          </a:p>
          <a:p>
            <a:pPr lvl="1"/>
            <a:r>
              <a:rPr lang="en-US" dirty="0" smtClean="0"/>
              <a:t>the </a:t>
            </a:r>
            <a:r>
              <a:rPr lang="en-US" dirty="0"/>
              <a:t>design for making changes to an existing system (brownfield). </a:t>
            </a:r>
            <a:endParaRPr lang="en-CA" dirty="0"/>
          </a:p>
        </p:txBody>
      </p:sp>
    </p:spTree>
    <p:extLst>
      <p:ext uri="{BB962C8B-B14F-4D97-AF65-F5344CB8AC3E}">
        <p14:creationId xmlns:p14="http://schemas.microsoft.com/office/powerpoint/2010/main" val="198762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lang="en-US" dirty="0"/>
              <a:t>Greenfield systems in mature domains</a:t>
            </a:r>
            <a:endParaRPr dirty="0"/>
          </a:p>
        </p:txBody>
      </p:sp>
      <p:sp>
        <p:nvSpPr>
          <p:cNvPr id="16" name="Content Placeholder 15"/>
          <p:cNvSpPr>
            <a:spLocks noGrp="1"/>
          </p:cNvSpPr>
          <p:nvPr>
            <p:ph idx="1"/>
          </p:nvPr>
        </p:nvSpPr>
        <p:spPr>
          <a:xfrm>
            <a:off x="6143244" y="1325562"/>
            <a:ext cx="2543556" cy="4525963"/>
          </a:xfrm>
        </p:spPr>
        <p:txBody>
          <a:bodyPr>
            <a:normAutofit fontScale="70000" lnSpcReduction="20000"/>
          </a:bodyPr>
          <a:lstStyle/>
          <a:p>
            <a:r>
              <a:rPr lang="en-US" dirty="0" smtClean="0"/>
              <a:t>Types of applications:</a:t>
            </a:r>
          </a:p>
          <a:p>
            <a:pPr lvl="1"/>
            <a:r>
              <a:rPr lang="en-CA" dirty="0"/>
              <a:t>Traditional desktop applications</a:t>
            </a:r>
          </a:p>
          <a:p>
            <a:pPr lvl="1"/>
            <a:r>
              <a:rPr lang="en-CA" dirty="0"/>
              <a:t>Image Interactive applications that run on a mobile device</a:t>
            </a:r>
          </a:p>
          <a:p>
            <a:pPr lvl="1"/>
            <a:r>
              <a:rPr lang="en-CA" dirty="0"/>
              <a:t>Image Enterprise applications accessed from a web browser,</a:t>
            </a:r>
          </a:p>
        </p:txBody>
      </p:sp>
      <p:sp>
        <p:nvSpPr>
          <p:cNvPr id="3" name="object 3"/>
          <p:cNvSpPr/>
          <p:nvPr/>
        </p:nvSpPr>
        <p:spPr>
          <a:xfrm>
            <a:off x="304800" y="1520752"/>
            <a:ext cx="5950925" cy="4509313"/>
          </a:xfrm>
          <a:prstGeom prst="rect">
            <a:avLst/>
          </a:prstGeom>
          <a:blipFill>
            <a:blip r:embed="rId3" cstate="print"/>
            <a:stretch>
              <a:fillRect/>
            </a:stretch>
          </a:blipFill>
        </p:spPr>
        <p:txBody>
          <a:bodyPr wrap="square" lIns="0" tIns="0" rIns="0" bIns="0" rtlCol="0"/>
          <a:lstStyle/>
          <a:p>
            <a:endParaRPr/>
          </a:p>
        </p:txBody>
      </p:sp>
      <p:grpSp>
        <p:nvGrpSpPr>
          <p:cNvPr id="15" name="Group 14"/>
          <p:cNvGrpSpPr/>
          <p:nvPr/>
        </p:nvGrpSpPr>
        <p:grpSpPr>
          <a:xfrm>
            <a:off x="6145372" y="5399130"/>
            <a:ext cx="2667548" cy="630935"/>
            <a:chOff x="6057900" y="6126479"/>
            <a:chExt cx="2667548" cy="630935"/>
          </a:xfrm>
        </p:grpSpPr>
        <p:sp>
          <p:nvSpPr>
            <p:cNvPr id="4" name="object 4"/>
            <p:cNvSpPr/>
            <p:nvPr/>
          </p:nvSpPr>
          <p:spPr>
            <a:xfrm>
              <a:off x="6057900" y="6126479"/>
              <a:ext cx="1018031" cy="22097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105144" y="6150864"/>
              <a:ext cx="923925" cy="127000"/>
            </a:xfrm>
            <a:custGeom>
              <a:avLst/>
              <a:gdLst/>
              <a:ahLst/>
              <a:cxnLst/>
              <a:rect l="l" t="t" r="r" b="b"/>
              <a:pathLst>
                <a:path w="923925" h="127000">
                  <a:moveTo>
                    <a:pt x="461772" y="0"/>
                  </a:moveTo>
                  <a:lnTo>
                    <a:pt x="386870" y="827"/>
                  </a:lnTo>
                  <a:lnTo>
                    <a:pt x="315816" y="3224"/>
                  </a:lnTo>
                  <a:lnTo>
                    <a:pt x="249561" y="7060"/>
                  </a:lnTo>
                  <a:lnTo>
                    <a:pt x="189055" y="12204"/>
                  </a:lnTo>
                  <a:lnTo>
                    <a:pt x="135250" y="18526"/>
                  </a:lnTo>
                  <a:lnTo>
                    <a:pt x="89095" y="25895"/>
                  </a:lnTo>
                  <a:lnTo>
                    <a:pt x="51542" y="34182"/>
                  </a:lnTo>
                  <a:lnTo>
                    <a:pt x="13420" y="48048"/>
                  </a:lnTo>
                  <a:lnTo>
                    <a:pt x="0" y="63246"/>
                  </a:lnTo>
                  <a:lnTo>
                    <a:pt x="1530" y="68432"/>
                  </a:lnTo>
                  <a:lnTo>
                    <a:pt x="36288" y="87862"/>
                  </a:lnTo>
                  <a:lnTo>
                    <a:pt x="89095" y="100596"/>
                  </a:lnTo>
                  <a:lnTo>
                    <a:pt x="135250" y="107965"/>
                  </a:lnTo>
                  <a:lnTo>
                    <a:pt x="189055" y="114287"/>
                  </a:lnTo>
                  <a:lnTo>
                    <a:pt x="249561" y="119431"/>
                  </a:lnTo>
                  <a:lnTo>
                    <a:pt x="315816" y="123267"/>
                  </a:lnTo>
                  <a:lnTo>
                    <a:pt x="386870" y="125664"/>
                  </a:lnTo>
                  <a:lnTo>
                    <a:pt x="461772" y="126492"/>
                  </a:lnTo>
                  <a:lnTo>
                    <a:pt x="499644" y="126282"/>
                  </a:lnTo>
                  <a:lnTo>
                    <a:pt x="572740" y="124653"/>
                  </a:lnTo>
                  <a:lnTo>
                    <a:pt x="641514" y="121521"/>
                  </a:lnTo>
                  <a:lnTo>
                    <a:pt x="705013" y="117015"/>
                  </a:lnTo>
                  <a:lnTo>
                    <a:pt x="762287" y="111265"/>
                  </a:lnTo>
                  <a:lnTo>
                    <a:pt x="812386" y="104403"/>
                  </a:lnTo>
                  <a:lnTo>
                    <a:pt x="854359" y="96559"/>
                  </a:lnTo>
                  <a:lnTo>
                    <a:pt x="900002" y="83234"/>
                  </a:lnTo>
                  <a:lnTo>
                    <a:pt x="923544" y="63246"/>
                  </a:lnTo>
                  <a:lnTo>
                    <a:pt x="922013" y="58059"/>
                  </a:lnTo>
                  <a:lnTo>
                    <a:pt x="887255" y="38629"/>
                  </a:lnTo>
                  <a:lnTo>
                    <a:pt x="834448" y="25895"/>
                  </a:lnTo>
                  <a:lnTo>
                    <a:pt x="788293" y="18526"/>
                  </a:lnTo>
                  <a:lnTo>
                    <a:pt x="734488" y="12204"/>
                  </a:lnTo>
                  <a:lnTo>
                    <a:pt x="673982" y="7060"/>
                  </a:lnTo>
                  <a:lnTo>
                    <a:pt x="607727" y="3224"/>
                  </a:lnTo>
                  <a:lnTo>
                    <a:pt x="536673" y="827"/>
                  </a:lnTo>
                  <a:lnTo>
                    <a:pt x="461772" y="0"/>
                  </a:lnTo>
                  <a:close/>
                </a:path>
              </a:pathLst>
            </a:custGeom>
            <a:solidFill>
              <a:srgbClr val="B9CDE5"/>
            </a:solidFill>
          </p:spPr>
          <p:txBody>
            <a:bodyPr wrap="square" lIns="0" tIns="0" rIns="0" bIns="0" rtlCol="0"/>
            <a:lstStyle/>
            <a:p>
              <a:endParaRPr/>
            </a:p>
          </p:txBody>
        </p:sp>
        <p:sp>
          <p:nvSpPr>
            <p:cNvPr id="6" name="object 6"/>
            <p:cNvSpPr/>
            <p:nvPr/>
          </p:nvSpPr>
          <p:spPr>
            <a:xfrm>
              <a:off x="6105144" y="6150864"/>
              <a:ext cx="923925" cy="127000"/>
            </a:xfrm>
            <a:custGeom>
              <a:avLst/>
              <a:gdLst/>
              <a:ahLst/>
              <a:cxnLst/>
              <a:rect l="l" t="t" r="r" b="b"/>
              <a:pathLst>
                <a:path w="923925" h="127000">
                  <a:moveTo>
                    <a:pt x="0" y="63246"/>
                  </a:moveTo>
                  <a:lnTo>
                    <a:pt x="36288" y="38629"/>
                  </a:lnTo>
                  <a:lnTo>
                    <a:pt x="89095" y="25895"/>
                  </a:lnTo>
                  <a:lnTo>
                    <a:pt x="135250" y="18526"/>
                  </a:lnTo>
                  <a:lnTo>
                    <a:pt x="189055" y="12204"/>
                  </a:lnTo>
                  <a:lnTo>
                    <a:pt x="249561" y="7060"/>
                  </a:lnTo>
                  <a:lnTo>
                    <a:pt x="315816" y="3224"/>
                  </a:lnTo>
                  <a:lnTo>
                    <a:pt x="386870" y="827"/>
                  </a:lnTo>
                  <a:lnTo>
                    <a:pt x="461772" y="0"/>
                  </a:lnTo>
                  <a:lnTo>
                    <a:pt x="499644" y="209"/>
                  </a:lnTo>
                  <a:lnTo>
                    <a:pt x="572740" y="1838"/>
                  </a:lnTo>
                  <a:lnTo>
                    <a:pt x="641514" y="4970"/>
                  </a:lnTo>
                  <a:lnTo>
                    <a:pt x="705013" y="9476"/>
                  </a:lnTo>
                  <a:lnTo>
                    <a:pt x="762287" y="15226"/>
                  </a:lnTo>
                  <a:lnTo>
                    <a:pt x="812386" y="22088"/>
                  </a:lnTo>
                  <a:lnTo>
                    <a:pt x="854359" y="29932"/>
                  </a:lnTo>
                  <a:lnTo>
                    <a:pt x="900002" y="43257"/>
                  </a:lnTo>
                  <a:lnTo>
                    <a:pt x="923544" y="63246"/>
                  </a:lnTo>
                  <a:lnTo>
                    <a:pt x="922013" y="68432"/>
                  </a:lnTo>
                  <a:lnTo>
                    <a:pt x="887255" y="87862"/>
                  </a:lnTo>
                  <a:lnTo>
                    <a:pt x="834448" y="100596"/>
                  </a:lnTo>
                  <a:lnTo>
                    <a:pt x="788293" y="107965"/>
                  </a:lnTo>
                  <a:lnTo>
                    <a:pt x="734488" y="114287"/>
                  </a:lnTo>
                  <a:lnTo>
                    <a:pt x="673982" y="119431"/>
                  </a:lnTo>
                  <a:lnTo>
                    <a:pt x="607727" y="123267"/>
                  </a:lnTo>
                  <a:lnTo>
                    <a:pt x="536673" y="125664"/>
                  </a:lnTo>
                  <a:lnTo>
                    <a:pt x="461772" y="126492"/>
                  </a:lnTo>
                  <a:lnTo>
                    <a:pt x="423899" y="126282"/>
                  </a:lnTo>
                  <a:lnTo>
                    <a:pt x="350803" y="124653"/>
                  </a:lnTo>
                  <a:lnTo>
                    <a:pt x="282029" y="121521"/>
                  </a:lnTo>
                  <a:lnTo>
                    <a:pt x="218530" y="117015"/>
                  </a:lnTo>
                  <a:lnTo>
                    <a:pt x="161256" y="111265"/>
                  </a:lnTo>
                  <a:lnTo>
                    <a:pt x="111157" y="104403"/>
                  </a:lnTo>
                  <a:lnTo>
                    <a:pt x="69184" y="96559"/>
                  </a:lnTo>
                  <a:lnTo>
                    <a:pt x="23541" y="83234"/>
                  </a:lnTo>
                  <a:lnTo>
                    <a:pt x="0" y="63246"/>
                  </a:lnTo>
                  <a:close/>
                </a:path>
              </a:pathLst>
            </a:custGeom>
            <a:ln w="9144">
              <a:solidFill>
                <a:srgbClr val="000000"/>
              </a:solidFill>
            </a:ln>
          </p:spPr>
          <p:txBody>
            <a:bodyPr wrap="square" lIns="0" tIns="0" rIns="0" bIns="0" rtlCol="0"/>
            <a:lstStyle/>
            <a:p>
              <a:endParaRPr/>
            </a:p>
          </p:txBody>
        </p:sp>
        <p:sp>
          <p:nvSpPr>
            <p:cNvPr id="7" name="object 7"/>
            <p:cNvSpPr/>
            <p:nvPr/>
          </p:nvSpPr>
          <p:spPr>
            <a:xfrm>
              <a:off x="6059423" y="6329171"/>
              <a:ext cx="1018031" cy="22098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106667" y="6353555"/>
              <a:ext cx="923925" cy="127000"/>
            </a:xfrm>
            <a:custGeom>
              <a:avLst/>
              <a:gdLst/>
              <a:ahLst/>
              <a:cxnLst/>
              <a:rect l="l" t="t" r="r" b="b"/>
              <a:pathLst>
                <a:path w="923925" h="127000">
                  <a:moveTo>
                    <a:pt x="461772" y="0"/>
                  </a:moveTo>
                  <a:lnTo>
                    <a:pt x="386870" y="827"/>
                  </a:lnTo>
                  <a:lnTo>
                    <a:pt x="315816" y="3224"/>
                  </a:lnTo>
                  <a:lnTo>
                    <a:pt x="249561" y="7060"/>
                  </a:lnTo>
                  <a:lnTo>
                    <a:pt x="189055" y="12204"/>
                  </a:lnTo>
                  <a:lnTo>
                    <a:pt x="135250" y="18526"/>
                  </a:lnTo>
                  <a:lnTo>
                    <a:pt x="89095" y="25895"/>
                  </a:lnTo>
                  <a:lnTo>
                    <a:pt x="51542" y="34182"/>
                  </a:lnTo>
                  <a:lnTo>
                    <a:pt x="13420" y="48048"/>
                  </a:lnTo>
                  <a:lnTo>
                    <a:pt x="0" y="63246"/>
                  </a:lnTo>
                  <a:lnTo>
                    <a:pt x="1530" y="68432"/>
                  </a:lnTo>
                  <a:lnTo>
                    <a:pt x="36288" y="87862"/>
                  </a:lnTo>
                  <a:lnTo>
                    <a:pt x="89095" y="100596"/>
                  </a:lnTo>
                  <a:lnTo>
                    <a:pt x="135250" y="107965"/>
                  </a:lnTo>
                  <a:lnTo>
                    <a:pt x="189055" y="114287"/>
                  </a:lnTo>
                  <a:lnTo>
                    <a:pt x="249561" y="119431"/>
                  </a:lnTo>
                  <a:lnTo>
                    <a:pt x="315816" y="123267"/>
                  </a:lnTo>
                  <a:lnTo>
                    <a:pt x="386870" y="125664"/>
                  </a:lnTo>
                  <a:lnTo>
                    <a:pt x="461772" y="126492"/>
                  </a:lnTo>
                  <a:lnTo>
                    <a:pt x="499644" y="126282"/>
                  </a:lnTo>
                  <a:lnTo>
                    <a:pt x="572740" y="124653"/>
                  </a:lnTo>
                  <a:lnTo>
                    <a:pt x="641514" y="121521"/>
                  </a:lnTo>
                  <a:lnTo>
                    <a:pt x="705013" y="117015"/>
                  </a:lnTo>
                  <a:lnTo>
                    <a:pt x="762287" y="111265"/>
                  </a:lnTo>
                  <a:lnTo>
                    <a:pt x="812386" y="104403"/>
                  </a:lnTo>
                  <a:lnTo>
                    <a:pt x="854359" y="96559"/>
                  </a:lnTo>
                  <a:lnTo>
                    <a:pt x="900002" y="83234"/>
                  </a:lnTo>
                  <a:lnTo>
                    <a:pt x="923544" y="63246"/>
                  </a:lnTo>
                  <a:lnTo>
                    <a:pt x="922013" y="58059"/>
                  </a:lnTo>
                  <a:lnTo>
                    <a:pt x="887255" y="38629"/>
                  </a:lnTo>
                  <a:lnTo>
                    <a:pt x="834448" y="25895"/>
                  </a:lnTo>
                  <a:lnTo>
                    <a:pt x="788293" y="18526"/>
                  </a:lnTo>
                  <a:lnTo>
                    <a:pt x="734488" y="12204"/>
                  </a:lnTo>
                  <a:lnTo>
                    <a:pt x="673982" y="7060"/>
                  </a:lnTo>
                  <a:lnTo>
                    <a:pt x="607727" y="3224"/>
                  </a:lnTo>
                  <a:lnTo>
                    <a:pt x="536673" y="827"/>
                  </a:lnTo>
                  <a:lnTo>
                    <a:pt x="461772" y="0"/>
                  </a:lnTo>
                  <a:close/>
                </a:path>
              </a:pathLst>
            </a:custGeom>
            <a:solidFill>
              <a:srgbClr val="B9CDE5"/>
            </a:solidFill>
          </p:spPr>
          <p:txBody>
            <a:bodyPr wrap="square" lIns="0" tIns="0" rIns="0" bIns="0" rtlCol="0"/>
            <a:lstStyle/>
            <a:p>
              <a:endParaRPr/>
            </a:p>
          </p:txBody>
        </p:sp>
        <p:sp>
          <p:nvSpPr>
            <p:cNvPr id="9" name="object 9"/>
            <p:cNvSpPr/>
            <p:nvPr/>
          </p:nvSpPr>
          <p:spPr>
            <a:xfrm>
              <a:off x="6106667" y="6353555"/>
              <a:ext cx="923925" cy="127000"/>
            </a:xfrm>
            <a:custGeom>
              <a:avLst/>
              <a:gdLst/>
              <a:ahLst/>
              <a:cxnLst/>
              <a:rect l="l" t="t" r="r" b="b"/>
              <a:pathLst>
                <a:path w="923925" h="127000">
                  <a:moveTo>
                    <a:pt x="0" y="63246"/>
                  </a:moveTo>
                  <a:lnTo>
                    <a:pt x="36288" y="38629"/>
                  </a:lnTo>
                  <a:lnTo>
                    <a:pt x="89095" y="25895"/>
                  </a:lnTo>
                  <a:lnTo>
                    <a:pt x="135250" y="18526"/>
                  </a:lnTo>
                  <a:lnTo>
                    <a:pt x="189055" y="12204"/>
                  </a:lnTo>
                  <a:lnTo>
                    <a:pt x="249561" y="7060"/>
                  </a:lnTo>
                  <a:lnTo>
                    <a:pt x="315816" y="3224"/>
                  </a:lnTo>
                  <a:lnTo>
                    <a:pt x="386870" y="827"/>
                  </a:lnTo>
                  <a:lnTo>
                    <a:pt x="461772" y="0"/>
                  </a:lnTo>
                  <a:lnTo>
                    <a:pt x="499644" y="209"/>
                  </a:lnTo>
                  <a:lnTo>
                    <a:pt x="572740" y="1838"/>
                  </a:lnTo>
                  <a:lnTo>
                    <a:pt x="641514" y="4970"/>
                  </a:lnTo>
                  <a:lnTo>
                    <a:pt x="705013" y="9476"/>
                  </a:lnTo>
                  <a:lnTo>
                    <a:pt x="762287" y="15226"/>
                  </a:lnTo>
                  <a:lnTo>
                    <a:pt x="812386" y="22088"/>
                  </a:lnTo>
                  <a:lnTo>
                    <a:pt x="854359" y="29932"/>
                  </a:lnTo>
                  <a:lnTo>
                    <a:pt x="900002" y="43257"/>
                  </a:lnTo>
                  <a:lnTo>
                    <a:pt x="923544" y="63246"/>
                  </a:lnTo>
                  <a:lnTo>
                    <a:pt x="922013" y="68432"/>
                  </a:lnTo>
                  <a:lnTo>
                    <a:pt x="887255" y="87862"/>
                  </a:lnTo>
                  <a:lnTo>
                    <a:pt x="834448" y="100596"/>
                  </a:lnTo>
                  <a:lnTo>
                    <a:pt x="788293" y="107965"/>
                  </a:lnTo>
                  <a:lnTo>
                    <a:pt x="734488" y="114287"/>
                  </a:lnTo>
                  <a:lnTo>
                    <a:pt x="673982" y="119431"/>
                  </a:lnTo>
                  <a:lnTo>
                    <a:pt x="607727" y="123267"/>
                  </a:lnTo>
                  <a:lnTo>
                    <a:pt x="536673" y="125664"/>
                  </a:lnTo>
                  <a:lnTo>
                    <a:pt x="461772" y="126492"/>
                  </a:lnTo>
                  <a:lnTo>
                    <a:pt x="423899" y="126282"/>
                  </a:lnTo>
                  <a:lnTo>
                    <a:pt x="350803" y="124653"/>
                  </a:lnTo>
                  <a:lnTo>
                    <a:pt x="282029" y="121521"/>
                  </a:lnTo>
                  <a:lnTo>
                    <a:pt x="218530" y="117015"/>
                  </a:lnTo>
                  <a:lnTo>
                    <a:pt x="161256" y="111265"/>
                  </a:lnTo>
                  <a:lnTo>
                    <a:pt x="111157" y="104403"/>
                  </a:lnTo>
                  <a:lnTo>
                    <a:pt x="69184" y="96559"/>
                  </a:lnTo>
                  <a:lnTo>
                    <a:pt x="23541" y="83234"/>
                  </a:lnTo>
                  <a:lnTo>
                    <a:pt x="0" y="63246"/>
                  </a:lnTo>
                  <a:close/>
                </a:path>
              </a:pathLst>
            </a:custGeom>
            <a:ln w="9144">
              <a:solidFill>
                <a:srgbClr val="000000"/>
              </a:solidFill>
              <a:prstDash val="dash"/>
            </a:ln>
          </p:spPr>
          <p:txBody>
            <a:bodyPr wrap="square" lIns="0" tIns="0" rIns="0" bIns="0" rtlCol="0"/>
            <a:lstStyle/>
            <a:p>
              <a:endParaRPr/>
            </a:p>
          </p:txBody>
        </p:sp>
        <p:sp>
          <p:nvSpPr>
            <p:cNvPr id="10" name="object 10"/>
            <p:cNvSpPr/>
            <p:nvPr/>
          </p:nvSpPr>
          <p:spPr>
            <a:xfrm>
              <a:off x="6063995" y="6515099"/>
              <a:ext cx="1086611" cy="24231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106667" y="6615683"/>
              <a:ext cx="911225" cy="0"/>
            </a:xfrm>
            <a:custGeom>
              <a:avLst/>
              <a:gdLst/>
              <a:ahLst/>
              <a:cxnLst/>
              <a:rect l="l" t="t" r="r" b="b"/>
              <a:pathLst>
                <a:path w="911225">
                  <a:moveTo>
                    <a:pt x="0" y="0"/>
                  </a:moveTo>
                  <a:lnTo>
                    <a:pt x="910653" y="0"/>
                  </a:lnTo>
                </a:path>
              </a:pathLst>
            </a:custGeom>
            <a:ln w="12700">
              <a:solidFill>
                <a:srgbClr val="000000"/>
              </a:solidFill>
            </a:ln>
          </p:spPr>
          <p:txBody>
            <a:bodyPr wrap="square" lIns="0" tIns="0" rIns="0" bIns="0" rtlCol="0"/>
            <a:lstStyle/>
            <a:p>
              <a:endParaRPr/>
            </a:p>
          </p:txBody>
        </p:sp>
        <p:sp>
          <p:nvSpPr>
            <p:cNvPr id="12" name="object 12"/>
            <p:cNvSpPr/>
            <p:nvPr/>
          </p:nvSpPr>
          <p:spPr>
            <a:xfrm>
              <a:off x="6941125" y="6571229"/>
              <a:ext cx="76200" cy="88900"/>
            </a:xfrm>
            <a:custGeom>
              <a:avLst/>
              <a:gdLst/>
              <a:ahLst/>
              <a:cxnLst/>
              <a:rect l="l" t="t" r="r" b="b"/>
              <a:pathLst>
                <a:path w="76200" h="88900">
                  <a:moveTo>
                    <a:pt x="0" y="0"/>
                  </a:moveTo>
                  <a:lnTo>
                    <a:pt x="76200" y="44449"/>
                  </a:lnTo>
                  <a:lnTo>
                    <a:pt x="0" y="88899"/>
                  </a:lnTo>
                </a:path>
              </a:pathLst>
            </a:custGeom>
            <a:ln w="12700">
              <a:solidFill>
                <a:srgbClr val="000000"/>
              </a:solidFill>
            </a:ln>
          </p:spPr>
          <p:txBody>
            <a:bodyPr wrap="square" lIns="0" tIns="0" rIns="0" bIns="0" rtlCol="0"/>
            <a:lstStyle/>
            <a:p>
              <a:endParaRPr/>
            </a:p>
          </p:txBody>
        </p:sp>
        <p:sp>
          <p:nvSpPr>
            <p:cNvPr id="13" name="object 13"/>
            <p:cNvSpPr txBox="1"/>
            <p:nvPr/>
          </p:nvSpPr>
          <p:spPr>
            <a:xfrm>
              <a:off x="7108103" y="6140226"/>
              <a:ext cx="1617345" cy="577215"/>
            </a:xfrm>
            <a:prstGeom prst="rect">
              <a:avLst/>
            </a:prstGeom>
          </p:spPr>
          <p:txBody>
            <a:bodyPr vert="horz" wrap="square" lIns="0" tIns="0" rIns="0" bIns="0" rtlCol="0">
              <a:spAutoFit/>
            </a:bodyPr>
            <a:lstStyle/>
            <a:p>
              <a:pPr marL="12700">
                <a:lnSpc>
                  <a:spcPct val="100000"/>
                </a:lnSpc>
              </a:pP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pt</a:t>
              </a:r>
              <a:endParaRPr sz="1200" dirty="0">
                <a:latin typeface="Calibri"/>
                <a:cs typeface="Calibri"/>
              </a:endParaRPr>
            </a:p>
            <a:p>
              <a:pPr marL="18415" marR="5080" indent="-5080">
                <a:lnSpc>
                  <a:spcPct val="107600"/>
                </a:lnSpc>
                <a:spcBef>
                  <a:spcPts val="45"/>
                </a:spcBef>
              </a:pP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a:t>
              </a:r>
              <a:r>
                <a:rPr sz="1200" dirty="0">
                  <a:latin typeface="Calibri"/>
                  <a:cs typeface="Calibri"/>
                </a:rPr>
                <a:t>t</a:t>
              </a:r>
              <a:r>
                <a:rPr sz="1200" spc="-15" dirty="0">
                  <a:latin typeface="Calibri"/>
                  <a:cs typeface="Calibri"/>
                </a:rPr>
                <a:t> </a:t>
              </a:r>
              <a:r>
                <a:rPr sz="1200" spc="-5" dirty="0">
                  <a:latin typeface="Calibri"/>
                  <a:cs typeface="Calibri"/>
                </a:rPr>
                <a:t>(</a:t>
              </a:r>
              <a:r>
                <a:rPr sz="1200" dirty="0">
                  <a:latin typeface="Calibri"/>
                  <a:cs typeface="Calibri"/>
                </a:rPr>
                <a:t>o</a:t>
              </a:r>
              <a:r>
                <a:rPr sz="1200" spc="5" dirty="0">
                  <a:latin typeface="Calibri"/>
                  <a:cs typeface="Calibri"/>
                </a:rPr>
                <a:t>pt</a:t>
              </a:r>
              <a:r>
                <a:rPr sz="1200" dirty="0">
                  <a:latin typeface="Calibri"/>
                  <a:cs typeface="Calibri"/>
                </a:rPr>
                <a:t>io</a:t>
              </a:r>
              <a:r>
                <a:rPr sz="1200" spc="5" dirty="0">
                  <a:latin typeface="Calibri"/>
                  <a:cs typeface="Calibri"/>
                </a:rPr>
                <a:t>n</a:t>
              </a:r>
              <a:r>
                <a:rPr sz="1200" dirty="0">
                  <a:latin typeface="Calibri"/>
                  <a:cs typeface="Calibri"/>
                </a:rPr>
                <a:t>al) </a:t>
              </a:r>
              <a:r>
                <a:rPr sz="1200" spc="-5" dirty="0">
                  <a:latin typeface="Calibri"/>
                  <a:cs typeface="Calibri"/>
                </a:rPr>
                <a:t>D</a:t>
              </a:r>
              <a:r>
                <a:rPr sz="1200" spc="-10" dirty="0">
                  <a:latin typeface="Calibri"/>
                  <a:cs typeface="Calibri"/>
                </a:rPr>
                <a:t>e</a:t>
              </a:r>
              <a:r>
                <a:rPr sz="1200" spc="-5" dirty="0">
                  <a:latin typeface="Calibri"/>
                  <a:cs typeface="Calibri"/>
                </a:rPr>
                <a:t>s</a:t>
              </a:r>
              <a:r>
                <a:rPr sz="1200" dirty="0">
                  <a:latin typeface="Calibri"/>
                  <a:cs typeface="Calibri"/>
                </a:rPr>
                <a:t>i</a:t>
              </a:r>
              <a:r>
                <a:rPr sz="1200" spc="-15" dirty="0">
                  <a:latin typeface="Calibri"/>
                  <a:cs typeface="Calibri"/>
                </a:rPr>
                <a:t>g</a:t>
              </a:r>
              <a:r>
                <a:rPr sz="1200" dirty="0">
                  <a:latin typeface="Calibri"/>
                  <a:cs typeface="Calibri"/>
                </a:rPr>
                <a:t>n</a:t>
              </a:r>
              <a:r>
                <a:rPr sz="1200" spc="-5" dirty="0">
                  <a:latin typeface="Calibri"/>
                  <a:cs typeface="Calibri"/>
                </a:rPr>
                <a:t> </a:t>
              </a:r>
              <a:r>
                <a:rPr sz="1200" spc="-25" dirty="0">
                  <a:latin typeface="Calibri"/>
                  <a:cs typeface="Calibri"/>
                </a:rPr>
                <a:t>c</a:t>
              </a:r>
              <a:r>
                <a:rPr sz="1200" dirty="0">
                  <a:latin typeface="Calibri"/>
                  <a:cs typeface="Calibri"/>
                </a:rPr>
                <a:t>o</a:t>
              </a:r>
              <a:r>
                <a:rPr sz="1200" spc="5" dirty="0">
                  <a:latin typeface="Calibri"/>
                  <a:cs typeface="Calibri"/>
                </a:rPr>
                <a:t>n</a:t>
              </a:r>
              <a:r>
                <a:rPr sz="1200" spc="-5" dirty="0">
                  <a:latin typeface="Calibri"/>
                  <a:cs typeface="Calibri"/>
                </a:rPr>
                <a:t>c</a:t>
              </a:r>
              <a:r>
                <a:rPr sz="1200" spc="-10" dirty="0">
                  <a:latin typeface="Calibri"/>
                  <a:cs typeface="Calibri"/>
                </a:rPr>
                <a:t>e</a:t>
              </a:r>
              <a:r>
                <a:rPr sz="1200" spc="5" dirty="0">
                  <a:latin typeface="Calibri"/>
                  <a:cs typeface="Calibri"/>
                </a:rPr>
                <a:t>pt</a:t>
              </a:r>
              <a:endParaRPr sz="1200" dirty="0">
                <a:latin typeface="Calibri"/>
                <a:cs typeface="Calibri"/>
              </a:endParaRPr>
            </a:p>
          </p:txBody>
        </p:sp>
      </p:grpSp>
    </p:spTree>
    <p:extLst>
      <p:ext uri="{BB962C8B-B14F-4D97-AF65-F5344CB8AC3E}">
        <p14:creationId xmlns:p14="http://schemas.microsoft.com/office/powerpoint/2010/main" val="3192768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Using the Greenfield Systems </a:t>
            </a:r>
            <a:r>
              <a:rPr lang="en-US" dirty="0"/>
              <a:t>in </a:t>
            </a:r>
            <a:r>
              <a:rPr lang="en-US" dirty="0" smtClean="0"/>
              <a:t>Mature Domains Roadmap</a:t>
            </a:r>
            <a:endParaRPr lang="en-CA"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process of starting an architectural design is always complex. </a:t>
            </a:r>
            <a:endParaRPr lang="en-US" dirty="0" smtClean="0"/>
          </a:p>
          <a:p>
            <a:r>
              <a:rPr lang="en-US" dirty="0" smtClean="0"/>
              <a:t>Many </a:t>
            </a:r>
            <a:r>
              <a:rPr lang="en-US" dirty="0"/>
              <a:t>of the steps in this roadmap are frequently overlooked or done in an intuitive and ad hoc way, rather than in a well-considered, reflective way. </a:t>
            </a:r>
            <a:endParaRPr lang="en-US" dirty="0" smtClean="0"/>
          </a:p>
          <a:p>
            <a:r>
              <a:rPr lang="en-US" dirty="0" smtClean="0"/>
              <a:t>Different </a:t>
            </a:r>
            <a:r>
              <a:rPr lang="en-US" dirty="0"/>
              <a:t>types of design concepts exist, and it is not always clear at which point in the design they should be used. </a:t>
            </a:r>
            <a:endParaRPr lang="en-CA" dirty="0"/>
          </a:p>
        </p:txBody>
      </p:sp>
    </p:spTree>
    <p:extLst>
      <p:ext uri="{BB962C8B-B14F-4D97-AF65-F5344CB8AC3E}">
        <p14:creationId xmlns:p14="http://schemas.microsoft.com/office/powerpoint/2010/main" val="2114593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of Greenfield Systems for Novel Domains</a:t>
            </a:r>
            <a:endParaRPr lang="en-CA" dirty="0"/>
          </a:p>
        </p:txBody>
      </p:sp>
      <p:sp>
        <p:nvSpPr>
          <p:cNvPr id="3" name="Content Placeholder 2"/>
          <p:cNvSpPr>
            <a:spLocks noGrp="1"/>
          </p:cNvSpPr>
          <p:nvPr>
            <p:ph idx="1"/>
          </p:nvPr>
        </p:nvSpPr>
        <p:spPr/>
        <p:txBody>
          <a:bodyPr>
            <a:normAutofit fontScale="85000" lnSpcReduction="10000"/>
          </a:bodyPr>
          <a:lstStyle/>
          <a:p>
            <a:r>
              <a:rPr lang="en-US" dirty="0"/>
              <a:t>These applications </a:t>
            </a:r>
            <a:r>
              <a:rPr lang="en-US" dirty="0" smtClean="0"/>
              <a:t>are novel so reference </a:t>
            </a:r>
            <a:r>
              <a:rPr lang="en-US" dirty="0"/>
              <a:t>architectures may not exist and there may be few, if any, externally developed components that you can use. </a:t>
            </a:r>
            <a:endParaRPr lang="en-US" dirty="0" smtClean="0"/>
          </a:p>
          <a:p>
            <a:r>
              <a:rPr lang="en-US" dirty="0" smtClean="0"/>
              <a:t>You </a:t>
            </a:r>
            <a:r>
              <a:rPr lang="en-US" dirty="0"/>
              <a:t>are, more than likely, working from first principles and creating your own home-grown solutions</a:t>
            </a:r>
            <a:r>
              <a:rPr lang="en-US" dirty="0" smtClean="0"/>
              <a:t>.</a:t>
            </a:r>
          </a:p>
          <a:p>
            <a:r>
              <a:rPr lang="en-US" dirty="0" smtClean="0"/>
              <a:t>Your </a:t>
            </a:r>
            <a:r>
              <a:rPr lang="en-US" dirty="0"/>
              <a:t>design goal will focus on the creation of prototypes so that you can explore possible solutions to the challenge that you are facing</a:t>
            </a:r>
            <a:r>
              <a:rPr lang="en-US" dirty="0" smtClean="0"/>
              <a:t>.</a:t>
            </a:r>
          </a:p>
          <a:p>
            <a:pPr lvl="1"/>
            <a:r>
              <a:rPr lang="en-US" dirty="0" smtClean="0"/>
              <a:t>In </a:t>
            </a:r>
            <a:r>
              <a:rPr lang="en-US" dirty="0"/>
              <a:t>particular, you may need to focus on quality attributes and design challenges oriented toward issues such as performance, scalability, or </a:t>
            </a:r>
            <a:r>
              <a:rPr lang="en-US" dirty="0" smtClean="0"/>
              <a:t>security.</a:t>
            </a:r>
            <a:endParaRPr lang="en-CA" dirty="0"/>
          </a:p>
        </p:txBody>
      </p:sp>
    </p:spTree>
    <p:extLst>
      <p:ext uri="{BB962C8B-B14F-4D97-AF65-F5344CB8AC3E}">
        <p14:creationId xmlns:p14="http://schemas.microsoft.com/office/powerpoint/2010/main" val="272358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for an Existing System (Brownfield)</a:t>
            </a:r>
            <a:endParaRPr lang="en-CA" dirty="0"/>
          </a:p>
        </p:txBody>
      </p:sp>
      <p:sp>
        <p:nvSpPr>
          <p:cNvPr id="3" name="Content Placeholder 2"/>
          <p:cNvSpPr>
            <a:spLocks noGrp="1"/>
          </p:cNvSpPr>
          <p:nvPr>
            <p:ph idx="1"/>
          </p:nvPr>
        </p:nvSpPr>
        <p:spPr/>
        <p:txBody>
          <a:bodyPr>
            <a:normAutofit lnSpcReduction="10000"/>
          </a:bodyPr>
          <a:lstStyle/>
          <a:p>
            <a:r>
              <a:rPr lang="en-US" dirty="0" smtClean="0"/>
              <a:t>These are existing system that are being modified:</a:t>
            </a:r>
          </a:p>
          <a:p>
            <a:pPr lvl="1"/>
            <a:r>
              <a:rPr lang="en-US" dirty="0"/>
              <a:t>satisfy new </a:t>
            </a:r>
            <a:r>
              <a:rPr lang="en-US" dirty="0" smtClean="0"/>
              <a:t>requirements, correct issues, refactoring.</a:t>
            </a:r>
          </a:p>
          <a:p>
            <a:r>
              <a:rPr lang="en-US" dirty="0" smtClean="0"/>
              <a:t>Refactoring</a:t>
            </a:r>
          </a:p>
          <a:p>
            <a:pPr lvl="1"/>
            <a:r>
              <a:rPr lang="en-US" dirty="0" smtClean="0"/>
              <a:t>Changes in the </a:t>
            </a:r>
            <a:r>
              <a:rPr lang="en-US" dirty="0"/>
              <a:t>architecture of an existing system, without altering its functions, to reduce technical debt, to introduce technology updates, or to fix quality attribute problems (e.g., the system is too slow, or insecure, or frequently crashes).</a:t>
            </a:r>
          </a:p>
        </p:txBody>
      </p:sp>
    </p:spTree>
    <p:extLst>
      <p:ext uri="{BB962C8B-B14F-4D97-AF65-F5344CB8AC3E}">
        <p14:creationId xmlns:p14="http://schemas.microsoft.com/office/powerpoint/2010/main" val="382692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for an Existing System (Brownfield)</a:t>
            </a:r>
            <a:endParaRPr lang="en-CA" dirty="0"/>
          </a:p>
        </p:txBody>
      </p:sp>
      <p:sp>
        <p:nvSpPr>
          <p:cNvPr id="3" name="Content Placeholder 2"/>
          <p:cNvSpPr>
            <a:spLocks noGrp="1"/>
          </p:cNvSpPr>
          <p:nvPr>
            <p:ph idx="1"/>
          </p:nvPr>
        </p:nvSpPr>
        <p:spPr/>
        <p:txBody>
          <a:bodyPr>
            <a:normAutofit fontScale="92500" lnSpcReduction="10000"/>
          </a:bodyPr>
          <a:lstStyle/>
          <a:p>
            <a:r>
              <a:rPr lang="en-US" dirty="0"/>
              <a:t>To be able to choose elements to decompose as part of the design process (step 3 of ADD), you need to first identify which elements are present in the architecture of the existing system. </a:t>
            </a:r>
            <a:endParaRPr lang="en-US" dirty="0" smtClean="0"/>
          </a:p>
          <a:p>
            <a:pPr lvl="1"/>
            <a:r>
              <a:rPr lang="en-US" dirty="0" smtClean="0"/>
              <a:t>Your </a:t>
            </a:r>
            <a:r>
              <a:rPr lang="en-US" dirty="0"/>
              <a:t>first goal should be to make sure that you have a clear understanding of the existing architecture of the system</a:t>
            </a:r>
            <a:r>
              <a:rPr lang="en-US" dirty="0" smtClean="0"/>
              <a:t>.</a:t>
            </a:r>
          </a:p>
          <a:p>
            <a:r>
              <a:rPr lang="en-US" dirty="0" smtClean="0"/>
              <a:t>You </a:t>
            </a:r>
            <a:r>
              <a:rPr lang="en-US" dirty="0"/>
              <a:t>can perform design similar to what is done for greenfield systems after the initial design iteration.</a:t>
            </a:r>
            <a:endParaRPr lang="en-CA" dirty="0"/>
          </a:p>
        </p:txBody>
      </p:sp>
    </p:spTree>
    <p:extLst>
      <p:ext uri="{BB962C8B-B14F-4D97-AF65-F5344CB8AC3E}">
        <p14:creationId xmlns:p14="http://schemas.microsoft.com/office/powerpoint/2010/main" val="184355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for an Existing System (Brownfield)</a:t>
            </a:r>
            <a:endParaRPr lang="en-CA" dirty="0"/>
          </a:p>
        </p:txBody>
      </p:sp>
      <p:sp>
        <p:nvSpPr>
          <p:cNvPr id="3" name="Content Placeholder 2"/>
          <p:cNvSpPr>
            <a:spLocks noGrp="1"/>
          </p:cNvSpPr>
          <p:nvPr>
            <p:ph idx="1"/>
          </p:nvPr>
        </p:nvSpPr>
        <p:spPr/>
        <p:txBody>
          <a:bodyPr>
            <a:normAutofit lnSpcReduction="10000"/>
          </a:bodyPr>
          <a:lstStyle/>
          <a:p>
            <a:r>
              <a:rPr lang="en-US" dirty="0"/>
              <a:t>Your design iteration goals here will be to identify and refine structures to satisfy architectural drivers, including new functionality and quality attributes, and to address specific architectural concerns. </a:t>
            </a:r>
            <a:endParaRPr lang="en-US" dirty="0" smtClean="0"/>
          </a:p>
          <a:p>
            <a:r>
              <a:rPr lang="en-US" dirty="0" smtClean="0"/>
              <a:t>These </a:t>
            </a:r>
            <a:r>
              <a:rPr lang="en-US" dirty="0"/>
              <a:t>design iterations will typically not involve establishing a new overall system structure unless you are dealing with a major refactoring.</a:t>
            </a:r>
            <a:endParaRPr lang="en-CA" dirty="0"/>
          </a:p>
        </p:txBody>
      </p:sp>
    </p:spTree>
    <p:extLst>
      <p:ext uri="{BB962C8B-B14F-4D97-AF65-F5344CB8AC3E}">
        <p14:creationId xmlns:p14="http://schemas.microsoft.com/office/powerpoint/2010/main" val="10253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CA" smtClean="0"/>
              <a:t>Architecture design methods</a:t>
            </a:r>
            <a:endParaRPr lang="en-CA" dirty="0"/>
          </a:p>
        </p:txBody>
      </p:sp>
      <p:sp>
        <p:nvSpPr>
          <p:cNvPr id="39" name="Content Placeholder 38"/>
          <p:cNvSpPr>
            <a:spLocks noGrp="1"/>
          </p:cNvSpPr>
          <p:nvPr>
            <p:ph idx="1"/>
          </p:nvPr>
        </p:nvSpPr>
        <p:spPr>
          <a:xfrm>
            <a:off x="457200" y="1325562"/>
            <a:ext cx="5791200" cy="4922838"/>
          </a:xfrm>
        </p:spPr>
        <p:txBody>
          <a:bodyPr>
            <a:normAutofit fontScale="92500" lnSpcReduction="20000"/>
          </a:bodyPr>
          <a:lstStyle/>
          <a:p>
            <a:r>
              <a:rPr lang="en-US" dirty="0" smtClean="0"/>
              <a:t>There exist several architecture development methods</a:t>
            </a:r>
          </a:p>
          <a:p>
            <a:pPr lvl="1"/>
            <a:r>
              <a:rPr lang="en-US" dirty="0" smtClean="0"/>
              <a:t>Viewpoints and Perspectives</a:t>
            </a:r>
          </a:p>
          <a:p>
            <a:pPr lvl="1"/>
            <a:r>
              <a:rPr lang="en-US" dirty="0" smtClean="0"/>
              <a:t>Microsoft</a:t>
            </a:r>
          </a:p>
          <a:p>
            <a:r>
              <a:rPr lang="en-US" dirty="0" smtClean="0"/>
              <a:t>Process of Software Architecting</a:t>
            </a:r>
          </a:p>
          <a:p>
            <a:pPr lvl="1"/>
            <a:r>
              <a:rPr lang="en-US" dirty="0" smtClean="0"/>
              <a:t>ACDM</a:t>
            </a:r>
          </a:p>
          <a:p>
            <a:pPr lvl="1"/>
            <a:r>
              <a:rPr lang="en-US" dirty="0" smtClean="0"/>
              <a:t>RUP</a:t>
            </a:r>
          </a:p>
          <a:p>
            <a:pPr lvl="1"/>
            <a:r>
              <a:rPr lang="en-US" dirty="0" smtClean="0"/>
              <a:t>ADD</a:t>
            </a:r>
          </a:p>
          <a:p>
            <a:r>
              <a:rPr lang="en-US" dirty="0" smtClean="0"/>
              <a:t>Most of them cover the whole architecture lifecycle and provide few details on how to perform the design activity</a:t>
            </a:r>
          </a:p>
          <a:p>
            <a:pPr lvl="1"/>
            <a:endParaRPr lang="en-CA" dirty="0"/>
          </a:p>
        </p:txBody>
      </p:sp>
      <p:grpSp>
        <p:nvGrpSpPr>
          <p:cNvPr id="38" name="Group 37"/>
          <p:cNvGrpSpPr/>
          <p:nvPr/>
        </p:nvGrpSpPr>
        <p:grpSpPr>
          <a:xfrm>
            <a:off x="6309361" y="1395200"/>
            <a:ext cx="2377439" cy="4456325"/>
            <a:chOff x="6114288" y="2167422"/>
            <a:chExt cx="2377439" cy="4456325"/>
          </a:xfrm>
        </p:grpSpPr>
        <p:sp>
          <p:nvSpPr>
            <p:cNvPr id="6" name="object 6"/>
            <p:cNvSpPr/>
            <p:nvPr/>
          </p:nvSpPr>
          <p:spPr>
            <a:xfrm>
              <a:off x="6187532" y="2657651"/>
              <a:ext cx="2185670" cy="614680"/>
            </a:xfrm>
            <a:custGeom>
              <a:avLst/>
              <a:gdLst/>
              <a:ahLst/>
              <a:cxnLst/>
              <a:rect l="l" t="t" r="r" b="b"/>
              <a:pathLst>
                <a:path w="2185670" h="614679">
                  <a:moveTo>
                    <a:pt x="102377" y="614355"/>
                  </a:moveTo>
                  <a:lnTo>
                    <a:pt x="60608" y="605473"/>
                  </a:lnTo>
                  <a:lnTo>
                    <a:pt x="27126" y="581387"/>
                  </a:lnTo>
                  <a:lnTo>
                    <a:pt x="5771" y="545938"/>
                  </a:lnTo>
                  <a:lnTo>
                    <a:pt x="0" y="102394"/>
                  </a:lnTo>
                  <a:lnTo>
                    <a:pt x="1034" y="87785"/>
                  </a:lnTo>
                  <a:lnTo>
                    <a:pt x="15408" y="48344"/>
                  </a:lnTo>
                  <a:lnTo>
                    <a:pt x="43704" y="18473"/>
                  </a:lnTo>
                  <a:lnTo>
                    <a:pt x="82080" y="201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close/>
                </a:path>
              </a:pathLst>
            </a:custGeom>
            <a:solidFill>
              <a:srgbClr val="4F81BD"/>
            </a:solidFill>
          </p:spPr>
          <p:txBody>
            <a:bodyPr wrap="square" lIns="0" tIns="0" rIns="0" bIns="0" rtlCol="0"/>
            <a:lstStyle/>
            <a:p>
              <a:endParaRPr/>
            </a:p>
          </p:txBody>
        </p:sp>
        <p:sp>
          <p:nvSpPr>
            <p:cNvPr id="7" name="object 7"/>
            <p:cNvSpPr/>
            <p:nvPr/>
          </p:nvSpPr>
          <p:spPr>
            <a:xfrm>
              <a:off x="6187533" y="2657651"/>
              <a:ext cx="2185670" cy="614680"/>
            </a:xfrm>
            <a:custGeom>
              <a:avLst/>
              <a:gdLst/>
              <a:ahLst/>
              <a:cxnLst/>
              <a:rect l="l" t="t" r="r" b="b"/>
              <a:pathLst>
                <a:path w="2185670" h="614679">
                  <a:moveTo>
                    <a:pt x="0" y="102394"/>
                  </a:moveTo>
                  <a:lnTo>
                    <a:pt x="8880" y="60618"/>
                  </a:lnTo>
                  <a:lnTo>
                    <a:pt x="32962" y="27130"/>
                  </a:lnTo>
                  <a:lnTo>
                    <a:pt x="68405" y="577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lnTo>
                    <a:pt x="87770" y="613321"/>
                  </a:lnTo>
                  <a:lnTo>
                    <a:pt x="48337" y="598944"/>
                  </a:lnTo>
                  <a:lnTo>
                    <a:pt x="18470" y="570644"/>
                  </a:lnTo>
                  <a:lnTo>
                    <a:pt x="2011" y="532261"/>
                  </a:lnTo>
                  <a:lnTo>
                    <a:pt x="0" y="102394"/>
                  </a:lnTo>
                  <a:close/>
                </a:path>
              </a:pathLst>
            </a:custGeom>
            <a:ln w="24573">
              <a:solidFill>
                <a:srgbClr val="385D8A"/>
              </a:solidFill>
            </a:ln>
          </p:spPr>
          <p:txBody>
            <a:bodyPr wrap="square" lIns="0" tIns="0" rIns="0" bIns="0" rtlCol="0"/>
            <a:lstStyle/>
            <a:p>
              <a:endParaRPr/>
            </a:p>
          </p:txBody>
        </p:sp>
        <p:sp>
          <p:nvSpPr>
            <p:cNvPr id="8" name="object 8"/>
            <p:cNvSpPr txBox="1"/>
            <p:nvPr/>
          </p:nvSpPr>
          <p:spPr>
            <a:xfrm>
              <a:off x="6375363" y="2860580"/>
              <a:ext cx="1808480" cy="242570"/>
            </a:xfrm>
            <a:prstGeom prst="rect">
              <a:avLst/>
            </a:prstGeom>
          </p:spPr>
          <p:txBody>
            <a:bodyPr vert="horz" wrap="square" lIns="0" tIns="0" rIns="0" bIns="0" rtlCol="0">
              <a:spAutoFit/>
            </a:bodyPr>
            <a:lstStyle/>
            <a:p>
              <a:pPr marL="12700">
                <a:lnSpc>
                  <a:spcPct val="100000"/>
                </a:lnSpc>
              </a:pPr>
              <a:r>
                <a:rPr sz="1700" dirty="0">
                  <a:solidFill>
                    <a:srgbClr val="FFFFFF"/>
                  </a:solidFill>
                  <a:latin typeface="Calibri"/>
                  <a:cs typeface="Calibri"/>
                </a:rPr>
                <a:t>A</a:t>
              </a:r>
              <a:r>
                <a:rPr sz="1700" spc="-30" dirty="0">
                  <a:solidFill>
                    <a:srgbClr val="FFFFFF"/>
                  </a:solidFill>
                  <a:latin typeface="Calibri"/>
                  <a:cs typeface="Calibri"/>
                </a:rPr>
                <a:t>r</a:t>
              </a:r>
              <a:r>
                <a:rPr sz="1700" spc="-5" dirty="0">
                  <a:solidFill>
                    <a:srgbClr val="FFFFFF"/>
                  </a:solidFill>
                  <a:latin typeface="Calibri"/>
                  <a:cs typeface="Calibri"/>
                </a:rPr>
                <a:t>c</a:t>
              </a:r>
              <a:r>
                <a:rPr sz="1700" dirty="0">
                  <a:solidFill>
                    <a:srgbClr val="FFFFFF"/>
                  </a:solidFill>
                  <a:latin typeface="Calibri"/>
                  <a:cs typeface="Calibri"/>
                </a:rPr>
                <a:t>h</a:t>
              </a:r>
              <a:r>
                <a:rPr sz="1700" spc="-5" dirty="0">
                  <a:solidFill>
                    <a:srgbClr val="FFFFFF"/>
                  </a:solidFill>
                  <a:latin typeface="Calibri"/>
                  <a:cs typeface="Calibri"/>
                </a:rPr>
                <a:t>i</a:t>
              </a:r>
              <a:r>
                <a:rPr sz="1700" spc="-30" dirty="0">
                  <a:solidFill>
                    <a:srgbClr val="FFFFFF"/>
                  </a:solidFill>
                  <a:latin typeface="Calibri"/>
                  <a:cs typeface="Calibri"/>
                </a:rPr>
                <a:t>t</a:t>
              </a:r>
              <a:r>
                <a:rPr sz="1700" dirty="0">
                  <a:solidFill>
                    <a:srgbClr val="FFFFFF"/>
                  </a:solidFill>
                  <a:latin typeface="Calibri"/>
                  <a:cs typeface="Calibri"/>
                </a:rPr>
                <a:t>e</a:t>
              </a:r>
              <a:r>
                <a:rPr sz="1700" spc="-5" dirty="0">
                  <a:solidFill>
                    <a:srgbClr val="FFFFFF"/>
                  </a:solidFill>
                  <a:latin typeface="Calibri"/>
                  <a:cs typeface="Calibri"/>
                </a:rPr>
                <a:t>ct</a:t>
              </a:r>
              <a:r>
                <a:rPr sz="1700" dirty="0">
                  <a:solidFill>
                    <a:srgbClr val="FFFFFF"/>
                  </a:solidFill>
                  <a:latin typeface="Calibri"/>
                  <a:cs typeface="Calibri"/>
                </a:rPr>
                <a:t>u</a:t>
              </a:r>
              <a:r>
                <a:rPr sz="1700" spc="-40" dirty="0">
                  <a:solidFill>
                    <a:srgbClr val="FFFFFF"/>
                  </a:solidFill>
                  <a:latin typeface="Calibri"/>
                  <a:cs typeface="Calibri"/>
                </a:rPr>
                <a:t>r</a:t>
              </a:r>
              <a:r>
                <a:rPr sz="1700" dirty="0">
                  <a:solidFill>
                    <a:srgbClr val="FFFFFF"/>
                  </a:solidFill>
                  <a:latin typeface="Calibri"/>
                  <a:cs typeface="Calibri"/>
                </a:rPr>
                <a:t>al</a:t>
              </a:r>
              <a:r>
                <a:rPr sz="1700" spc="20" dirty="0">
                  <a:solidFill>
                    <a:srgbClr val="FFFFFF"/>
                  </a:solidFill>
                  <a:latin typeface="Calibri"/>
                  <a:cs typeface="Calibri"/>
                </a:rPr>
                <a:t> </a:t>
              </a:r>
              <a:r>
                <a:rPr sz="1700" dirty="0">
                  <a:solidFill>
                    <a:srgbClr val="FFFFFF"/>
                  </a:solidFill>
                  <a:latin typeface="Calibri"/>
                  <a:cs typeface="Calibri"/>
                </a:rPr>
                <a:t>d</a:t>
              </a:r>
              <a:r>
                <a:rPr sz="1700" spc="-5" dirty="0">
                  <a:solidFill>
                    <a:srgbClr val="FFFFFF"/>
                  </a:solidFill>
                  <a:latin typeface="Calibri"/>
                  <a:cs typeface="Calibri"/>
                </a:rPr>
                <a:t>ri</a:t>
              </a:r>
              <a:r>
                <a:rPr sz="1700" spc="-10" dirty="0">
                  <a:solidFill>
                    <a:srgbClr val="FFFFFF"/>
                  </a:solidFill>
                  <a:latin typeface="Calibri"/>
                  <a:cs typeface="Calibri"/>
                </a:rPr>
                <a:t>v</a:t>
              </a:r>
              <a:r>
                <a:rPr sz="1700" dirty="0">
                  <a:solidFill>
                    <a:srgbClr val="FFFFFF"/>
                  </a:solidFill>
                  <a:latin typeface="Calibri"/>
                  <a:cs typeface="Calibri"/>
                </a:rPr>
                <a:t>e</a:t>
              </a:r>
              <a:r>
                <a:rPr sz="1700" spc="-40" dirty="0">
                  <a:solidFill>
                    <a:srgbClr val="FFFFFF"/>
                  </a:solidFill>
                  <a:latin typeface="Calibri"/>
                  <a:cs typeface="Calibri"/>
                </a:rPr>
                <a:t>r</a:t>
              </a:r>
              <a:r>
                <a:rPr sz="1700" dirty="0">
                  <a:solidFill>
                    <a:srgbClr val="FFFFFF"/>
                  </a:solidFill>
                  <a:latin typeface="Calibri"/>
                  <a:cs typeface="Calibri"/>
                </a:rPr>
                <a:t>s</a:t>
              </a:r>
              <a:endParaRPr sz="1700">
                <a:latin typeface="Calibri"/>
                <a:cs typeface="Calibri"/>
              </a:endParaRPr>
            </a:p>
          </p:txBody>
        </p:sp>
        <p:sp>
          <p:nvSpPr>
            <p:cNvPr id="9" name="object 9"/>
            <p:cNvSpPr/>
            <p:nvPr/>
          </p:nvSpPr>
          <p:spPr>
            <a:xfrm>
              <a:off x="6212102" y="3613150"/>
              <a:ext cx="2185670" cy="614680"/>
            </a:xfrm>
            <a:custGeom>
              <a:avLst/>
              <a:gdLst/>
              <a:ahLst/>
              <a:cxnLst/>
              <a:rect l="l" t="t" r="r" b="b"/>
              <a:pathLst>
                <a:path w="2185670" h="614679">
                  <a:moveTo>
                    <a:pt x="102377" y="614355"/>
                  </a:moveTo>
                  <a:lnTo>
                    <a:pt x="60608" y="605473"/>
                  </a:lnTo>
                  <a:lnTo>
                    <a:pt x="27126" y="581387"/>
                  </a:lnTo>
                  <a:lnTo>
                    <a:pt x="5771" y="545938"/>
                  </a:lnTo>
                  <a:lnTo>
                    <a:pt x="0" y="102394"/>
                  </a:lnTo>
                  <a:lnTo>
                    <a:pt x="1034" y="87785"/>
                  </a:lnTo>
                  <a:lnTo>
                    <a:pt x="15408" y="48344"/>
                  </a:lnTo>
                  <a:lnTo>
                    <a:pt x="43704" y="18473"/>
                  </a:lnTo>
                  <a:lnTo>
                    <a:pt x="82080" y="201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close/>
                </a:path>
              </a:pathLst>
            </a:custGeom>
            <a:solidFill>
              <a:srgbClr val="4F81BD"/>
            </a:solidFill>
          </p:spPr>
          <p:txBody>
            <a:bodyPr wrap="square" lIns="0" tIns="0" rIns="0" bIns="0" rtlCol="0"/>
            <a:lstStyle/>
            <a:p>
              <a:endParaRPr/>
            </a:p>
          </p:txBody>
        </p:sp>
        <p:sp>
          <p:nvSpPr>
            <p:cNvPr id="10" name="object 10"/>
            <p:cNvSpPr/>
            <p:nvPr/>
          </p:nvSpPr>
          <p:spPr>
            <a:xfrm>
              <a:off x="6212102" y="3613150"/>
              <a:ext cx="2185670" cy="614680"/>
            </a:xfrm>
            <a:custGeom>
              <a:avLst/>
              <a:gdLst/>
              <a:ahLst/>
              <a:cxnLst/>
              <a:rect l="l" t="t" r="r" b="b"/>
              <a:pathLst>
                <a:path w="2185670" h="614679">
                  <a:moveTo>
                    <a:pt x="0" y="102394"/>
                  </a:moveTo>
                  <a:lnTo>
                    <a:pt x="8880" y="60618"/>
                  </a:lnTo>
                  <a:lnTo>
                    <a:pt x="32962" y="27130"/>
                  </a:lnTo>
                  <a:lnTo>
                    <a:pt x="68405" y="577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lnTo>
                    <a:pt x="87770" y="613321"/>
                  </a:lnTo>
                  <a:lnTo>
                    <a:pt x="48337" y="598944"/>
                  </a:lnTo>
                  <a:lnTo>
                    <a:pt x="18470" y="570644"/>
                  </a:lnTo>
                  <a:lnTo>
                    <a:pt x="2011" y="532261"/>
                  </a:lnTo>
                  <a:lnTo>
                    <a:pt x="0" y="102394"/>
                  </a:lnTo>
                  <a:close/>
                </a:path>
              </a:pathLst>
            </a:custGeom>
            <a:ln w="24573">
              <a:solidFill>
                <a:srgbClr val="385D8A"/>
              </a:solidFill>
            </a:ln>
          </p:spPr>
          <p:txBody>
            <a:bodyPr wrap="square" lIns="0" tIns="0" rIns="0" bIns="0" rtlCol="0"/>
            <a:lstStyle/>
            <a:p>
              <a:endParaRPr/>
            </a:p>
          </p:txBody>
        </p:sp>
        <p:sp>
          <p:nvSpPr>
            <p:cNvPr id="11" name="object 11"/>
            <p:cNvSpPr txBox="1"/>
            <p:nvPr/>
          </p:nvSpPr>
          <p:spPr>
            <a:xfrm>
              <a:off x="6412626" y="3816788"/>
              <a:ext cx="1783080" cy="242570"/>
            </a:xfrm>
            <a:prstGeom prst="rect">
              <a:avLst/>
            </a:prstGeom>
          </p:spPr>
          <p:txBody>
            <a:bodyPr vert="horz" wrap="square" lIns="0" tIns="0" rIns="0" bIns="0" rtlCol="0">
              <a:spAutoFit/>
            </a:bodyPr>
            <a:lstStyle/>
            <a:p>
              <a:pPr marL="12700">
                <a:lnSpc>
                  <a:spcPct val="100000"/>
                </a:lnSpc>
              </a:pPr>
              <a:r>
                <a:rPr sz="1700" dirty="0">
                  <a:solidFill>
                    <a:srgbClr val="FFFFFF"/>
                  </a:solidFill>
                  <a:latin typeface="Calibri"/>
                  <a:cs typeface="Calibri"/>
                </a:rPr>
                <a:t>A</a:t>
              </a:r>
              <a:r>
                <a:rPr sz="1700" spc="-30" dirty="0">
                  <a:solidFill>
                    <a:srgbClr val="FFFFFF"/>
                  </a:solidFill>
                  <a:latin typeface="Calibri"/>
                  <a:cs typeface="Calibri"/>
                </a:rPr>
                <a:t>r</a:t>
              </a:r>
              <a:r>
                <a:rPr sz="1700" spc="-5" dirty="0">
                  <a:solidFill>
                    <a:srgbClr val="FFFFFF"/>
                  </a:solidFill>
                  <a:latin typeface="Calibri"/>
                  <a:cs typeface="Calibri"/>
                </a:rPr>
                <a:t>c</a:t>
              </a:r>
              <a:r>
                <a:rPr sz="1700" dirty="0">
                  <a:solidFill>
                    <a:srgbClr val="FFFFFF"/>
                  </a:solidFill>
                  <a:latin typeface="Calibri"/>
                  <a:cs typeface="Calibri"/>
                </a:rPr>
                <a:t>h</a:t>
              </a:r>
              <a:r>
                <a:rPr sz="1700" spc="-5" dirty="0">
                  <a:solidFill>
                    <a:srgbClr val="FFFFFF"/>
                  </a:solidFill>
                  <a:latin typeface="Calibri"/>
                  <a:cs typeface="Calibri"/>
                </a:rPr>
                <a:t>i</a:t>
              </a:r>
              <a:r>
                <a:rPr sz="1700" spc="-30" dirty="0">
                  <a:solidFill>
                    <a:srgbClr val="FFFFFF"/>
                  </a:solidFill>
                  <a:latin typeface="Calibri"/>
                  <a:cs typeface="Calibri"/>
                </a:rPr>
                <a:t>t</a:t>
              </a:r>
              <a:r>
                <a:rPr sz="1700" dirty="0">
                  <a:solidFill>
                    <a:srgbClr val="FFFFFF"/>
                  </a:solidFill>
                  <a:latin typeface="Calibri"/>
                  <a:cs typeface="Calibri"/>
                </a:rPr>
                <a:t>e</a:t>
              </a:r>
              <a:r>
                <a:rPr sz="1700" spc="-5" dirty="0">
                  <a:solidFill>
                    <a:srgbClr val="FFFFFF"/>
                  </a:solidFill>
                  <a:latin typeface="Calibri"/>
                  <a:cs typeface="Calibri"/>
                </a:rPr>
                <a:t>ct</a:t>
              </a:r>
              <a:r>
                <a:rPr sz="1700" dirty="0">
                  <a:solidFill>
                    <a:srgbClr val="FFFFFF"/>
                  </a:solidFill>
                  <a:latin typeface="Calibri"/>
                  <a:cs typeface="Calibri"/>
                </a:rPr>
                <a:t>u</a:t>
              </a:r>
              <a:r>
                <a:rPr sz="1700" spc="-40" dirty="0">
                  <a:solidFill>
                    <a:srgbClr val="FFFFFF"/>
                  </a:solidFill>
                  <a:latin typeface="Calibri"/>
                  <a:cs typeface="Calibri"/>
                </a:rPr>
                <a:t>r</a:t>
              </a:r>
              <a:r>
                <a:rPr sz="1700" dirty="0">
                  <a:solidFill>
                    <a:srgbClr val="FFFFFF"/>
                  </a:solidFill>
                  <a:latin typeface="Calibri"/>
                  <a:cs typeface="Calibri"/>
                </a:rPr>
                <a:t>al</a:t>
              </a:r>
              <a:r>
                <a:rPr sz="1700" spc="20" dirty="0">
                  <a:solidFill>
                    <a:srgbClr val="FFFFFF"/>
                  </a:solidFill>
                  <a:latin typeface="Calibri"/>
                  <a:cs typeface="Calibri"/>
                </a:rPr>
                <a:t> </a:t>
              </a:r>
              <a:r>
                <a:rPr sz="1700" dirty="0">
                  <a:solidFill>
                    <a:srgbClr val="FFFFFF"/>
                  </a:solidFill>
                  <a:latin typeface="Calibri"/>
                  <a:cs typeface="Calibri"/>
                </a:rPr>
                <a:t>des</a:t>
              </a:r>
              <a:r>
                <a:rPr sz="1700" spc="-5" dirty="0">
                  <a:solidFill>
                    <a:srgbClr val="FFFFFF"/>
                  </a:solidFill>
                  <a:latin typeface="Calibri"/>
                  <a:cs typeface="Calibri"/>
                </a:rPr>
                <a:t>i</a:t>
              </a:r>
              <a:r>
                <a:rPr sz="1700" dirty="0">
                  <a:solidFill>
                    <a:srgbClr val="FFFFFF"/>
                  </a:solidFill>
                  <a:latin typeface="Calibri"/>
                  <a:cs typeface="Calibri"/>
                </a:rPr>
                <a:t>gn</a:t>
              </a:r>
              <a:endParaRPr sz="1700">
                <a:latin typeface="Calibri"/>
                <a:cs typeface="Calibri"/>
              </a:endParaRPr>
            </a:p>
          </p:txBody>
        </p:sp>
        <p:sp>
          <p:nvSpPr>
            <p:cNvPr id="12" name="object 12"/>
            <p:cNvSpPr/>
            <p:nvPr/>
          </p:nvSpPr>
          <p:spPr>
            <a:xfrm>
              <a:off x="6212102" y="4570095"/>
              <a:ext cx="2185670" cy="614680"/>
            </a:xfrm>
            <a:custGeom>
              <a:avLst/>
              <a:gdLst/>
              <a:ahLst/>
              <a:cxnLst/>
              <a:rect l="l" t="t" r="r" b="b"/>
              <a:pathLst>
                <a:path w="2185670" h="614679">
                  <a:moveTo>
                    <a:pt x="102377" y="614355"/>
                  </a:moveTo>
                  <a:lnTo>
                    <a:pt x="60608" y="605473"/>
                  </a:lnTo>
                  <a:lnTo>
                    <a:pt x="27126" y="581387"/>
                  </a:lnTo>
                  <a:lnTo>
                    <a:pt x="5771" y="545938"/>
                  </a:lnTo>
                  <a:lnTo>
                    <a:pt x="0" y="102394"/>
                  </a:lnTo>
                  <a:lnTo>
                    <a:pt x="1034" y="87785"/>
                  </a:lnTo>
                  <a:lnTo>
                    <a:pt x="15408" y="48344"/>
                  </a:lnTo>
                  <a:lnTo>
                    <a:pt x="43704" y="18473"/>
                  </a:lnTo>
                  <a:lnTo>
                    <a:pt x="82080" y="201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close/>
                </a:path>
              </a:pathLst>
            </a:custGeom>
            <a:solidFill>
              <a:srgbClr val="4F81BD"/>
            </a:solidFill>
          </p:spPr>
          <p:txBody>
            <a:bodyPr wrap="square" lIns="0" tIns="0" rIns="0" bIns="0" rtlCol="0"/>
            <a:lstStyle/>
            <a:p>
              <a:endParaRPr/>
            </a:p>
          </p:txBody>
        </p:sp>
        <p:sp>
          <p:nvSpPr>
            <p:cNvPr id="13" name="object 13"/>
            <p:cNvSpPr/>
            <p:nvPr/>
          </p:nvSpPr>
          <p:spPr>
            <a:xfrm>
              <a:off x="6212102" y="4570095"/>
              <a:ext cx="2185670" cy="614680"/>
            </a:xfrm>
            <a:custGeom>
              <a:avLst/>
              <a:gdLst/>
              <a:ahLst/>
              <a:cxnLst/>
              <a:rect l="l" t="t" r="r" b="b"/>
              <a:pathLst>
                <a:path w="2185670" h="614679">
                  <a:moveTo>
                    <a:pt x="0" y="102394"/>
                  </a:moveTo>
                  <a:lnTo>
                    <a:pt x="8880" y="60618"/>
                  </a:lnTo>
                  <a:lnTo>
                    <a:pt x="32962" y="27130"/>
                  </a:lnTo>
                  <a:lnTo>
                    <a:pt x="68405" y="577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lnTo>
                    <a:pt x="87770" y="613321"/>
                  </a:lnTo>
                  <a:lnTo>
                    <a:pt x="48337" y="598944"/>
                  </a:lnTo>
                  <a:lnTo>
                    <a:pt x="18470" y="570644"/>
                  </a:lnTo>
                  <a:lnTo>
                    <a:pt x="2011" y="532261"/>
                  </a:lnTo>
                  <a:lnTo>
                    <a:pt x="0" y="102394"/>
                  </a:lnTo>
                  <a:close/>
                </a:path>
              </a:pathLst>
            </a:custGeom>
            <a:ln w="24573">
              <a:solidFill>
                <a:srgbClr val="385D8A"/>
              </a:solidFill>
            </a:ln>
          </p:spPr>
          <p:txBody>
            <a:bodyPr wrap="square" lIns="0" tIns="0" rIns="0" bIns="0" rtlCol="0"/>
            <a:lstStyle/>
            <a:p>
              <a:endParaRPr/>
            </a:p>
          </p:txBody>
        </p:sp>
        <p:sp>
          <p:nvSpPr>
            <p:cNvPr id="14" name="object 14"/>
            <p:cNvSpPr txBox="1"/>
            <p:nvPr/>
          </p:nvSpPr>
          <p:spPr>
            <a:xfrm>
              <a:off x="6616413" y="4642897"/>
              <a:ext cx="1375410" cy="502920"/>
            </a:xfrm>
            <a:prstGeom prst="rect">
              <a:avLst/>
            </a:prstGeom>
          </p:spPr>
          <p:txBody>
            <a:bodyPr vert="horz" wrap="square" lIns="0" tIns="0" rIns="0" bIns="0" rtlCol="0">
              <a:spAutoFit/>
            </a:bodyPr>
            <a:lstStyle/>
            <a:p>
              <a:pPr marL="12700" marR="5080" indent="107950">
                <a:lnSpc>
                  <a:spcPct val="100000"/>
                </a:lnSpc>
              </a:pPr>
              <a:r>
                <a:rPr sz="1700" dirty="0">
                  <a:solidFill>
                    <a:srgbClr val="FFFFFF"/>
                  </a:solidFill>
                  <a:latin typeface="Calibri"/>
                  <a:cs typeface="Calibri"/>
                </a:rPr>
                <a:t>A</a:t>
              </a:r>
              <a:r>
                <a:rPr sz="1700" spc="-30" dirty="0">
                  <a:solidFill>
                    <a:srgbClr val="FFFFFF"/>
                  </a:solidFill>
                  <a:latin typeface="Calibri"/>
                  <a:cs typeface="Calibri"/>
                </a:rPr>
                <a:t>r</a:t>
              </a:r>
              <a:r>
                <a:rPr sz="1700" spc="-5" dirty="0">
                  <a:solidFill>
                    <a:srgbClr val="FFFFFF"/>
                  </a:solidFill>
                  <a:latin typeface="Calibri"/>
                  <a:cs typeface="Calibri"/>
                </a:rPr>
                <a:t>c</a:t>
              </a:r>
              <a:r>
                <a:rPr sz="1700" dirty="0">
                  <a:solidFill>
                    <a:srgbClr val="FFFFFF"/>
                  </a:solidFill>
                  <a:latin typeface="Calibri"/>
                  <a:cs typeface="Calibri"/>
                </a:rPr>
                <a:t>h</a:t>
              </a:r>
              <a:r>
                <a:rPr sz="1700" spc="-5" dirty="0">
                  <a:solidFill>
                    <a:srgbClr val="FFFFFF"/>
                  </a:solidFill>
                  <a:latin typeface="Calibri"/>
                  <a:cs typeface="Calibri"/>
                </a:rPr>
                <a:t>i</a:t>
              </a:r>
              <a:r>
                <a:rPr sz="1700" spc="-30" dirty="0">
                  <a:solidFill>
                    <a:srgbClr val="FFFFFF"/>
                  </a:solidFill>
                  <a:latin typeface="Calibri"/>
                  <a:cs typeface="Calibri"/>
                </a:rPr>
                <a:t>t</a:t>
              </a:r>
              <a:r>
                <a:rPr sz="1700" dirty="0">
                  <a:solidFill>
                    <a:srgbClr val="FFFFFF"/>
                  </a:solidFill>
                  <a:latin typeface="Calibri"/>
                  <a:cs typeface="Calibri"/>
                </a:rPr>
                <a:t>e</a:t>
              </a:r>
              <a:r>
                <a:rPr sz="1700" spc="-5" dirty="0">
                  <a:solidFill>
                    <a:srgbClr val="FFFFFF"/>
                  </a:solidFill>
                  <a:latin typeface="Calibri"/>
                  <a:cs typeface="Calibri"/>
                </a:rPr>
                <a:t>ct</a:t>
              </a:r>
              <a:r>
                <a:rPr sz="1700" dirty="0">
                  <a:solidFill>
                    <a:srgbClr val="FFFFFF"/>
                  </a:solidFill>
                  <a:latin typeface="Calibri"/>
                  <a:cs typeface="Calibri"/>
                </a:rPr>
                <a:t>u</a:t>
              </a:r>
              <a:r>
                <a:rPr sz="1700" spc="-40" dirty="0">
                  <a:solidFill>
                    <a:srgbClr val="FFFFFF"/>
                  </a:solidFill>
                  <a:latin typeface="Calibri"/>
                  <a:cs typeface="Calibri"/>
                </a:rPr>
                <a:t>r</a:t>
              </a:r>
              <a:r>
                <a:rPr sz="1700" dirty="0">
                  <a:solidFill>
                    <a:srgbClr val="FFFFFF"/>
                  </a:solidFill>
                  <a:latin typeface="Calibri"/>
                  <a:cs typeface="Calibri"/>
                </a:rPr>
                <a:t>al d</a:t>
              </a:r>
              <a:r>
                <a:rPr sz="1700" spc="-5" dirty="0">
                  <a:solidFill>
                    <a:srgbClr val="FFFFFF"/>
                  </a:solidFill>
                  <a:latin typeface="Calibri"/>
                  <a:cs typeface="Calibri"/>
                </a:rPr>
                <a:t>oc</a:t>
              </a:r>
              <a:r>
                <a:rPr sz="1700" dirty="0">
                  <a:solidFill>
                    <a:srgbClr val="FFFFFF"/>
                  </a:solidFill>
                  <a:latin typeface="Calibri"/>
                  <a:cs typeface="Calibri"/>
                </a:rPr>
                <a:t>ume</a:t>
              </a:r>
              <a:r>
                <a:rPr sz="1700" spc="-10" dirty="0">
                  <a:solidFill>
                    <a:srgbClr val="FFFFFF"/>
                  </a:solidFill>
                  <a:latin typeface="Calibri"/>
                  <a:cs typeface="Calibri"/>
                </a:rPr>
                <a:t>n</a:t>
              </a:r>
              <a:r>
                <a:rPr sz="1700" spc="-30" dirty="0">
                  <a:solidFill>
                    <a:srgbClr val="FFFFFF"/>
                  </a:solidFill>
                  <a:latin typeface="Calibri"/>
                  <a:cs typeface="Calibri"/>
                </a:rPr>
                <a:t>t</a:t>
              </a:r>
              <a:r>
                <a:rPr sz="1700" spc="-10" dirty="0">
                  <a:solidFill>
                    <a:srgbClr val="FFFFFF"/>
                  </a:solidFill>
                  <a:latin typeface="Calibri"/>
                  <a:cs typeface="Calibri"/>
                </a:rPr>
                <a:t>a</a:t>
              </a:r>
              <a:r>
                <a:rPr sz="1700" spc="-5" dirty="0">
                  <a:solidFill>
                    <a:srgbClr val="FFFFFF"/>
                  </a:solidFill>
                  <a:latin typeface="Calibri"/>
                  <a:cs typeface="Calibri"/>
                </a:rPr>
                <a:t>tio</a:t>
              </a:r>
              <a:r>
                <a:rPr sz="1700" dirty="0">
                  <a:solidFill>
                    <a:srgbClr val="FFFFFF"/>
                  </a:solidFill>
                  <a:latin typeface="Calibri"/>
                  <a:cs typeface="Calibri"/>
                </a:rPr>
                <a:t>n</a:t>
              </a:r>
              <a:endParaRPr sz="1700">
                <a:latin typeface="Calibri"/>
                <a:cs typeface="Calibri"/>
              </a:endParaRPr>
            </a:p>
          </p:txBody>
        </p:sp>
        <p:sp>
          <p:nvSpPr>
            <p:cNvPr id="15" name="object 15"/>
            <p:cNvSpPr/>
            <p:nvPr/>
          </p:nvSpPr>
          <p:spPr>
            <a:xfrm>
              <a:off x="6212102" y="5525594"/>
              <a:ext cx="2185670" cy="614680"/>
            </a:xfrm>
            <a:custGeom>
              <a:avLst/>
              <a:gdLst/>
              <a:ahLst/>
              <a:cxnLst/>
              <a:rect l="l" t="t" r="r" b="b"/>
              <a:pathLst>
                <a:path w="2185670" h="614679">
                  <a:moveTo>
                    <a:pt x="102377" y="614355"/>
                  </a:moveTo>
                  <a:lnTo>
                    <a:pt x="60608" y="605473"/>
                  </a:lnTo>
                  <a:lnTo>
                    <a:pt x="27126" y="581387"/>
                  </a:lnTo>
                  <a:lnTo>
                    <a:pt x="5771" y="545938"/>
                  </a:lnTo>
                  <a:lnTo>
                    <a:pt x="0" y="102394"/>
                  </a:lnTo>
                  <a:lnTo>
                    <a:pt x="1034" y="87785"/>
                  </a:lnTo>
                  <a:lnTo>
                    <a:pt x="15408" y="48344"/>
                  </a:lnTo>
                  <a:lnTo>
                    <a:pt x="43704" y="18473"/>
                  </a:lnTo>
                  <a:lnTo>
                    <a:pt x="82080" y="201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close/>
                </a:path>
              </a:pathLst>
            </a:custGeom>
            <a:solidFill>
              <a:srgbClr val="4F81BD"/>
            </a:solidFill>
          </p:spPr>
          <p:txBody>
            <a:bodyPr wrap="square" lIns="0" tIns="0" rIns="0" bIns="0" rtlCol="0"/>
            <a:lstStyle/>
            <a:p>
              <a:endParaRPr/>
            </a:p>
          </p:txBody>
        </p:sp>
        <p:sp>
          <p:nvSpPr>
            <p:cNvPr id="16" name="object 16"/>
            <p:cNvSpPr/>
            <p:nvPr/>
          </p:nvSpPr>
          <p:spPr>
            <a:xfrm>
              <a:off x="6212102" y="5525594"/>
              <a:ext cx="2185670" cy="614680"/>
            </a:xfrm>
            <a:custGeom>
              <a:avLst/>
              <a:gdLst/>
              <a:ahLst/>
              <a:cxnLst/>
              <a:rect l="l" t="t" r="r" b="b"/>
              <a:pathLst>
                <a:path w="2185670" h="614679">
                  <a:moveTo>
                    <a:pt x="0" y="102394"/>
                  </a:moveTo>
                  <a:lnTo>
                    <a:pt x="8880" y="60618"/>
                  </a:lnTo>
                  <a:lnTo>
                    <a:pt x="32962" y="27130"/>
                  </a:lnTo>
                  <a:lnTo>
                    <a:pt x="68405" y="5772"/>
                  </a:lnTo>
                  <a:lnTo>
                    <a:pt x="2082925" y="0"/>
                  </a:lnTo>
                  <a:lnTo>
                    <a:pt x="2097532" y="1034"/>
                  </a:lnTo>
                  <a:lnTo>
                    <a:pt x="2136966" y="15411"/>
                  </a:lnTo>
                  <a:lnTo>
                    <a:pt x="2166832" y="43711"/>
                  </a:lnTo>
                  <a:lnTo>
                    <a:pt x="2183291" y="82094"/>
                  </a:lnTo>
                  <a:lnTo>
                    <a:pt x="2185303" y="511960"/>
                  </a:lnTo>
                  <a:lnTo>
                    <a:pt x="2184269" y="526570"/>
                  </a:lnTo>
                  <a:lnTo>
                    <a:pt x="2169895" y="566010"/>
                  </a:lnTo>
                  <a:lnTo>
                    <a:pt x="2141599" y="595881"/>
                  </a:lnTo>
                  <a:lnTo>
                    <a:pt x="2103222" y="612343"/>
                  </a:lnTo>
                  <a:lnTo>
                    <a:pt x="102377" y="614355"/>
                  </a:lnTo>
                  <a:lnTo>
                    <a:pt x="87770" y="613321"/>
                  </a:lnTo>
                  <a:lnTo>
                    <a:pt x="48337" y="598944"/>
                  </a:lnTo>
                  <a:lnTo>
                    <a:pt x="18470" y="570644"/>
                  </a:lnTo>
                  <a:lnTo>
                    <a:pt x="2011" y="532261"/>
                  </a:lnTo>
                  <a:lnTo>
                    <a:pt x="0" y="102394"/>
                  </a:lnTo>
                  <a:close/>
                </a:path>
              </a:pathLst>
            </a:custGeom>
            <a:ln w="24573">
              <a:solidFill>
                <a:srgbClr val="385D8A"/>
              </a:solidFill>
            </a:ln>
          </p:spPr>
          <p:txBody>
            <a:bodyPr wrap="square" lIns="0" tIns="0" rIns="0" bIns="0" rtlCol="0"/>
            <a:lstStyle/>
            <a:p>
              <a:endParaRPr/>
            </a:p>
          </p:txBody>
        </p:sp>
        <p:sp>
          <p:nvSpPr>
            <p:cNvPr id="17" name="object 17"/>
            <p:cNvSpPr txBox="1"/>
            <p:nvPr/>
          </p:nvSpPr>
          <p:spPr>
            <a:xfrm>
              <a:off x="6724809" y="5599106"/>
              <a:ext cx="1158240" cy="502920"/>
            </a:xfrm>
            <a:prstGeom prst="rect">
              <a:avLst/>
            </a:prstGeom>
          </p:spPr>
          <p:txBody>
            <a:bodyPr vert="horz" wrap="square" lIns="0" tIns="0" rIns="0" bIns="0" rtlCol="0">
              <a:spAutoFit/>
            </a:bodyPr>
            <a:lstStyle/>
            <a:p>
              <a:pPr marL="118110" marR="5080" indent="-106045">
                <a:lnSpc>
                  <a:spcPct val="100000"/>
                </a:lnSpc>
              </a:pPr>
              <a:r>
                <a:rPr sz="1700" dirty="0">
                  <a:solidFill>
                    <a:srgbClr val="FFFFFF"/>
                  </a:solidFill>
                  <a:latin typeface="Calibri"/>
                  <a:cs typeface="Calibri"/>
                </a:rPr>
                <a:t>A</a:t>
              </a:r>
              <a:r>
                <a:rPr sz="1700" spc="-30" dirty="0">
                  <a:solidFill>
                    <a:srgbClr val="FFFFFF"/>
                  </a:solidFill>
                  <a:latin typeface="Calibri"/>
                  <a:cs typeface="Calibri"/>
                </a:rPr>
                <a:t>r</a:t>
              </a:r>
              <a:r>
                <a:rPr sz="1700" spc="-5" dirty="0">
                  <a:solidFill>
                    <a:srgbClr val="FFFFFF"/>
                  </a:solidFill>
                  <a:latin typeface="Calibri"/>
                  <a:cs typeface="Calibri"/>
                </a:rPr>
                <a:t>c</a:t>
              </a:r>
              <a:r>
                <a:rPr sz="1700" dirty="0">
                  <a:solidFill>
                    <a:srgbClr val="FFFFFF"/>
                  </a:solidFill>
                  <a:latin typeface="Calibri"/>
                  <a:cs typeface="Calibri"/>
                </a:rPr>
                <a:t>h</a:t>
              </a:r>
              <a:r>
                <a:rPr sz="1700" spc="-5" dirty="0">
                  <a:solidFill>
                    <a:srgbClr val="FFFFFF"/>
                  </a:solidFill>
                  <a:latin typeface="Calibri"/>
                  <a:cs typeface="Calibri"/>
                </a:rPr>
                <a:t>i</a:t>
              </a:r>
              <a:r>
                <a:rPr sz="1700" spc="-30" dirty="0">
                  <a:solidFill>
                    <a:srgbClr val="FFFFFF"/>
                  </a:solidFill>
                  <a:latin typeface="Calibri"/>
                  <a:cs typeface="Calibri"/>
                </a:rPr>
                <a:t>t</a:t>
              </a:r>
              <a:r>
                <a:rPr sz="1700" dirty="0">
                  <a:solidFill>
                    <a:srgbClr val="FFFFFF"/>
                  </a:solidFill>
                  <a:latin typeface="Calibri"/>
                  <a:cs typeface="Calibri"/>
                </a:rPr>
                <a:t>e</a:t>
              </a:r>
              <a:r>
                <a:rPr sz="1700" spc="-5" dirty="0">
                  <a:solidFill>
                    <a:srgbClr val="FFFFFF"/>
                  </a:solidFill>
                  <a:latin typeface="Calibri"/>
                  <a:cs typeface="Calibri"/>
                </a:rPr>
                <a:t>ct</a:t>
              </a:r>
              <a:r>
                <a:rPr sz="1700" dirty="0">
                  <a:solidFill>
                    <a:srgbClr val="FFFFFF"/>
                  </a:solidFill>
                  <a:latin typeface="Calibri"/>
                  <a:cs typeface="Calibri"/>
                </a:rPr>
                <a:t>u</a:t>
              </a:r>
              <a:r>
                <a:rPr sz="1700" spc="-40" dirty="0">
                  <a:solidFill>
                    <a:srgbClr val="FFFFFF"/>
                  </a:solidFill>
                  <a:latin typeface="Calibri"/>
                  <a:cs typeface="Calibri"/>
                </a:rPr>
                <a:t>r</a:t>
              </a:r>
              <a:r>
                <a:rPr sz="1700" dirty="0">
                  <a:solidFill>
                    <a:srgbClr val="FFFFFF"/>
                  </a:solidFill>
                  <a:latin typeface="Calibri"/>
                  <a:cs typeface="Calibri"/>
                </a:rPr>
                <a:t>al </a:t>
              </a:r>
              <a:r>
                <a:rPr sz="1700" spc="-10" dirty="0">
                  <a:solidFill>
                    <a:srgbClr val="FFFFFF"/>
                  </a:solidFill>
                  <a:latin typeface="Calibri"/>
                  <a:cs typeface="Calibri"/>
                </a:rPr>
                <a:t>e</a:t>
              </a:r>
              <a:r>
                <a:rPr sz="1700" spc="-20" dirty="0">
                  <a:solidFill>
                    <a:srgbClr val="FFFFFF"/>
                  </a:solidFill>
                  <a:latin typeface="Calibri"/>
                  <a:cs typeface="Calibri"/>
                </a:rPr>
                <a:t>v</a:t>
              </a:r>
              <a:r>
                <a:rPr sz="1700" dirty="0">
                  <a:solidFill>
                    <a:srgbClr val="FFFFFF"/>
                  </a:solidFill>
                  <a:latin typeface="Calibri"/>
                  <a:cs typeface="Calibri"/>
                </a:rPr>
                <a:t>a</a:t>
              </a:r>
              <a:r>
                <a:rPr sz="1700" spc="-5" dirty="0">
                  <a:solidFill>
                    <a:srgbClr val="FFFFFF"/>
                  </a:solidFill>
                  <a:latin typeface="Calibri"/>
                  <a:cs typeface="Calibri"/>
                </a:rPr>
                <a:t>l</a:t>
              </a:r>
              <a:r>
                <a:rPr sz="1700" dirty="0">
                  <a:solidFill>
                    <a:srgbClr val="FFFFFF"/>
                  </a:solidFill>
                  <a:latin typeface="Calibri"/>
                  <a:cs typeface="Calibri"/>
                </a:rPr>
                <a:t>u</a:t>
              </a:r>
              <a:r>
                <a:rPr sz="1700" spc="-10" dirty="0">
                  <a:solidFill>
                    <a:srgbClr val="FFFFFF"/>
                  </a:solidFill>
                  <a:latin typeface="Calibri"/>
                  <a:cs typeface="Calibri"/>
                </a:rPr>
                <a:t>a</a:t>
              </a:r>
              <a:r>
                <a:rPr sz="1700" spc="-5" dirty="0">
                  <a:solidFill>
                    <a:srgbClr val="FFFFFF"/>
                  </a:solidFill>
                  <a:latin typeface="Calibri"/>
                  <a:cs typeface="Calibri"/>
                </a:rPr>
                <a:t>tio</a:t>
              </a:r>
              <a:r>
                <a:rPr sz="1700" dirty="0">
                  <a:solidFill>
                    <a:srgbClr val="FFFFFF"/>
                  </a:solidFill>
                  <a:latin typeface="Calibri"/>
                  <a:cs typeface="Calibri"/>
                </a:rPr>
                <a:t>n</a:t>
              </a:r>
              <a:endParaRPr sz="1700">
                <a:latin typeface="Calibri"/>
                <a:cs typeface="Calibri"/>
              </a:endParaRPr>
            </a:p>
          </p:txBody>
        </p:sp>
        <p:sp>
          <p:nvSpPr>
            <p:cNvPr id="18" name="object 18"/>
            <p:cNvSpPr/>
            <p:nvPr/>
          </p:nvSpPr>
          <p:spPr>
            <a:xfrm>
              <a:off x="7279455" y="3271281"/>
              <a:ext cx="0" cy="333375"/>
            </a:xfrm>
            <a:custGeom>
              <a:avLst/>
              <a:gdLst/>
              <a:ahLst/>
              <a:cxnLst/>
              <a:rect l="l" t="t" r="r" b="b"/>
              <a:pathLst>
                <a:path h="333375">
                  <a:moveTo>
                    <a:pt x="0" y="0"/>
                  </a:moveTo>
                  <a:lnTo>
                    <a:pt x="0" y="332897"/>
                  </a:lnTo>
                </a:path>
              </a:pathLst>
            </a:custGeom>
            <a:ln w="8671">
              <a:solidFill>
                <a:srgbClr val="000000"/>
              </a:solidFill>
            </a:ln>
          </p:spPr>
          <p:txBody>
            <a:bodyPr wrap="square" lIns="0" tIns="0" rIns="0" bIns="0" rtlCol="0"/>
            <a:lstStyle/>
            <a:p>
              <a:endParaRPr/>
            </a:p>
          </p:txBody>
        </p:sp>
        <p:sp>
          <p:nvSpPr>
            <p:cNvPr id="19" name="object 19"/>
            <p:cNvSpPr/>
            <p:nvPr/>
          </p:nvSpPr>
          <p:spPr>
            <a:xfrm>
              <a:off x="7237304" y="3531909"/>
              <a:ext cx="84455" cy="72390"/>
            </a:xfrm>
            <a:custGeom>
              <a:avLst/>
              <a:gdLst/>
              <a:ahLst/>
              <a:cxnLst/>
              <a:rect l="l" t="t" r="r" b="b"/>
              <a:pathLst>
                <a:path w="84454" h="72389">
                  <a:moveTo>
                    <a:pt x="84310" y="3"/>
                  </a:moveTo>
                  <a:lnTo>
                    <a:pt x="42152" y="72275"/>
                  </a:lnTo>
                  <a:lnTo>
                    <a:pt x="0" y="0"/>
                  </a:lnTo>
                </a:path>
              </a:pathLst>
            </a:custGeom>
            <a:ln w="8672">
              <a:solidFill>
                <a:srgbClr val="000000"/>
              </a:solidFill>
            </a:ln>
          </p:spPr>
          <p:txBody>
            <a:bodyPr wrap="square" lIns="0" tIns="0" rIns="0" bIns="0" rtlCol="0"/>
            <a:lstStyle/>
            <a:p>
              <a:endParaRPr/>
            </a:p>
          </p:txBody>
        </p:sp>
        <p:sp>
          <p:nvSpPr>
            <p:cNvPr id="20" name="object 20"/>
            <p:cNvSpPr txBox="1"/>
            <p:nvPr/>
          </p:nvSpPr>
          <p:spPr>
            <a:xfrm>
              <a:off x="7446375" y="3332362"/>
              <a:ext cx="982980" cy="194945"/>
            </a:xfrm>
            <a:prstGeom prst="rect">
              <a:avLst/>
            </a:prstGeom>
          </p:spPr>
          <p:txBody>
            <a:bodyPr vert="horz" wrap="square" lIns="0" tIns="0" rIns="0" bIns="0" rtlCol="0">
              <a:spAutoFit/>
            </a:bodyPr>
            <a:lstStyle/>
            <a:p>
              <a:pPr marL="12700">
                <a:lnSpc>
                  <a:spcPct val="100000"/>
                </a:lnSpc>
              </a:pPr>
              <a:r>
                <a:rPr sz="1300" spc="5" dirty="0">
                  <a:latin typeface="Calibri"/>
                  <a:cs typeface="Calibri"/>
                </a:rPr>
                <a:t>&lt;&lt;</a:t>
              </a:r>
              <a:r>
                <a:rPr sz="1300" dirty="0">
                  <a:latin typeface="Calibri"/>
                  <a:cs typeface="Calibri"/>
                </a:rPr>
                <a:t>p</a:t>
              </a:r>
              <a:r>
                <a:rPr sz="1300" spc="-20" dirty="0">
                  <a:latin typeface="Calibri"/>
                  <a:cs typeface="Calibri"/>
                </a:rPr>
                <a:t>r</a:t>
              </a:r>
              <a:r>
                <a:rPr sz="1300" spc="5" dirty="0">
                  <a:latin typeface="Calibri"/>
                  <a:cs typeface="Calibri"/>
                </a:rPr>
                <a:t>e</a:t>
              </a:r>
              <a:r>
                <a:rPr sz="1300" dirty="0">
                  <a:latin typeface="Calibri"/>
                  <a:cs typeface="Calibri"/>
                </a:rPr>
                <a:t>c</a:t>
              </a:r>
              <a:r>
                <a:rPr sz="1300" spc="5" dirty="0">
                  <a:latin typeface="Calibri"/>
                  <a:cs typeface="Calibri"/>
                </a:rPr>
                <a:t>e</a:t>
              </a:r>
              <a:r>
                <a:rPr sz="1300" dirty="0">
                  <a:latin typeface="Calibri"/>
                  <a:cs typeface="Calibri"/>
                </a:rPr>
                <a:t>d</a:t>
              </a:r>
              <a:r>
                <a:rPr sz="1300" spc="5" dirty="0">
                  <a:latin typeface="Calibri"/>
                  <a:cs typeface="Calibri"/>
                </a:rPr>
                <a:t>e</a:t>
              </a:r>
              <a:r>
                <a:rPr sz="1300" spc="10" dirty="0">
                  <a:latin typeface="Calibri"/>
                  <a:cs typeface="Calibri"/>
                </a:rPr>
                <a:t>s</a:t>
              </a:r>
              <a:r>
                <a:rPr sz="1300" spc="5" dirty="0">
                  <a:latin typeface="Calibri"/>
                  <a:cs typeface="Calibri"/>
                </a:rPr>
                <a:t>&gt;&gt;</a:t>
              </a:r>
              <a:endParaRPr sz="1300">
                <a:latin typeface="Calibri"/>
                <a:cs typeface="Calibri"/>
              </a:endParaRPr>
            </a:p>
          </p:txBody>
        </p:sp>
        <p:sp>
          <p:nvSpPr>
            <p:cNvPr id="21" name="object 21"/>
            <p:cNvSpPr/>
            <p:nvPr/>
          </p:nvSpPr>
          <p:spPr>
            <a:xfrm>
              <a:off x="7279455" y="4226780"/>
              <a:ext cx="0" cy="333375"/>
            </a:xfrm>
            <a:custGeom>
              <a:avLst/>
              <a:gdLst/>
              <a:ahLst/>
              <a:cxnLst/>
              <a:rect l="l" t="t" r="r" b="b"/>
              <a:pathLst>
                <a:path h="333375">
                  <a:moveTo>
                    <a:pt x="0" y="0"/>
                  </a:moveTo>
                  <a:lnTo>
                    <a:pt x="0" y="332897"/>
                  </a:lnTo>
                </a:path>
              </a:pathLst>
            </a:custGeom>
            <a:ln w="8671">
              <a:solidFill>
                <a:srgbClr val="000000"/>
              </a:solidFill>
            </a:ln>
          </p:spPr>
          <p:txBody>
            <a:bodyPr wrap="square" lIns="0" tIns="0" rIns="0" bIns="0" rtlCol="0"/>
            <a:lstStyle/>
            <a:p>
              <a:endParaRPr/>
            </a:p>
          </p:txBody>
        </p:sp>
        <p:sp>
          <p:nvSpPr>
            <p:cNvPr id="22" name="object 22"/>
            <p:cNvSpPr/>
            <p:nvPr/>
          </p:nvSpPr>
          <p:spPr>
            <a:xfrm>
              <a:off x="7237304" y="4487409"/>
              <a:ext cx="84455" cy="72390"/>
            </a:xfrm>
            <a:custGeom>
              <a:avLst/>
              <a:gdLst/>
              <a:ahLst/>
              <a:cxnLst/>
              <a:rect l="l" t="t" r="r" b="b"/>
              <a:pathLst>
                <a:path w="84454" h="72389">
                  <a:moveTo>
                    <a:pt x="84310" y="3"/>
                  </a:moveTo>
                  <a:lnTo>
                    <a:pt x="42152" y="72275"/>
                  </a:lnTo>
                  <a:lnTo>
                    <a:pt x="0" y="0"/>
                  </a:lnTo>
                </a:path>
              </a:pathLst>
            </a:custGeom>
            <a:ln w="8672">
              <a:solidFill>
                <a:srgbClr val="000000"/>
              </a:solidFill>
            </a:ln>
          </p:spPr>
          <p:txBody>
            <a:bodyPr wrap="square" lIns="0" tIns="0" rIns="0" bIns="0" rtlCol="0"/>
            <a:lstStyle/>
            <a:p>
              <a:endParaRPr/>
            </a:p>
          </p:txBody>
        </p:sp>
        <p:sp>
          <p:nvSpPr>
            <p:cNvPr id="23" name="object 23"/>
            <p:cNvSpPr txBox="1"/>
            <p:nvPr/>
          </p:nvSpPr>
          <p:spPr>
            <a:xfrm>
              <a:off x="7446375" y="4288571"/>
              <a:ext cx="982980" cy="194945"/>
            </a:xfrm>
            <a:prstGeom prst="rect">
              <a:avLst/>
            </a:prstGeom>
          </p:spPr>
          <p:txBody>
            <a:bodyPr vert="horz" wrap="square" lIns="0" tIns="0" rIns="0" bIns="0" rtlCol="0">
              <a:spAutoFit/>
            </a:bodyPr>
            <a:lstStyle/>
            <a:p>
              <a:pPr marL="12700">
                <a:lnSpc>
                  <a:spcPct val="100000"/>
                </a:lnSpc>
              </a:pPr>
              <a:r>
                <a:rPr sz="1300" spc="5" dirty="0">
                  <a:latin typeface="Calibri"/>
                  <a:cs typeface="Calibri"/>
                </a:rPr>
                <a:t>&lt;&lt;</a:t>
              </a:r>
              <a:r>
                <a:rPr sz="1300" dirty="0">
                  <a:latin typeface="Calibri"/>
                  <a:cs typeface="Calibri"/>
                </a:rPr>
                <a:t>p</a:t>
              </a:r>
              <a:r>
                <a:rPr sz="1300" spc="-20" dirty="0">
                  <a:latin typeface="Calibri"/>
                  <a:cs typeface="Calibri"/>
                </a:rPr>
                <a:t>r</a:t>
              </a:r>
              <a:r>
                <a:rPr sz="1300" spc="5" dirty="0">
                  <a:latin typeface="Calibri"/>
                  <a:cs typeface="Calibri"/>
                </a:rPr>
                <a:t>e</a:t>
              </a:r>
              <a:r>
                <a:rPr sz="1300" dirty="0">
                  <a:latin typeface="Calibri"/>
                  <a:cs typeface="Calibri"/>
                </a:rPr>
                <a:t>c</a:t>
              </a:r>
              <a:r>
                <a:rPr sz="1300" spc="5" dirty="0">
                  <a:latin typeface="Calibri"/>
                  <a:cs typeface="Calibri"/>
                </a:rPr>
                <a:t>e</a:t>
              </a:r>
              <a:r>
                <a:rPr sz="1300" dirty="0">
                  <a:latin typeface="Calibri"/>
                  <a:cs typeface="Calibri"/>
                </a:rPr>
                <a:t>d</a:t>
              </a:r>
              <a:r>
                <a:rPr sz="1300" spc="5" dirty="0">
                  <a:latin typeface="Calibri"/>
                  <a:cs typeface="Calibri"/>
                </a:rPr>
                <a:t>e</a:t>
              </a:r>
              <a:r>
                <a:rPr sz="1300" spc="10" dirty="0">
                  <a:latin typeface="Calibri"/>
                  <a:cs typeface="Calibri"/>
                </a:rPr>
                <a:t>s</a:t>
              </a:r>
              <a:r>
                <a:rPr sz="1300" spc="5" dirty="0">
                  <a:latin typeface="Calibri"/>
                  <a:cs typeface="Calibri"/>
                </a:rPr>
                <a:t>&gt;&gt;</a:t>
              </a:r>
              <a:endParaRPr sz="1300">
                <a:latin typeface="Calibri"/>
                <a:cs typeface="Calibri"/>
              </a:endParaRPr>
            </a:p>
          </p:txBody>
        </p:sp>
        <p:sp>
          <p:nvSpPr>
            <p:cNvPr id="24" name="object 24"/>
            <p:cNvSpPr/>
            <p:nvPr/>
          </p:nvSpPr>
          <p:spPr>
            <a:xfrm>
              <a:off x="7304025" y="5183725"/>
              <a:ext cx="0" cy="333375"/>
            </a:xfrm>
            <a:custGeom>
              <a:avLst/>
              <a:gdLst/>
              <a:ahLst/>
              <a:cxnLst/>
              <a:rect l="l" t="t" r="r" b="b"/>
              <a:pathLst>
                <a:path h="333375">
                  <a:moveTo>
                    <a:pt x="0" y="0"/>
                  </a:moveTo>
                  <a:lnTo>
                    <a:pt x="0" y="332897"/>
                  </a:lnTo>
                </a:path>
              </a:pathLst>
            </a:custGeom>
            <a:ln w="8671">
              <a:solidFill>
                <a:srgbClr val="000000"/>
              </a:solidFill>
            </a:ln>
          </p:spPr>
          <p:txBody>
            <a:bodyPr wrap="square" lIns="0" tIns="0" rIns="0" bIns="0" rtlCol="0"/>
            <a:lstStyle/>
            <a:p>
              <a:endParaRPr/>
            </a:p>
          </p:txBody>
        </p:sp>
        <p:sp>
          <p:nvSpPr>
            <p:cNvPr id="25" name="object 25"/>
            <p:cNvSpPr/>
            <p:nvPr/>
          </p:nvSpPr>
          <p:spPr>
            <a:xfrm>
              <a:off x="7261874" y="5444353"/>
              <a:ext cx="84455" cy="72390"/>
            </a:xfrm>
            <a:custGeom>
              <a:avLst/>
              <a:gdLst/>
              <a:ahLst/>
              <a:cxnLst/>
              <a:rect l="l" t="t" r="r" b="b"/>
              <a:pathLst>
                <a:path w="84454" h="72389">
                  <a:moveTo>
                    <a:pt x="84310" y="3"/>
                  </a:moveTo>
                  <a:lnTo>
                    <a:pt x="42152" y="72275"/>
                  </a:lnTo>
                  <a:lnTo>
                    <a:pt x="0" y="0"/>
                  </a:lnTo>
                </a:path>
              </a:pathLst>
            </a:custGeom>
            <a:ln w="8672">
              <a:solidFill>
                <a:srgbClr val="000000"/>
              </a:solidFill>
            </a:ln>
          </p:spPr>
          <p:txBody>
            <a:bodyPr wrap="square" lIns="0" tIns="0" rIns="0" bIns="0" rtlCol="0"/>
            <a:lstStyle/>
            <a:p>
              <a:endParaRPr/>
            </a:p>
          </p:txBody>
        </p:sp>
        <p:sp>
          <p:nvSpPr>
            <p:cNvPr id="26" name="object 26"/>
            <p:cNvSpPr txBox="1"/>
            <p:nvPr/>
          </p:nvSpPr>
          <p:spPr>
            <a:xfrm>
              <a:off x="7470631" y="5244779"/>
              <a:ext cx="982980" cy="194945"/>
            </a:xfrm>
            <a:prstGeom prst="rect">
              <a:avLst/>
            </a:prstGeom>
          </p:spPr>
          <p:txBody>
            <a:bodyPr vert="horz" wrap="square" lIns="0" tIns="0" rIns="0" bIns="0" rtlCol="0">
              <a:spAutoFit/>
            </a:bodyPr>
            <a:lstStyle/>
            <a:p>
              <a:pPr marL="12700">
                <a:lnSpc>
                  <a:spcPct val="100000"/>
                </a:lnSpc>
              </a:pPr>
              <a:r>
                <a:rPr sz="1300" spc="5" dirty="0">
                  <a:latin typeface="Calibri"/>
                  <a:cs typeface="Calibri"/>
                </a:rPr>
                <a:t>&lt;&lt;</a:t>
              </a:r>
              <a:r>
                <a:rPr sz="1300" dirty="0">
                  <a:latin typeface="Calibri"/>
                  <a:cs typeface="Calibri"/>
                </a:rPr>
                <a:t>p</a:t>
              </a:r>
              <a:r>
                <a:rPr sz="1300" spc="-20" dirty="0">
                  <a:latin typeface="Calibri"/>
                  <a:cs typeface="Calibri"/>
                </a:rPr>
                <a:t>r</a:t>
              </a:r>
              <a:r>
                <a:rPr sz="1300" spc="5" dirty="0">
                  <a:latin typeface="Calibri"/>
                  <a:cs typeface="Calibri"/>
                </a:rPr>
                <a:t>e</a:t>
              </a:r>
              <a:r>
                <a:rPr sz="1300" dirty="0">
                  <a:latin typeface="Calibri"/>
                  <a:cs typeface="Calibri"/>
                </a:rPr>
                <a:t>c</a:t>
              </a:r>
              <a:r>
                <a:rPr sz="1300" spc="5" dirty="0">
                  <a:latin typeface="Calibri"/>
                  <a:cs typeface="Calibri"/>
                </a:rPr>
                <a:t>e</a:t>
              </a:r>
              <a:r>
                <a:rPr sz="1300" dirty="0">
                  <a:latin typeface="Calibri"/>
                  <a:cs typeface="Calibri"/>
                </a:rPr>
                <a:t>d</a:t>
              </a:r>
              <a:r>
                <a:rPr sz="1300" spc="5" dirty="0">
                  <a:latin typeface="Calibri"/>
                  <a:cs typeface="Calibri"/>
                </a:rPr>
                <a:t>e</a:t>
              </a:r>
              <a:r>
                <a:rPr sz="1300" spc="10" dirty="0">
                  <a:latin typeface="Calibri"/>
                  <a:cs typeface="Calibri"/>
                </a:rPr>
                <a:t>s</a:t>
              </a:r>
              <a:r>
                <a:rPr sz="1300" spc="5" dirty="0">
                  <a:latin typeface="Calibri"/>
                  <a:cs typeface="Calibri"/>
                </a:rPr>
                <a:t>&gt;&gt;</a:t>
              </a:r>
              <a:endParaRPr sz="1300">
                <a:latin typeface="Calibri"/>
                <a:cs typeface="Calibri"/>
              </a:endParaRPr>
            </a:p>
          </p:txBody>
        </p:sp>
        <p:sp>
          <p:nvSpPr>
            <p:cNvPr id="27" name="object 27"/>
            <p:cNvSpPr/>
            <p:nvPr/>
          </p:nvSpPr>
          <p:spPr>
            <a:xfrm>
              <a:off x="7111800" y="2167422"/>
              <a:ext cx="284480" cy="247015"/>
            </a:xfrm>
            <a:custGeom>
              <a:avLst/>
              <a:gdLst/>
              <a:ahLst/>
              <a:cxnLst/>
              <a:rect l="l" t="t" r="r" b="b"/>
              <a:pathLst>
                <a:path w="284479" h="247014">
                  <a:moveTo>
                    <a:pt x="147351" y="246577"/>
                  </a:moveTo>
                  <a:lnTo>
                    <a:pt x="100350" y="240431"/>
                  </a:lnTo>
                  <a:lnTo>
                    <a:pt x="60072" y="223224"/>
                  </a:lnTo>
                  <a:lnTo>
                    <a:pt x="28560" y="196937"/>
                  </a:lnTo>
                  <a:lnTo>
                    <a:pt x="7861" y="163551"/>
                  </a:lnTo>
                  <a:lnTo>
                    <a:pt x="17" y="125045"/>
                  </a:lnTo>
                  <a:lnTo>
                    <a:pt x="0" y="123060"/>
                  </a:lnTo>
                  <a:lnTo>
                    <a:pt x="852" y="109455"/>
                  </a:lnTo>
                  <a:lnTo>
                    <a:pt x="12927" y="71528"/>
                  </a:lnTo>
                  <a:lnTo>
                    <a:pt x="37396" y="39569"/>
                  </a:lnTo>
                  <a:lnTo>
                    <a:pt x="71839" y="15677"/>
                  </a:lnTo>
                  <a:lnTo>
                    <a:pt x="113837" y="1952"/>
                  </a:lnTo>
                  <a:lnTo>
                    <a:pt x="129097" y="0"/>
                  </a:lnTo>
                  <a:lnTo>
                    <a:pt x="146332" y="569"/>
                  </a:lnTo>
                  <a:lnTo>
                    <a:pt x="193358" y="9794"/>
                  </a:lnTo>
                  <a:lnTo>
                    <a:pt x="232199" y="28888"/>
                  </a:lnTo>
                  <a:lnTo>
                    <a:pt x="261360" y="56045"/>
                  </a:lnTo>
                  <a:lnTo>
                    <a:pt x="282595" y="101676"/>
                  </a:lnTo>
                  <a:lnTo>
                    <a:pt x="284383" y="114320"/>
                  </a:lnTo>
                  <a:lnTo>
                    <a:pt x="283647" y="129107"/>
                  </a:lnTo>
                  <a:lnTo>
                    <a:pt x="272435" y="169585"/>
                  </a:lnTo>
                  <a:lnTo>
                    <a:pt x="249439" y="203062"/>
                  </a:lnTo>
                  <a:lnTo>
                    <a:pt x="216874" y="228021"/>
                  </a:lnTo>
                  <a:lnTo>
                    <a:pt x="176955" y="242948"/>
                  </a:lnTo>
                  <a:lnTo>
                    <a:pt x="147351" y="246577"/>
                  </a:lnTo>
                  <a:close/>
                </a:path>
              </a:pathLst>
            </a:custGeom>
            <a:solidFill>
              <a:srgbClr val="000000"/>
            </a:solidFill>
          </p:spPr>
          <p:txBody>
            <a:bodyPr wrap="square" lIns="0" tIns="0" rIns="0" bIns="0" rtlCol="0"/>
            <a:lstStyle/>
            <a:p>
              <a:endParaRPr/>
            </a:p>
          </p:txBody>
        </p:sp>
        <p:sp>
          <p:nvSpPr>
            <p:cNvPr id="28" name="object 28"/>
            <p:cNvSpPr/>
            <p:nvPr/>
          </p:nvSpPr>
          <p:spPr>
            <a:xfrm>
              <a:off x="7111800" y="2167422"/>
              <a:ext cx="284480" cy="247015"/>
            </a:xfrm>
            <a:custGeom>
              <a:avLst/>
              <a:gdLst/>
              <a:ahLst/>
              <a:cxnLst/>
              <a:rect l="l" t="t" r="r" b="b"/>
              <a:pathLst>
                <a:path w="284479" h="247014">
                  <a:moveTo>
                    <a:pt x="0" y="123060"/>
                  </a:moveTo>
                  <a:lnTo>
                    <a:pt x="7406" y="83611"/>
                  </a:lnTo>
                  <a:lnTo>
                    <a:pt x="28012" y="49429"/>
                  </a:lnTo>
                  <a:lnTo>
                    <a:pt x="59399" y="22615"/>
                  </a:lnTo>
                  <a:lnTo>
                    <a:pt x="99147" y="5268"/>
                  </a:lnTo>
                  <a:lnTo>
                    <a:pt x="129097" y="0"/>
                  </a:lnTo>
                  <a:lnTo>
                    <a:pt x="146332" y="569"/>
                  </a:lnTo>
                  <a:lnTo>
                    <a:pt x="193358" y="9794"/>
                  </a:lnTo>
                  <a:lnTo>
                    <a:pt x="232199" y="28888"/>
                  </a:lnTo>
                  <a:lnTo>
                    <a:pt x="261360" y="56045"/>
                  </a:lnTo>
                  <a:lnTo>
                    <a:pt x="282595" y="101676"/>
                  </a:lnTo>
                  <a:lnTo>
                    <a:pt x="284383" y="114320"/>
                  </a:lnTo>
                  <a:lnTo>
                    <a:pt x="283647" y="129107"/>
                  </a:lnTo>
                  <a:lnTo>
                    <a:pt x="272435" y="169585"/>
                  </a:lnTo>
                  <a:lnTo>
                    <a:pt x="249439" y="203062"/>
                  </a:lnTo>
                  <a:lnTo>
                    <a:pt x="216874" y="228021"/>
                  </a:lnTo>
                  <a:lnTo>
                    <a:pt x="176955" y="242948"/>
                  </a:lnTo>
                  <a:lnTo>
                    <a:pt x="147351" y="246577"/>
                  </a:lnTo>
                  <a:lnTo>
                    <a:pt x="131063" y="245879"/>
                  </a:lnTo>
                  <a:lnTo>
                    <a:pt x="86076" y="235826"/>
                  </a:lnTo>
                  <a:lnTo>
                    <a:pt x="48493" y="215373"/>
                  </a:lnTo>
                  <a:lnTo>
                    <a:pt x="20358" y="186499"/>
                  </a:lnTo>
                  <a:lnTo>
                    <a:pt x="3717" y="151187"/>
                  </a:lnTo>
                  <a:lnTo>
                    <a:pt x="0" y="123060"/>
                  </a:lnTo>
                  <a:close/>
                </a:path>
              </a:pathLst>
            </a:custGeom>
            <a:ln w="8672">
              <a:solidFill>
                <a:srgbClr val="000000"/>
              </a:solidFill>
            </a:ln>
          </p:spPr>
          <p:txBody>
            <a:bodyPr wrap="square" lIns="0" tIns="0" rIns="0" bIns="0" rtlCol="0"/>
            <a:lstStyle/>
            <a:p>
              <a:endParaRPr/>
            </a:p>
          </p:txBody>
        </p:sp>
        <p:sp>
          <p:nvSpPr>
            <p:cNvPr id="29" name="object 29"/>
            <p:cNvSpPr/>
            <p:nvPr/>
          </p:nvSpPr>
          <p:spPr>
            <a:xfrm>
              <a:off x="7241934" y="2437207"/>
              <a:ext cx="1905" cy="217804"/>
            </a:xfrm>
            <a:custGeom>
              <a:avLst/>
              <a:gdLst/>
              <a:ahLst/>
              <a:cxnLst/>
              <a:rect l="l" t="t" r="r" b="b"/>
              <a:pathLst>
                <a:path w="1904" h="217805">
                  <a:moveTo>
                    <a:pt x="1447" y="0"/>
                  </a:moveTo>
                  <a:lnTo>
                    <a:pt x="0" y="217277"/>
                  </a:lnTo>
                </a:path>
              </a:pathLst>
            </a:custGeom>
            <a:ln w="8671">
              <a:solidFill>
                <a:srgbClr val="000000"/>
              </a:solidFill>
            </a:ln>
          </p:spPr>
          <p:txBody>
            <a:bodyPr wrap="square" lIns="0" tIns="0" rIns="0" bIns="0" rtlCol="0"/>
            <a:lstStyle/>
            <a:p>
              <a:endParaRPr/>
            </a:p>
          </p:txBody>
        </p:sp>
        <p:sp>
          <p:nvSpPr>
            <p:cNvPr id="30" name="object 30"/>
            <p:cNvSpPr/>
            <p:nvPr/>
          </p:nvSpPr>
          <p:spPr>
            <a:xfrm>
              <a:off x="7200258" y="2581934"/>
              <a:ext cx="84455" cy="73025"/>
            </a:xfrm>
            <a:custGeom>
              <a:avLst/>
              <a:gdLst/>
              <a:ahLst/>
              <a:cxnLst/>
              <a:rect l="l" t="t" r="r" b="b"/>
              <a:pathLst>
                <a:path w="84454" h="73025">
                  <a:moveTo>
                    <a:pt x="0" y="0"/>
                  </a:moveTo>
                  <a:lnTo>
                    <a:pt x="41675" y="72555"/>
                  </a:lnTo>
                  <a:lnTo>
                    <a:pt x="84308" y="558"/>
                  </a:lnTo>
                </a:path>
              </a:pathLst>
            </a:custGeom>
            <a:ln w="8672">
              <a:solidFill>
                <a:srgbClr val="000000"/>
              </a:solidFill>
            </a:ln>
          </p:spPr>
          <p:txBody>
            <a:bodyPr wrap="square" lIns="0" tIns="0" rIns="0" bIns="0" rtlCol="0"/>
            <a:lstStyle/>
            <a:p>
              <a:endParaRPr/>
            </a:p>
          </p:txBody>
        </p:sp>
        <p:sp>
          <p:nvSpPr>
            <p:cNvPr id="31" name="object 31"/>
            <p:cNvSpPr/>
            <p:nvPr/>
          </p:nvSpPr>
          <p:spPr>
            <a:xfrm>
              <a:off x="7225979" y="6395546"/>
              <a:ext cx="176530" cy="168275"/>
            </a:xfrm>
            <a:custGeom>
              <a:avLst/>
              <a:gdLst/>
              <a:ahLst/>
              <a:cxnLst/>
              <a:rect l="l" t="t" r="r" b="b"/>
              <a:pathLst>
                <a:path w="176529" h="168275">
                  <a:moveTo>
                    <a:pt x="99349" y="167992"/>
                  </a:moveTo>
                  <a:lnTo>
                    <a:pt x="52723" y="159520"/>
                  </a:lnTo>
                  <a:lnTo>
                    <a:pt x="19289" y="135855"/>
                  </a:lnTo>
                  <a:lnTo>
                    <a:pt x="1866" y="101388"/>
                  </a:lnTo>
                  <a:lnTo>
                    <a:pt x="0" y="84102"/>
                  </a:lnTo>
                  <a:lnTo>
                    <a:pt x="1245" y="69855"/>
                  </a:lnTo>
                  <a:lnTo>
                    <a:pt x="18300" y="32512"/>
                  </a:lnTo>
                  <a:lnTo>
                    <a:pt x="51050" y="7372"/>
                  </a:lnTo>
                  <a:lnTo>
                    <a:pt x="78882" y="0"/>
                  </a:lnTo>
                  <a:lnTo>
                    <a:pt x="95406" y="944"/>
                  </a:lnTo>
                  <a:lnTo>
                    <a:pt x="137364" y="15407"/>
                  </a:lnTo>
                  <a:lnTo>
                    <a:pt x="165398" y="43796"/>
                  </a:lnTo>
                  <a:lnTo>
                    <a:pt x="176290" y="81589"/>
                  </a:lnTo>
                  <a:lnTo>
                    <a:pt x="175090" y="96332"/>
                  </a:lnTo>
                  <a:lnTo>
                    <a:pt x="158511" y="134557"/>
                  </a:lnTo>
                  <a:lnTo>
                    <a:pt x="126570" y="160186"/>
                  </a:lnTo>
                  <a:lnTo>
                    <a:pt x="99349" y="167992"/>
                  </a:lnTo>
                  <a:close/>
                </a:path>
              </a:pathLst>
            </a:custGeom>
            <a:solidFill>
              <a:srgbClr val="000000"/>
            </a:solidFill>
          </p:spPr>
          <p:txBody>
            <a:bodyPr wrap="square" lIns="0" tIns="0" rIns="0" bIns="0" rtlCol="0"/>
            <a:lstStyle/>
            <a:p>
              <a:endParaRPr/>
            </a:p>
          </p:txBody>
        </p:sp>
        <p:sp>
          <p:nvSpPr>
            <p:cNvPr id="32" name="object 32"/>
            <p:cNvSpPr/>
            <p:nvPr/>
          </p:nvSpPr>
          <p:spPr>
            <a:xfrm>
              <a:off x="7225979" y="6395546"/>
              <a:ext cx="176530" cy="168275"/>
            </a:xfrm>
            <a:custGeom>
              <a:avLst/>
              <a:gdLst/>
              <a:ahLst/>
              <a:cxnLst/>
              <a:rect l="l" t="t" r="r" b="b"/>
              <a:pathLst>
                <a:path w="176529" h="168275">
                  <a:moveTo>
                    <a:pt x="0" y="84102"/>
                  </a:moveTo>
                  <a:lnTo>
                    <a:pt x="10600" y="43865"/>
                  </a:lnTo>
                  <a:lnTo>
                    <a:pt x="38729" y="14070"/>
                  </a:lnTo>
                  <a:lnTo>
                    <a:pt x="78882" y="0"/>
                  </a:lnTo>
                  <a:lnTo>
                    <a:pt x="95406" y="944"/>
                  </a:lnTo>
                  <a:lnTo>
                    <a:pt x="137364" y="15407"/>
                  </a:lnTo>
                  <a:lnTo>
                    <a:pt x="165398" y="43796"/>
                  </a:lnTo>
                  <a:lnTo>
                    <a:pt x="176290" y="81589"/>
                  </a:lnTo>
                  <a:lnTo>
                    <a:pt x="175090" y="96332"/>
                  </a:lnTo>
                  <a:lnTo>
                    <a:pt x="158511" y="134557"/>
                  </a:lnTo>
                  <a:lnTo>
                    <a:pt x="126570" y="160186"/>
                  </a:lnTo>
                  <a:lnTo>
                    <a:pt x="99349" y="167992"/>
                  </a:lnTo>
                  <a:lnTo>
                    <a:pt x="82516" y="167127"/>
                  </a:lnTo>
                  <a:lnTo>
                    <a:pt x="39973" y="153103"/>
                  </a:lnTo>
                  <a:lnTo>
                    <a:pt x="11563" y="125349"/>
                  </a:lnTo>
                  <a:lnTo>
                    <a:pt x="104" y="88258"/>
                  </a:lnTo>
                  <a:lnTo>
                    <a:pt x="0" y="84102"/>
                  </a:lnTo>
                  <a:close/>
                </a:path>
              </a:pathLst>
            </a:custGeom>
            <a:ln w="8672">
              <a:solidFill>
                <a:srgbClr val="000000"/>
              </a:solidFill>
            </a:ln>
          </p:spPr>
          <p:txBody>
            <a:bodyPr wrap="square" lIns="0" tIns="0" rIns="0" bIns="0" rtlCol="0"/>
            <a:lstStyle/>
            <a:p>
              <a:endParaRPr/>
            </a:p>
          </p:txBody>
        </p:sp>
        <p:sp>
          <p:nvSpPr>
            <p:cNvPr id="33" name="object 33"/>
            <p:cNvSpPr/>
            <p:nvPr/>
          </p:nvSpPr>
          <p:spPr>
            <a:xfrm>
              <a:off x="7168167" y="6344982"/>
              <a:ext cx="288925" cy="278765"/>
            </a:xfrm>
            <a:custGeom>
              <a:avLst/>
              <a:gdLst/>
              <a:ahLst/>
              <a:cxnLst/>
              <a:rect l="l" t="t" r="r" b="b"/>
              <a:pathLst>
                <a:path w="288925" h="278765">
                  <a:moveTo>
                    <a:pt x="0" y="138998"/>
                  </a:moveTo>
                  <a:lnTo>
                    <a:pt x="6645" y="97062"/>
                  </a:lnTo>
                  <a:lnTo>
                    <a:pt x="25229" y="60234"/>
                  </a:lnTo>
                  <a:lnTo>
                    <a:pt x="53720" y="30475"/>
                  </a:lnTo>
                  <a:lnTo>
                    <a:pt x="90088" y="9743"/>
                  </a:lnTo>
                  <a:lnTo>
                    <a:pt x="132301" y="0"/>
                  </a:lnTo>
                  <a:lnTo>
                    <a:pt x="148682" y="589"/>
                  </a:lnTo>
                  <a:lnTo>
                    <a:pt x="193734" y="9992"/>
                  </a:lnTo>
                  <a:lnTo>
                    <a:pt x="231613" y="29500"/>
                  </a:lnTo>
                  <a:lnTo>
                    <a:pt x="260984" y="57387"/>
                  </a:lnTo>
                  <a:lnTo>
                    <a:pt x="280511" y="91924"/>
                  </a:lnTo>
                  <a:lnTo>
                    <a:pt x="288859" y="131381"/>
                  </a:lnTo>
                  <a:lnTo>
                    <a:pt x="288172" y="146748"/>
                  </a:lnTo>
                  <a:lnTo>
                    <a:pt x="277957" y="189259"/>
                  </a:lnTo>
                  <a:lnTo>
                    <a:pt x="256974" y="225203"/>
                  </a:lnTo>
                  <a:lnTo>
                    <a:pt x="227102" y="253062"/>
                  </a:lnTo>
                  <a:lnTo>
                    <a:pt x="190222" y="271316"/>
                  </a:lnTo>
                  <a:lnTo>
                    <a:pt x="148215" y="278445"/>
                  </a:lnTo>
                  <a:lnTo>
                    <a:pt x="132816" y="277735"/>
                  </a:lnTo>
                  <a:lnTo>
                    <a:pt x="89923" y="267547"/>
                  </a:lnTo>
                  <a:lnTo>
                    <a:pt x="53388" y="246735"/>
                  </a:lnTo>
                  <a:lnTo>
                    <a:pt x="25019" y="217185"/>
                  </a:lnTo>
                  <a:lnTo>
                    <a:pt x="6621" y="180782"/>
                  </a:lnTo>
                  <a:lnTo>
                    <a:pt x="0" y="139410"/>
                  </a:lnTo>
                  <a:lnTo>
                    <a:pt x="0" y="138998"/>
                  </a:lnTo>
                  <a:close/>
                </a:path>
              </a:pathLst>
            </a:custGeom>
            <a:ln w="8672">
              <a:solidFill>
                <a:srgbClr val="000000"/>
              </a:solidFill>
            </a:ln>
          </p:spPr>
          <p:txBody>
            <a:bodyPr wrap="square" lIns="0" tIns="0" rIns="0" bIns="0" rtlCol="0"/>
            <a:lstStyle/>
            <a:p>
              <a:endParaRPr/>
            </a:p>
          </p:txBody>
        </p:sp>
        <p:sp>
          <p:nvSpPr>
            <p:cNvPr id="34" name="object 34"/>
            <p:cNvSpPr/>
            <p:nvPr/>
          </p:nvSpPr>
          <p:spPr>
            <a:xfrm>
              <a:off x="7302637" y="6139223"/>
              <a:ext cx="1905" cy="217804"/>
            </a:xfrm>
            <a:custGeom>
              <a:avLst/>
              <a:gdLst/>
              <a:ahLst/>
              <a:cxnLst/>
              <a:rect l="l" t="t" r="r" b="b"/>
              <a:pathLst>
                <a:path w="1904" h="217804">
                  <a:moveTo>
                    <a:pt x="1447" y="0"/>
                  </a:moveTo>
                  <a:lnTo>
                    <a:pt x="0" y="217277"/>
                  </a:lnTo>
                </a:path>
              </a:pathLst>
            </a:custGeom>
            <a:ln w="8671">
              <a:solidFill>
                <a:srgbClr val="000000"/>
              </a:solidFill>
            </a:ln>
          </p:spPr>
          <p:txBody>
            <a:bodyPr wrap="square" lIns="0" tIns="0" rIns="0" bIns="0" rtlCol="0"/>
            <a:lstStyle/>
            <a:p>
              <a:endParaRPr/>
            </a:p>
          </p:txBody>
        </p:sp>
        <p:sp>
          <p:nvSpPr>
            <p:cNvPr id="35" name="object 35"/>
            <p:cNvSpPr/>
            <p:nvPr/>
          </p:nvSpPr>
          <p:spPr>
            <a:xfrm>
              <a:off x="7260960" y="6283950"/>
              <a:ext cx="84455" cy="73025"/>
            </a:xfrm>
            <a:custGeom>
              <a:avLst/>
              <a:gdLst/>
              <a:ahLst/>
              <a:cxnLst/>
              <a:rect l="l" t="t" r="r" b="b"/>
              <a:pathLst>
                <a:path w="84454" h="73025">
                  <a:moveTo>
                    <a:pt x="0" y="0"/>
                  </a:moveTo>
                  <a:lnTo>
                    <a:pt x="41675" y="72555"/>
                  </a:lnTo>
                  <a:lnTo>
                    <a:pt x="84308" y="558"/>
                  </a:lnTo>
                </a:path>
              </a:pathLst>
            </a:custGeom>
            <a:ln w="8672">
              <a:solidFill>
                <a:srgbClr val="000000"/>
              </a:solidFill>
            </a:ln>
          </p:spPr>
          <p:txBody>
            <a:bodyPr wrap="square" lIns="0" tIns="0" rIns="0" bIns="0" rtlCol="0"/>
            <a:lstStyle/>
            <a:p>
              <a:endParaRPr/>
            </a:p>
          </p:txBody>
        </p:sp>
        <p:sp>
          <p:nvSpPr>
            <p:cNvPr id="36" name="object 36"/>
            <p:cNvSpPr/>
            <p:nvPr/>
          </p:nvSpPr>
          <p:spPr>
            <a:xfrm>
              <a:off x="6114288" y="3549395"/>
              <a:ext cx="2377439" cy="794003"/>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176009" y="3588261"/>
              <a:ext cx="2254250" cy="670560"/>
            </a:xfrm>
            <a:custGeom>
              <a:avLst/>
              <a:gdLst/>
              <a:ahLst/>
              <a:cxnLst/>
              <a:rect l="l" t="t" r="r" b="b"/>
              <a:pathLst>
                <a:path w="2254250" h="670560">
                  <a:moveTo>
                    <a:pt x="0" y="111760"/>
                  </a:moveTo>
                  <a:lnTo>
                    <a:pt x="8185" y="69698"/>
                  </a:lnTo>
                  <a:lnTo>
                    <a:pt x="30594" y="34933"/>
                  </a:lnTo>
                  <a:lnTo>
                    <a:pt x="64001" y="10689"/>
                  </a:lnTo>
                  <a:lnTo>
                    <a:pt x="105184" y="190"/>
                  </a:lnTo>
                  <a:lnTo>
                    <a:pt x="2142236" y="0"/>
                  </a:lnTo>
                  <a:lnTo>
                    <a:pt x="2156868" y="949"/>
                  </a:lnTo>
                  <a:lnTo>
                    <a:pt x="2196856" y="14234"/>
                  </a:lnTo>
                  <a:lnTo>
                    <a:pt x="2228471" y="40667"/>
                  </a:lnTo>
                  <a:lnTo>
                    <a:pt x="2248492" y="77024"/>
                  </a:lnTo>
                  <a:lnTo>
                    <a:pt x="2253996" y="558787"/>
                  </a:lnTo>
                  <a:lnTo>
                    <a:pt x="2253046" y="573421"/>
                  </a:lnTo>
                  <a:lnTo>
                    <a:pt x="2239763" y="613413"/>
                  </a:lnTo>
                  <a:lnTo>
                    <a:pt x="2213333" y="645031"/>
                  </a:lnTo>
                  <a:lnTo>
                    <a:pt x="2176979" y="665053"/>
                  </a:lnTo>
                  <a:lnTo>
                    <a:pt x="111760" y="670560"/>
                  </a:lnTo>
                  <a:lnTo>
                    <a:pt x="97128" y="669610"/>
                  </a:lnTo>
                  <a:lnTo>
                    <a:pt x="57142" y="656326"/>
                  </a:lnTo>
                  <a:lnTo>
                    <a:pt x="25527" y="629894"/>
                  </a:lnTo>
                  <a:lnTo>
                    <a:pt x="5506" y="593536"/>
                  </a:lnTo>
                  <a:lnTo>
                    <a:pt x="0" y="111760"/>
                  </a:lnTo>
                  <a:close/>
                </a:path>
              </a:pathLst>
            </a:custGeom>
            <a:ln w="38100">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3927459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Selection of Design Concepts</a:t>
            </a:r>
          </a:p>
        </p:txBody>
      </p:sp>
      <p:sp>
        <p:nvSpPr>
          <p:cNvPr id="3" name="Content Placeholder 2"/>
          <p:cNvSpPr>
            <a:spLocks noGrp="1"/>
          </p:cNvSpPr>
          <p:nvPr>
            <p:ph idx="1"/>
          </p:nvPr>
        </p:nvSpPr>
        <p:spPr>
          <a:xfrm>
            <a:off x="457200" y="1325563"/>
            <a:ext cx="8229600" cy="1798638"/>
          </a:xfrm>
        </p:spPr>
        <p:txBody>
          <a:bodyPr>
            <a:normAutofit fontScale="85000" lnSpcReduction="10000"/>
          </a:bodyPr>
          <a:lstStyle/>
          <a:p>
            <a:r>
              <a:rPr lang="en-US" dirty="0"/>
              <a:t>Once you have identified a list of alternative design concepts, you need to select which one is the most appropriate to solve the design problem at hand</a:t>
            </a:r>
            <a:r>
              <a:rPr lang="en-US" dirty="0" smtClean="0"/>
              <a:t>.</a:t>
            </a:r>
          </a:p>
          <a:p>
            <a:r>
              <a:rPr lang="en-US" dirty="0"/>
              <a:t>Table to Support the Selection of Alternatives</a:t>
            </a:r>
            <a:endParaRPr lang="en-CA" dirty="0"/>
          </a:p>
        </p:txBody>
      </p:sp>
      <p:pic>
        <p:nvPicPr>
          <p:cNvPr id="4" name="Picture 3"/>
          <p:cNvPicPr>
            <a:picLocks noChangeAspect="1"/>
          </p:cNvPicPr>
          <p:nvPr/>
        </p:nvPicPr>
        <p:blipFill>
          <a:blip r:embed="rId2"/>
          <a:stretch>
            <a:fillRect/>
          </a:stretch>
        </p:blipFill>
        <p:spPr>
          <a:xfrm>
            <a:off x="1066800" y="3124201"/>
            <a:ext cx="6419850" cy="3171825"/>
          </a:xfrm>
          <a:prstGeom prst="rect">
            <a:avLst/>
          </a:prstGeom>
        </p:spPr>
      </p:pic>
    </p:spTree>
    <p:extLst>
      <p:ext uri="{BB962C8B-B14F-4D97-AF65-F5344CB8AC3E}">
        <p14:creationId xmlns:p14="http://schemas.microsoft.com/office/powerpoint/2010/main" val="378059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Cost Benefit Analysis Method </a:t>
            </a:r>
            <a:r>
              <a:rPr lang="en-US" dirty="0" smtClean="0"/>
              <a:t>(CBAM)</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An alternative to the table when deeper analysis is required.</a:t>
            </a:r>
          </a:p>
          <a:p>
            <a:pPr lvl="1"/>
            <a:r>
              <a:rPr lang="en-US" dirty="0" smtClean="0"/>
              <a:t>Uses a quantitative approach.</a:t>
            </a:r>
          </a:p>
          <a:p>
            <a:r>
              <a:rPr lang="en-US" dirty="0" smtClean="0"/>
              <a:t>Each </a:t>
            </a:r>
            <a:r>
              <a:rPr lang="en-US" dirty="0"/>
              <a:t>architectural strategy provides a different level of utility, but also has a cost and takes time to implement. </a:t>
            </a:r>
            <a:endParaRPr lang="en-US" dirty="0" smtClean="0"/>
          </a:p>
          <a:p>
            <a:pPr lvl="1"/>
            <a:r>
              <a:rPr lang="en-US" dirty="0" smtClean="0"/>
              <a:t>The </a:t>
            </a:r>
            <a:r>
              <a:rPr lang="en-US" dirty="0"/>
              <a:t>idea behind the CBAM is that by studying levels of utility and costs of implementation, particular architectural strategies can be selected based on their associated return on investment (ROI).</a:t>
            </a:r>
            <a:endParaRPr lang="en-CA" dirty="0"/>
          </a:p>
        </p:txBody>
      </p:sp>
    </p:spTree>
    <p:extLst>
      <p:ext uri="{BB962C8B-B14F-4D97-AF65-F5344CB8AC3E}">
        <p14:creationId xmlns:p14="http://schemas.microsoft.com/office/powerpoint/2010/main" val="2393746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CBAM</a:t>
            </a:r>
            <a:endParaRPr lang="en-CA" dirty="0"/>
          </a:p>
        </p:txBody>
      </p:sp>
      <p:sp>
        <p:nvSpPr>
          <p:cNvPr id="3" name="Content Placeholder 2"/>
          <p:cNvSpPr>
            <a:spLocks noGrp="1"/>
          </p:cNvSpPr>
          <p:nvPr>
            <p:ph idx="1"/>
          </p:nvPr>
        </p:nvSpPr>
        <p:spPr/>
        <p:txBody>
          <a:bodyPr>
            <a:normAutofit fontScale="70000" lnSpcReduction="20000"/>
          </a:bodyPr>
          <a:lstStyle/>
          <a:p>
            <a:r>
              <a:rPr lang="en-US" dirty="0"/>
              <a:t>The CBAM takes as its input a collection of prioritized traditional quality attribute scenarios, which are then analyzed and refined with additional information. The addition is to consider several levels of response for each scenario:</a:t>
            </a:r>
          </a:p>
          <a:p>
            <a:pPr lvl="1"/>
            <a:r>
              <a:rPr lang="en-US" dirty="0" smtClean="0"/>
              <a:t>The </a:t>
            </a:r>
            <a:r>
              <a:rPr lang="en-US" dirty="0"/>
              <a:t>worst-case scenario, which represents the minimum threshold at which a system must perform (utility = 0)</a:t>
            </a:r>
          </a:p>
          <a:p>
            <a:pPr lvl="1"/>
            <a:r>
              <a:rPr lang="en-US" dirty="0" smtClean="0"/>
              <a:t>The </a:t>
            </a:r>
            <a:r>
              <a:rPr lang="en-US" dirty="0"/>
              <a:t>best-case scenario, which represents the level after which stakeholders foresee no further utility (utility = 100)</a:t>
            </a:r>
          </a:p>
          <a:p>
            <a:pPr lvl="1"/>
            <a:r>
              <a:rPr lang="en-US" dirty="0" smtClean="0"/>
              <a:t>The </a:t>
            </a:r>
            <a:r>
              <a:rPr lang="en-US" dirty="0"/>
              <a:t>current scenario, which represents the level at which the system is already performing (the utility of the current scenario is estimated by stakeholders)</a:t>
            </a:r>
          </a:p>
          <a:p>
            <a:pPr lvl="1"/>
            <a:r>
              <a:rPr lang="en-US" dirty="0" smtClean="0"/>
              <a:t>The </a:t>
            </a:r>
            <a:r>
              <a:rPr lang="en-US" dirty="0"/>
              <a:t>desired scenario, which represents the level of response that the stakeholders are hoping to achieve (the utility of the desired scenario is estimated by stakeholders)</a:t>
            </a:r>
            <a:endParaRPr lang="en-CA" dirty="0"/>
          </a:p>
        </p:txBody>
      </p:sp>
      <p:pic>
        <p:nvPicPr>
          <p:cNvPr id="4" name="Picture 3"/>
          <p:cNvPicPr>
            <a:picLocks noChangeAspect="1"/>
          </p:cNvPicPr>
          <p:nvPr/>
        </p:nvPicPr>
        <p:blipFill>
          <a:blip r:embed="rId2"/>
          <a:stretch>
            <a:fillRect/>
          </a:stretch>
        </p:blipFill>
        <p:spPr>
          <a:xfrm>
            <a:off x="4572000" y="4955025"/>
            <a:ext cx="4520250" cy="1793000"/>
          </a:xfrm>
          <a:prstGeom prst="rect">
            <a:avLst/>
          </a:prstGeom>
        </p:spPr>
      </p:pic>
    </p:spTree>
    <p:extLst>
      <p:ext uri="{BB962C8B-B14F-4D97-AF65-F5344CB8AC3E}">
        <p14:creationId xmlns:p14="http://schemas.microsoft.com/office/powerpoint/2010/main" val="1707500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CBAM</a:t>
            </a:r>
            <a:endParaRPr lang="en-CA" dirty="0"/>
          </a:p>
        </p:txBody>
      </p:sp>
      <p:sp>
        <p:nvSpPr>
          <p:cNvPr id="3" name="Content Placeholder 2"/>
          <p:cNvSpPr>
            <a:spLocks noGrp="1"/>
          </p:cNvSpPr>
          <p:nvPr>
            <p:ph idx="1"/>
          </p:nvPr>
        </p:nvSpPr>
        <p:spPr>
          <a:xfrm>
            <a:off x="457200" y="1325563"/>
            <a:ext cx="7924800" cy="2179637"/>
          </a:xfrm>
        </p:spPr>
        <p:txBody>
          <a:bodyPr>
            <a:normAutofit fontScale="85000" lnSpcReduction="20000"/>
          </a:bodyPr>
          <a:lstStyle/>
          <a:p>
            <a:r>
              <a:rPr lang="en-US" dirty="0"/>
              <a:t>Using these data points, we can draw a utility–response curve, as shown </a:t>
            </a:r>
            <a:r>
              <a:rPr lang="en-US" dirty="0" smtClean="0"/>
              <a:t>below.</a:t>
            </a:r>
          </a:p>
          <a:p>
            <a:r>
              <a:rPr lang="en-US" dirty="0" smtClean="0"/>
              <a:t>After </a:t>
            </a:r>
            <a:r>
              <a:rPr lang="en-US" dirty="0"/>
              <a:t>the utility–response curve is mapped for each of the different scenarios, a number of contemplated design alternatives may be considered, and their expected response values can be estimated.</a:t>
            </a:r>
            <a:endParaRPr lang="en-CA" dirty="0"/>
          </a:p>
        </p:txBody>
      </p:sp>
      <p:pic>
        <p:nvPicPr>
          <p:cNvPr id="5" name="Picture 4"/>
          <p:cNvPicPr>
            <a:picLocks noChangeAspect="1"/>
          </p:cNvPicPr>
          <p:nvPr/>
        </p:nvPicPr>
        <p:blipFill>
          <a:blip r:embed="rId2"/>
          <a:stretch>
            <a:fillRect/>
          </a:stretch>
        </p:blipFill>
        <p:spPr>
          <a:xfrm>
            <a:off x="1981200" y="3541986"/>
            <a:ext cx="4343400" cy="3158272"/>
          </a:xfrm>
          <a:prstGeom prst="rect">
            <a:avLst/>
          </a:prstGeom>
        </p:spPr>
      </p:pic>
    </p:spTree>
    <p:extLst>
      <p:ext uri="{BB962C8B-B14F-4D97-AF65-F5344CB8AC3E}">
        <p14:creationId xmlns:p14="http://schemas.microsoft.com/office/powerpoint/2010/main" val="3560342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CBAM Example</a:t>
            </a:r>
            <a:endParaRPr lang="en-CA" dirty="0"/>
          </a:p>
        </p:txBody>
      </p:sp>
      <p:sp>
        <p:nvSpPr>
          <p:cNvPr id="3" name="Content Placeholder 2"/>
          <p:cNvSpPr>
            <a:spLocks noGrp="1"/>
          </p:cNvSpPr>
          <p:nvPr>
            <p:ph idx="1"/>
          </p:nvPr>
        </p:nvSpPr>
        <p:spPr>
          <a:xfrm>
            <a:off x="457200" y="1325562"/>
            <a:ext cx="8229600" cy="4770438"/>
          </a:xfrm>
        </p:spPr>
        <p:txBody>
          <a:bodyPr>
            <a:normAutofit fontScale="70000" lnSpcReduction="20000"/>
          </a:bodyPr>
          <a:lstStyle/>
          <a:p>
            <a:r>
              <a:rPr lang="en-US" dirty="0" smtClean="0"/>
              <a:t>If </a:t>
            </a:r>
            <a:r>
              <a:rPr lang="en-US" dirty="0"/>
              <a:t>we are concerned about mean time to failure, we might consider three different architectural strategies (i.e., redundancy options</a:t>
            </a:r>
            <a:r>
              <a:rPr lang="en-US" dirty="0" smtClean="0"/>
              <a:t>)</a:t>
            </a:r>
          </a:p>
          <a:p>
            <a:pPr lvl="1"/>
            <a:r>
              <a:rPr lang="en-US" dirty="0" smtClean="0"/>
              <a:t>no </a:t>
            </a:r>
            <a:r>
              <a:rPr lang="en-US" dirty="0"/>
              <a:t>redundancy, cold spare, and hot spare</a:t>
            </a:r>
            <a:r>
              <a:rPr lang="en-US" dirty="0" smtClean="0"/>
              <a:t>.</a:t>
            </a:r>
          </a:p>
          <a:p>
            <a:r>
              <a:rPr lang="en-US" dirty="0" smtClean="0"/>
              <a:t>For </a:t>
            </a:r>
            <a:r>
              <a:rPr lang="en-US" dirty="0"/>
              <a:t>each of these strategies, we could estimate their expected responses (i.e., their expected mean times to failure). In the </a:t>
            </a:r>
            <a:r>
              <a:rPr lang="en-US" dirty="0" smtClean="0"/>
              <a:t>prior graph, </a:t>
            </a:r>
            <a:r>
              <a:rPr lang="en-US" dirty="0"/>
              <a:t>the “e” represents one such option, placed on the curve based on its expected response measure</a:t>
            </a:r>
            <a:r>
              <a:rPr lang="en-US" dirty="0" smtClean="0"/>
              <a:t>.</a:t>
            </a:r>
          </a:p>
          <a:p>
            <a:r>
              <a:rPr lang="en-US" dirty="0"/>
              <a:t>Using these response estimates, the utility values of each architectural strategy can now be determined via interpolation, which provides its expected </a:t>
            </a:r>
            <a:r>
              <a:rPr lang="en-US" dirty="0" smtClean="0"/>
              <a:t>benefit.</a:t>
            </a:r>
          </a:p>
          <a:p>
            <a:r>
              <a:rPr lang="en-US" dirty="0"/>
              <a:t>The costs of each architectural strategy are also elicited—one would expect hot spare to be the most costly, followed by cold spare and no redundancy</a:t>
            </a:r>
            <a:r>
              <a:rPr lang="en-US" dirty="0" smtClean="0"/>
              <a:t>.</a:t>
            </a:r>
          </a:p>
          <a:p>
            <a:r>
              <a:rPr lang="en-US" dirty="0" smtClean="0"/>
              <a:t>One can now make decisions between benefits and cost.</a:t>
            </a:r>
            <a:endParaRPr lang="en-CA" dirty="0"/>
          </a:p>
        </p:txBody>
      </p:sp>
    </p:spTree>
    <p:extLst>
      <p:ext uri="{BB962C8B-B14F-4D97-AF65-F5344CB8AC3E}">
        <p14:creationId xmlns:p14="http://schemas.microsoft.com/office/powerpoint/2010/main" val="57859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CA" dirty="0"/>
          </a:p>
        </p:txBody>
      </p:sp>
      <p:sp>
        <p:nvSpPr>
          <p:cNvPr id="3" name="Content Placeholder 2"/>
          <p:cNvSpPr>
            <a:spLocks noGrp="1"/>
          </p:cNvSpPr>
          <p:nvPr>
            <p:ph idx="1"/>
          </p:nvPr>
        </p:nvSpPr>
        <p:spPr/>
        <p:txBody>
          <a:bodyPr>
            <a:normAutofit fontScale="62500" lnSpcReduction="20000"/>
          </a:bodyPr>
          <a:lstStyle/>
          <a:p>
            <a:r>
              <a:rPr lang="en-US" dirty="0"/>
              <a:t>In case the previous analysis techniques do not guide you to make an appropriate selection, you may need to create </a:t>
            </a:r>
            <a:r>
              <a:rPr lang="en-US" b="1" dirty="0"/>
              <a:t>throwaway</a:t>
            </a:r>
            <a:r>
              <a:rPr lang="en-US" dirty="0"/>
              <a:t> prototypes and collect measurements from them</a:t>
            </a:r>
            <a:r>
              <a:rPr lang="en-US" dirty="0" smtClean="0"/>
              <a:t>.</a:t>
            </a:r>
          </a:p>
          <a:p>
            <a:r>
              <a:rPr lang="en-US" dirty="0"/>
              <a:t>Aspects that you should consider when deciding whether you will create a prototype include the following</a:t>
            </a:r>
            <a:r>
              <a:rPr lang="en-US" dirty="0" smtClean="0"/>
              <a:t>:</a:t>
            </a:r>
          </a:p>
          <a:p>
            <a:pPr lvl="1"/>
            <a:r>
              <a:rPr lang="en-US" dirty="0"/>
              <a:t>Does the project incorporate emerging technologies?</a:t>
            </a:r>
          </a:p>
          <a:p>
            <a:pPr lvl="1"/>
            <a:r>
              <a:rPr lang="en-US" dirty="0" smtClean="0"/>
              <a:t>Is </a:t>
            </a:r>
            <a:r>
              <a:rPr lang="en-US" dirty="0"/>
              <a:t>the technology new in the company?</a:t>
            </a:r>
          </a:p>
          <a:p>
            <a:pPr lvl="1"/>
            <a:r>
              <a:rPr lang="en-US" dirty="0" smtClean="0"/>
              <a:t>Are </a:t>
            </a:r>
            <a:r>
              <a:rPr lang="en-US" dirty="0"/>
              <a:t>there certain drivers, particularly quality attributes, whose satisfaction using the selected technology presents risks (i.e., it is not understood if they can be satisfied)?</a:t>
            </a:r>
          </a:p>
          <a:p>
            <a:pPr lvl="1"/>
            <a:r>
              <a:rPr lang="en-US" dirty="0" smtClean="0"/>
              <a:t>Is </a:t>
            </a:r>
            <a:r>
              <a:rPr lang="en-US" dirty="0"/>
              <a:t>there a lack of trusted information, internal or external, that provides some degree of certainty that the selected technology will be useful to satisfy the project drivers?</a:t>
            </a:r>
          </a:p>
          <a:p>
            <a:pPr lvl="1"/>
            <a:r>
              <a:rPr lang="en-US" dirty="0" smtClean="0"/>
              <a:t>Are </a:t>
            </a:r>
            <a:r>
              <a:rPr lang="en-US" dirty="0"/>
              <a:t>there configuration options associated with the technology that need to be tested or understood?</a:t>
            </a:r>
          </a:p>
          <a:p>
            <a:pPr lvl="1"/>
            <a:r>
              <a:rPr lang="en-US" dirty="0" smtClean="0"/>
              <a:t>Is </a:t>
            </a:r>
            <a:r>
              <a:rPr lang="en-US" dirty="0"/>
              <a:t>it unclear whether the selected technology can be integrated with other technologies that are used in the project?</a:t>
            </a:r>
            <a:endParaRPr lang="en-CA" dirty="0"/>
          </a:p>
        </p:txBody>
      </p:sp>
    </p:spTree>
    <p:extLst>
      <p:ext uri="{BB962C8B-B14F-4D97-AF65-F5344CB8AC3E}">
        <p14:creationId xmlns:p14="http://schemas.microsoft.com/office/powerpoint/2010/main" val="3170562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Interfaces</a:t>
            </a:r>
            <a:endParaRPr lang="en-CA" dirty="0"/>
          </a:p>
        </p:txBody>
      </p:sp>
      <p:sp>
        <p:nvSpPr>
          <p:cNvPr id="3" name="Content Placeholder 2"/>
          <p:cNvSpPr>
            <a:spLocks noGrp="1"/>
          </p:cNvSpPr>
          <p:nvPr>
            <p:ph idx="1"/>
          </p:nvPr>
        </p:nvSpPr>
        <p:spPr/>
        <p:txBody>
          <a:bodyPr>
            <a:normAutofit lnSpcReduction="10000"/>
          </a:bodyPr>
          <a:lstStyle/>
          <a:p>
            <a:r>
              <a:rPr lang="en-US" dirty="0" smtClean="0"/>
              <a:t>Once components are identified in the SAD design method the Architect should be looking at defining the component interfaces.</a:t>
            </a:r>
          </a:p>
          <a:p>
            <a:r>
              <a:rPr lang="en-US" dirty="0"/>
              <a:t>Interfaces are the externally visible properties of elements that establish a contractual specification that allows elements to collaborate and exchange information</a:t>
            </a:r>
            <a:r>
              <a:rPr lang="en-US" dirty="0" smtClean="0"/>
              <a:t>.</a:t>
            </a:r>
          </a:p>
          <a:p>
            <a:r>
              <a:rPr lang="en-US" dirty="0" smtClean="0"/>
              <a:t>There </a:t>
            </a:r>
            <a:r>
              <a:rPr lang="en-US" dirty="0"/>
              <a:t>are two categories of interfaces</a:t>
            </a:r>
            <a:r>
              <a:rPr lang="en-US" dirty="0" smtClean="0"/>
              <a:t>:</a:t>
            </a:r>
          </a:p>
          <a:p>
            <a:pPr lvl="1"/>
            <a:r>
              <a:rPr lang="en-US" dirty="0" smtClean="0"/>
              <a:t>external </a:t>
            </a:r>
            <a:r>
              <a:rPr lang="en-US" dirty="0"/>
              <a:t>and internal.</a:t>
            </a:r>
            <a:endParaRPr lang="en-CA" dirty="0"/>
          </a:p>
        </p:txBody>
      </p:sp>
    </p:spTree>
    <p:extLst>
      <p:ext uri="{BB962C8B-B14F-4D97-AF65-F5344CB8AC3E}">
        <p14:creationId xmlns:p14="http://schemas.microsoft.com/office/powerpoint/2010/main" val="2094990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Interfaces</a:t>
            </a:r>
            <a:endParaRPr lang="en-CA" dirty="0"/>
          </a:p>
        </p:txBody>
      </p:sp>
      <p:sp>
        <p:nvSpPr>
          <p:cNvPr id="3" name="Content Placeholder 2"/>
          <p:cNvSpPr>
            <a:spLocks noGrp="1"/>
          </p:cNvSpPr>
          <p:nvPr>
            <p:ph idx="1"/>
          </p:nvPr>
        </p:nvSpPr>
        <p:spPr>
          <a:xfrm>
            <a:off x="457200" y="1325563"/>
            <a:ext cx="8229600" cy="2103438"/>
          </a:xfrm>
        </p:spPr>
        <p:txBody>
          <a:bodyPr/>
          <a:lstStyle/>
          <a:p>
            <a:r>
              <a:rPr lang="en-US" dirty="0"/>
              <a:t>External interfaces include interfaces from other systems that are required by the system that you are developing and interfaces that are provided by your system to other systems. </a:t>
            </a:r>
            <a:endParaRPr lang="en-CA" dirty="0"/>
          </a:p>
        </p:txBody>
      </p:sp>
      <p:pic>
        <p:nvPicPr>
          <p:cNvPr id="4" name="Picture 3"/>
          <p:cNvPicPr>
            <a:picLocks noChangeAspect="1"/>
          </p:cNvPicPr>
          <p:nvPr/>
        </p:nvPicPr>
        <p:blipFill>
          <a:blip r:embed="rId2"/>
          <a:stretch>
            <a:fillRect/>
          </a:stretch>
        </p:blipFill>
        <p:spPr>
          <a:xfrm>
            <a:off x="425669" y="3457904"/>
            <a:ext cx="6286500" cy="3118104"/>
          </a:xfrm>
          <a:prstGeom prst="rect">
            <a:avLst/>
          </a:prstGeom>
        </p:spPr>
      </p:pic>
    </p:spTree>
    <p:extLst>
      <p:ext uri="{BB962C8B-B14F-4D97-AF65-F5344CB8AC3E}">
        <p14:creationId xmlns:p14="http://schemas.microsoft.com/office/powerpoint/2010/main" val="2927526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Interfaces</a:t>
            </a:r>
            <a:endParaRPr lang="en-CA" dirty="0"/>
          </a:p>
        </p:txBody>
      </p:sp>
      <p:sp>
        <p:nvSpPr>
          <p:cNvPr id="3" name="Content Placeholder 2"/>
          <p:cNvSpPr>
            <a:spLocks noGrp="1"/>
          </p:cNvSpPr>
          <p:nvPr>
            <p:ph idx="1"/>
          </p:nvPr>
        </p:nvSpPr>
        <p:spPr>
          <a:xfrm>
            <a:off x="457200" y="1325563"/>
            <a:ext cx="8229600" cy="1722438"/>
          </a:xfrm>
        </p:spPr>
        <p:txBody>
          <a:bodyPr>
            <a:normAutofit fontScale="62500" lnSpcReduction="20000"/>
          </a:bodyPr>
          <a:lstStyle/>
          <a:p>
            <a:r>
              <a:rPr lang="en-US" dirty="0"/>
              <a:t>Internal interfaces are interfaces between the elements that result from the instantiation of design concepts. </a:t>
            </a:r>
            <a:endParaRPr lang="en-US" dirty="0" smtClean="0"/>
          </a:p>
          <a:p>
            <a:r>
              <a:rPr lang="en-US" dirty="0" smtClean="0"/>
              <a:t>To </a:t>
            </a:r>
            <a:r>
              <a:rPr lang="en-US" dirty="0"/>
              <a:t>identify the relationships and the interface details, you generally need to understand how the elements exchange information at runtime</a:t>
            </a:r>
            <a:r>
              <a:rPr lang="en-US" dirty="0" smtClean="0"/>
              <a:t>.</a:t>
            </a:r>
          </a:p>
          <a:p>
            <a:pPr lvl="1"/>
            <a:r>
              <a:rPr lang="en-US" dirty="0" smtClean="0"/>
              <a:t>A UML sequence diagram is good to use to define these interfaces</a:t>
            </a:r>
            <a:endParaRPr lang="en-CA" dirty="0"/>
          </a:p>
        </p:txBody>
      </p:sp>
      <p:pic>
        <p:nvPicPr>
          <p:cNvPr id="4" name="Picture 3"/>
          <p:cNvPicPr>
            <a:picLocks noChangeAspect="1"/>
          </p:cNvPicPr>
          <p:nvPr/>
        </p:nvPicPr>
        <p:blipFill>
          <a:blip r:embed="rId2"/>
          <a:stretch>
            <a:fillRect/>
          </a:stretch>
        </p:blipFill>
        <p:spPr>
          <a:xfrm>
            <a:off x="838200" y="2819400"/>
            <a:ext cx="4800600" cy="3819145"/>
          </a:xfrm>
          <a:prstGeom prst="rect">
            <a:avLst/>
          </a:prstGeom>
        </p:spPr>
      </p:pic>
      <p:sp>
        <p:nvSpPr>
          <p:cNvPr id="5" name="TextBox 4"/>
          <p:cNvSpPr txBox="1"/>
          <p:nvPr/>
        </p:nvSpPr>
        <p:spPr>
          <a:xfrm>
            <a:off x="6019800" y="3230564"/>
            <a:ext cx="2743200" cy="132343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smtClean="0">
                <a:latin typeface="+mn-lt"/>
              </a:rPr>
              <a:t>This is the sequence diagram for UC-2 (detect fault) for the FCPAS system.</a:t>
            </a:r>
          </a:p>
        </p:txBody>
      </p:sp>
    </p:spTree>
    <p:extLst>
      <p:ext uri="{BB962C8B-B14F-4D97-AF65-F5344CB8AC3E}">
        <p14:creationId xmlns:p14="http://schemas.microsoft.com/office/powerpoint/2010/main" val="1786117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Interfaces</a:t>
            </a:r>
            <a:endParaRPr lang="en-CA" dirty="0"/>
          </a:p>
        </p:txBody>
      </p:sp>
      <p:sp>
        <p:nvSpPr>
          <p:cNvPr id="3" name="Content Placeholder 2"/>
          <p:cNvSpPr>
            <a:spLocks noGrp="1"/>
          </p:cNvSpPr>
          <p:nvPr>
            <p:ph idx="1"/>
          </p:nvPr>
        </p:nvSpPr>
        <p:spPr>
          <a:xfrm>
            <a:off x="457200" y="1325563"/>
            <a:ext cx="8229600" cy="1951038"/>
          </a:xfrm>
        </p:spPr>
        <p:txBody>
          <a:bodyPr>
            <a:normAutofit lnSpcReduction="10000"/>
          </a:bodyPr>
          <a:lstStyle/>
          <a:p>
            <a:r>
              <a:rPr lang="en-US" dirty="0"/>
              <a:t>From this interaction, initial methods for the interfaces of the interacting elements can be identified</a:t>
            </a:r>
            <a:r>
              <a:rPr lang="en-US" dirty="0" smtClean="0"/>
              <a:t>:</a:t>
            </a:r>
          </a:p>
          <a:p>
            <a:pPr lvl="1"/>
            <a:r>
              <a:rPr lang="en-CA" b="1" dirty="0"/>
              <a:t>Name: </a:t>
            </a:r>
            <a:r>
              <a:rPr lang="en-CA" b="1" dirty="0" err="1"/>
              <a:t>TimeServerConnector</a:t>
            </a:r>
            <a:endParaRPr lang="en-CA" b="1" dirty="0"/>
          </a:p>
        </p:txBody>
      </p:sp>
      <p:pic>
        <p:nvPicPr>
          <p:cNvPr id="4" name="Picture 3"/>
          <p:cNvPicPr>
            <a:picLocks noChangeAspect="1"/>
          </p:cNvPicPr>
          <p:nvPr/>
        </p:nvPicPr>
        <p:blipFill>
          <a:blip r:embed="rId2"/>
          <a:stretch>
            <a:fillRect/>
          </a:stretch>
        </p:blipFill>
        <p:spPr>
          <a:xfrm>
            <a:off x="685800" y="3352800"/>
            <a:ext cx="7600383" cy="1874836"/>
          </a:xfrm>
          <a:prstGeom prst="rect">
            <a:avLst/>
          </a:prstGeom>
        </p:spPr>
      </p:pic>
    </p:spTree>
    <p:extLst>
      <p:ext uri="{BB962C8B-B14F-4D97-AF65-F5344CB8AC3E}">
        <p14:creationId xmlns:p14="http://schemas.microsoft.com/office/powerpoint/2010/main" val="201481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Attribute-Driven Design Method </a:t>
            </a:r>
            <a:endParaRPr lang="en-US" dirty="0"/>
          </a:p>
        </p:txBody>
      </p:sp>
      <p:sp>
        <p:nvSpPr>
          <p:cNvPr id="3" name="Content Placeholder 2"/>
          <p:cNvSpPr>
            <a:spLocks noGrp="1"/>
          </p:cNvSpPr>
          <p:nvPr>
            <p:ph idx="1"/>
          </p:nvPr>
        </p:nvSpPr>
        <p:spPr>
          <a:xfrm>
            <a:off x="457200" y="1325562"/>
            <a:ext cx="8229600" cy="4846638"/>
          </a:xfrm>
        </p:spPr>
        <p:txBody>
          <a:bodyPr>
            <a:normAutofit fontScale="85000" lnSpcReduction="10000"/>
          </a:bodyPr>
          <a:lstStyle/>
          <a:p>
            <a:r>
              <a:rPr lang="en-US" dirty="0" smtClean="0"/>
              <a:t>Packaging of many of the techniques already discussed.</a:t>
            </a:r>
          </a:p>
          <a:p>
            <a:r>
              <a:rPr lang="en-US" dirty="0" smtClean="0"/>
              <a:t>An iterative method. At each iteration you</a:t>
            </a:r>
          </a:p>
          <a:p>
            <a:pPr lvl="1"/>
            <a:r>
              <a:rPr lang="en-US" dirty="0" smtClean="0"/>
              <a:t>Choose a part of the system to design.</a:t>
            </a:r>
          </a:p>
          <a:p>
            <a:pPr lvl="1"/>
            <a:r>
              <a:rPr lang="en-US" dirty="0" smtClean="0"/>
              <a:t>Marshal all the architecturally significant requirements for that part.</a:t>
            </a:r>
          </a:p>
          <a:p>
            <a:pPr lvl="1"/>
            <a:r>
              <a:rPr lang="en-US" dirty="0" smtClean="0"/>
              <a:t>Generate and test a design for that part.</a:t>
            </a:r>
          </a:p>
          <a:p>
            <a:pPr lvl="0"/>
            <a:r>
              <a:rPr lang="en-US" dirty="0" smtClean="0"/>
              <a:t>ADD does not result in a complete design</a:t>
            </a:r>
          </a:p>
          <a:p>
            <a:pPr lvl="1"/>
            <a:r>
              <a:rPr lang="en-US" dirty="0" smtClean="0"/>
              <a:t>Set of containers with responsibilities</a:t>
            </a:r>
          </a:p>
          <a:p>
            <a:pPr lvl="1"/>
            <a:r>
              <a:rPr lang="en-US" dirty="0" smtClean="0"/>
              <a:t>Interactions and information flow among containers</a:t>
            </a:r>
          </a:p>
          <a:p>
            <a:r>
              <a:rPr lang="en-US" dirty="0" smtClean="0"/>
              <a:t>Does not produce an API or signature for containers.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60870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Preliminary Documentation During Design</a:t>
            </a:r>
            <a:endParaRPr lang="en-CA" dirty="0"/>
          </a:p>
        </p:txBody>
      </p:sp>
      <p:sp>
        <p:nvSpPr>
          <p:cNvPr id="3" name="Content Placeholder 2"/>
          <p:cNvSpPr>
            <a:spLocks noGrp="1"/>
          </p:cNvSpPr>
          <p:nvPr>
            <p:ph idx="1"/>
          </p:nvPr>
        </p:nvSpPr>
        <p:spPr>
          <a:xfrm>
            <a:off x="457200" y="1325563"/>
            <a:ext cx="8229600" cy="2408238"/>
          </a:xfrm>
        </p:spPr>
        <p:txBody>
          <a:bodyPr>
            <a:normAutofit fontScale="62500" lnSpcReduction="20000"/>
          </a:bodyPr>
          <a:lstStyle/>
          <a:p>
            <a:r>
              <a:rPr lang="en-US" dirty="0"/>
              <a:t>A software architecture is typically documented as a set of views, which represent the different structures that compose the architecture</a:t>
            </a:r>
            <a:r>
              <a:rPr lang="en-US" dirty="0" smtClean="0"/>
              <a:t>.</a:t>
            </a:r>
          </a:p>
          <a:p>
            <a:pPr lvl="1"/>
            <a:r>
              <a:rPr lang="en-US" dirty="0" smtClean="0"/>
              <a:t>The </a:t>
            </a:r>
            <a:r>
              <a:rPr lang="en-US" dirty="0"/>
              <a:t>formal documentation of these views is not part of the design process</a:t>
            </a:r>
            <a:r>
              <a:rPr lang="en-US" dirty="0" smtClean="0"/>
              <a:t>.</a:t>
            </a:r>
          </a:p>
          <a:p>
            <a:r>
              <a:rPr lang="en-US" dirty="0" smtClean="0"/>
              <a:t>Structures</a:t>
            </a:r>
            <a:r>
              <a:rPr lang="en-US" dirty="0"/>
              <a:t>, however, are produced as part of design. Capturing them, even in an informal manner (i.e., as sketches), along with the design decisions that led you to create these structures, is a task that should be performed as part of normal design activities</a:t>
            </a:r>
            <a:r>
              <a:rPr lang="en-US" dirty="0" smtClean="0"/>
              <a:t>.</a:t>
            </a:r>
          </a:p>
          <a:p>
            <a:pPr lvl="1"/>
            <a:r>
              <a:rPr lang="en-US" dirty="0"/>
              <a:t>The sketches that you produce are the initial documentation for your architecture that you should capture and may flesh out later, if </a:t>
            </a:r>
            <a:r>
              <a:rPr lang="en-US" dirty="0" smtClean="0"/>
              <a:t>necessary.</a:t>
            </a:r>
            <a:endParaRPr lang="en-CA" dirty="0"/>
          </a:p>
        </p:txBody>
      </p:sp>
      <p:pic>
        <p:nvPicPr>
          <p:cNvPr id="4" name="Picture 3"/>
          <p:cNvPicPr>
            <a:picLocks noChangeAspect="1"/>
          </p:cNvPicPr>
          <p:nvPr/>
        </p:nvPicPr>
        <p:blipFill>
          <a:blip r:embed="rId2"/>
          <a:stretch>
            <a:fillRect/>
          </a:stretch>
        </p:blipFill>
        <p:spPr>
          <a:xfrm>
            <a:off x="1295400" y="3916364"/>
            <a:ext cx="4876800" cy="2733040"/>
          </a:xfrm>
          <a:prstGeom prst="rect">
            <a:avLst/>
          </a:prstGeom>
        </p:spPr>
      </p:pic>
    </p:spTree>
    <p:extLst>
      <p:ext uri="{BB962C8B-B14F-4D97-AF65-F5344CB8AC3E}">
        <p14:creationId xmlns:p14="http://schemas.microsoft.com/office/powerpoint/2010/main" val="2613851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Capturing Component Responsibility</a:t>
            </a:r>
            <a:endParaRPr lang="en-CA" dirty="0"/>
          </a:p>
        </p:txBody>
      </p:sp>
      <p:sp>
        <p:nvSpPr>
          <p:cNvPr id="3" name="Content Placeholder 2"/>
          <p:cNvSpPr>
            <a:spLocks noGrp="1"/>
          </p:cNvSpPr>
          <p:nvPr>
            <p:ph idx="1"/>
          </p:nvPr>
        </p:nvSpPr>
        <p:spPr>
          <a:xfrm>
            <a:off x="457200" y="1325562"/>
            <a:ext cx="8229600" cy="4922838"/>
          </a:xfrm>
        </p:spPr>
        <p:txBody>
          <a:bodyPr>
            <a:normAutofit fontScale="77500" lnSpcReduction="20000"/>
          </a:bodyPr>
          <a:lstStyle/>
          <a:p>
            <a:r>
              <a:rPr lang="en-US" dirty="0"/>
              <a:t>You should develop discipline in writing down the responsibilities that you allocate to the elements as you create the structures. </a:t>
            </a:r>
            <a:endParaRPr lang="en-US" dirty="0" smtClean="0"/>
          </a:p>
          <a:p>
            <a:r>
              <a:rPr lang="en-US" dirty="0" smtClean="0"/>
              <a:t>The </a:t>
            </a:r>
            <a:r>
              <a:rPr lang="en-US" dirty="0"/>
              <a:t>reasons for this are simple: As you identify an element, you are determining some responsibilities for that element in your mind. </a:t>
            </a:r>
            <a:endParaRPr lang="en-US" dirty="0" smtClean="0"/>
          </a:p>
          <a:p>
            <a:pPr lvl="1"/>
            <a:r>
              <a:rPr lang="en-US" dirty="0" smtClean="0"/>
              <a:t>Writing </a:t>
            </a:r>
            <a:r>
              <a:rPr lang="en-US" dirty="0"/>
              <a:t>it down at that moment ensures that you won’t have to remember it later</a:t>
            </a:r>
            <a:r>
              <a:rPr lang="en-US" dirty="0" smtClean="0"/>
              <a:t>.</a:t>
            </a:r>
          </a:p>
          <a:p>
            <a:pPr lvl="1"/>
            <a:r>
              <a:rPr lang="en-US" dirty="0" smtClean="0"/>
              <a:t>It </a:t>
            </a:r>
            <a:r>
              <a:rPr lang="en-US" dirty="0"/>
              <a:t>is easier to write down the responsibilities associated with your elements gradually, rather than compiling all of them at a later time</a:t>
            </a:r>
            <a:r>
              <a:rPr lang="en-US" dirty="0" smtClean="0"/>
              <a:t>.</a:t>
            </a:r>
          </a:p>
          <a:p>
            <a:r>
              <a:rPr lang="en-US" dirty="0"/>
              <a:t>The three purposes of documentation are analysis, construction, and education</a:t>
            </a:r>
            <a:r>
              <a:rPr lang="en-US" dirty="0" smtClean="0"/>
              <a:t>.</a:t>
            </a:r>
          </a:p>
          <a:p>
            <a:pPr lvl="1"/>
            <a:r>
              <a:rPr lang="en-US" dirty="0" smtClean="0"/>
              <a:t>Decide which one is your priority for the stage of your design.</a:t>
            </a:r>
            <a:endParaRPr lang="en-CA" dirty="0"/>
          </a:p>
        </p:txBody>
      </p:sp>
    </p:spTree>
    <p:extLst>
      <p:ext uri="{BB962C8B-B14F-4D97-AF65-F5344CB8AC3E}">
        <p14:creationId xmlns:p14="http://schemas.microsoft.com/office/powerpoint/2010/main" val="2947313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Design Documentation</a:t>
            </a:r>
            <a:endParaRPr lang="en-CA" dirty="0"/>
          </a:p>
        </p:txBody>
      </p:sp>
      <p:sp>
        <p:nvSpPr>
          <p:cNvPr id="3" name="Content Placeholder 2"/>
          <p:cNvSpPr>
            <a:spLocks noGrp="1"/>
          </p:cNvSpPr>
          <p:nvPr>
            <p:ph idx="1"/>
          </p:nvPr>
        </p:nvSpPr>
        <p:spPr>
          <a:xfrm>
            <a:off x="457200" y="1325562"/>
            <a:ext cx="8229600" cy="4694238"/>
          </a:xfrm>
        </p:spPr>
        <p:txBody>
          <a:bodyPr>
            <a:normAutofit fontScale="77500" lnSpcReduction="20000"/>
          </a:bodyPr>
          <a:lstStyle/>
          <a:p>
            <a:r>
              <a:rPr lang="en-US" dirty="0"/>
              <a:t>During the design process, you should at least try to capture the following elements in a single document:</a:t>
            </a:r>
          </a:p>
          <a:p>
            <a:pPr lvl="1"/>
            <a:r>
              <a:rPr lang="en-US" dirty="0" smtClean="0"/>
              <a:t>The </a:t>
            </a:r>
            <a:r>
              <a:rPr lang="en-US" dirty="0"/>
              <a:t>primary presentation: the diagram that represents the structure that you produced</a:t>
            </a:r>
          </a:p>
          <a:p>
            <a:pPr lvl="1"/>
            <a:r>
              <a:rPr lang="en-US" dirty="0" smtClean="0"/>
              <a:t>The </a:t>
            </a:r>
            <a:r>
              <a:rPr lang="en-US" dirty="0"/>
              <a:t>element responsibilities table: it will help you record the responsibilities of the elements that are present in the structure</a:t>
            </a:r>
          </a:p>
          <a:p>
            <a:pPr lvl="1"/>
            <a:r>
              <a:rPr lang="en-US" dirty="0" smtClean="0"/>
              <a:t>The </a:t>
            </a:r>
            <a:r>
              <a:rPr lang="en-US" dirty="0"/>
              <a:t>relevant design decisions, and their </a:t>
            </a:r>
            <a:r>
              <a:rPr lang="en-US" dirty="0" smtClean="0"/>
              <a:t>rationales</a:t>
            </a:r>
            <a:endParaRPr lang="en-US" dirty="0"/>
          </a:p>
          <a:p>
            <a:r>
              <a:rPr lang="en-US" dirty="0"/>
              <a:t>You might also capture two other pieces of information:</a:t>
            </a:r>
          </a:p>
          <a:p>
            <a:pPr lvl="1"/>
            <a:r>
              <a:rPr lang="en-US" dirty="0" smtClean="0"/>
              <a:t>A </a:t>
            </a:r>
            <a:r>
              <a:rPr lang="en-US" dirty="0"/>
              <a:t>runtime representation of the element’s interaction—for example, a sequence diagram</a:t>
            </a:r>
          </a:p>
          <a:p>
            <a:pPr lvl="1"/>
            <a:r>
              <a:rPr lang="en-US" dirty="0" smtClean="0"/>
              <a:t>The </a:t>
            </a:r>
            <a:r>
              <a:rPr lang="en-US" dirty="0"/>
              <a:t>initial interface specifications (which can also be captured in a separate document)</a:t>
            </a:r>
            <a:endParaRPr lang="en-CA" dirty="0"/>
          </a:p>
        </p:txBody>
      </p:sp>
    </p:spTree>
    <p:extLst>
      <p:ext uri="{BB962C8B-B14F-4D97-AF65-F5344CB8AC3E}">
        <p14:creationId xmlns:p14="http://schemas.microsoft.com/office/powerpoint/2010/main" val="293460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Recording Design Decisions</a:t>
            </a:r>
          </a:p>
        </p:txBody>
      </p:sp>
      <p:sp>
        <p:nvSpPr>
          <p:cNvPr id="3" name="Content Placeholder 2"/>
          <p:cNvSpPr>
            <a:spLocks noGrp="1"/>
          </p:cNvSpPr>
          <p:nvPr>
            <p:ph idx="1"/>
          </p:nvPr>
        </p:nvSpPr>
        <p:spPr>
          <a:xfrm>
            <a:off x="457200" y="1325563"/>
            <a:ext cx="8229600" cy="2484438"/>
          </a:xfrm>
        </p:spPr>
        <p:txBody>
          <a:bodyPr>
            <a:normAutofit fontScale="70000" lnSpcReduction="20000"/>
          </a:bodyPr>
          <a:lstStyle/>
          <a:p>
            <a:r>
              <a:rPr lang="en-US" dirty="0"/>
              <a:t>When you study a diagram that represents an architecture, you see the end product of a thought process, but it may not be easy to understand the decisions that were made to achieve this result. </a:t>
            </a:r>
            <a:endParaRPr lang="en-US" dirty="0" smtClean="0"/>
          </a:p>
          <a:p>
            <a:r>
              <a:rPr lang="en-US" dirty="0"/>
              <a:t>You might think that recording design decisions is a tedious task</a:t>
            </a:r>
            <a:r>
              <a:rPr lang="en-US" dirty="0" smtClean="0"/>
              <a:t>.</a:t>
            </a:r>
          </a:p>
          <a:p>
            <a:pPr lvl="1"/>
            <a:r>
              <a:rPr lang="en-US" dirty="0" smtClean="0"/>
              <a:t>In </a:t>
            </a:r>
            <a:r>
              <a:rPr lang="en-US" dirty="0"/>
              <a:t>reality, depending on the criticality of the system being developed, you can adjust </a:t>
            </a:r>
            <a:r>
              <a:rPr lang="en-US" dirty="0" smtClean="0"/>
              <a:t>the </a:t>
            </a:r>
            <a:r>
              <a:rPr lang="en-US" dirty="0"/>
              <a:t>amount of information that is recorded. </a:t>
            </a:r>
            <a:endParaRPr lang="en-US" dirty="0" smtClean="0"/>
          </a:p>
          <a:p>
            <a:r>
              <a:rPr lang="en-US" dirty="0" smtClean="0"/>
              <a:t>Use a Table </a:t>
            </a:r>
            <a:r>
              <a:rPr lang="en-US" dirty="0"/>
              <a:t>to Document Design Decisions</a:t>
            </a:r>
            <a:endParaRPr lang="en-CA" dirty="0"/>
          </a:p>
        </p:txBody>
      </p:sp>
      <p:pic>
        <p:nvPicPr>
          <p:cNvPr id="4" name="Picture 3"/>
          <p:cNvPicPr>
            <a:picLocks noChangeAspect="1"/>
          </p:cNvPicPr>
          <p:nvPr/>
        </p:nvPicPr>
        <p:blipFill>
          <a:blip r:embed="rId2"/>
          <a:stretch>
            <a:fillRect/>
          </a:stretch>
        </p:blipFill>
        <p:spPr>
          <a:xfrm>
            <a:off x="228600" y="3992564"/>
            <a:ext cx="6429375" cy="2647950"/>
          </a:xfrm>
          <a:prstGeom prst="rect">
            <a:avLst/>
          </a:prstGeom>
        </p:spPr>
      </p:pic>
    </p:spTree>
    <p:extLst>
      <p:ext uri="{BB962C8B-B14F-4D97-AF65-F5344CB8AC3E}">
        <p14:creationId xmlns:p14="http://schemas.microsoft.com/office/powerpoint/2010/main" val="16362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 Design Kanban Board</a:t>
            </a:r>
            <a:endParaRPr lang="en-CA" dirty="0"/>
          </a:p>
        </p:txBody>
      </p:sp>
      <p:sp>
        <p:nvSpPr>
          <p:cNvPr id="3" name="Content Placeholder 2"/>
          <p:cNvSpPr>
            <a:spLocks noGrp="1"/>
          </p:cNvSpPr>
          <p:nvPr>
            <p:ph idx="1"/>
          </p:nvPr>
        </p:nvSpPr>
        <p:spPr>
          <a:xfrm>
            <a:off x="457200" y="1325563"/>
            <a:ext cx="8229600" cy="1189038"/>
          </a:xfrm>
        </p:spPr>
        <p:txBody>
          <a:bodyPr>
            <a:normAutofit fontScale="85000" lnSpcReduction="20000"/>
          </a:bodyPr>
          <a:lstStyle/>
          <a:p>
            <a:r>
              <a:rPr lang="en-US" dirty="0"/>
              <a:t>As design is performed in rounds and as a series of iterations within these rounds, you need to have a way of tracking the design’s degree of advancement</a:t>
            </a:r>
            <a:r>
              <a:rPr lang="en-US" dirty="0" smtClean="0"/>
              <a:t>.</a:t>
            </a:r>
          </a:p>
          <a:p>
            <a:endParaRPr lang="en-CA" dirty="0"/>
          </a:p>
        </p:txBody>
      </p:sp>
      <p:pic>
        <p:nvPicPr>
          <p:cNvPr id="4" name="Picture 3"/>
          <p:cNvPicPr>
            <a:picLocks noChangeAspect="1"/>
          </p:cNvPicPr>
          <p:nvPr/>
        </p:nvPicPr>
        <p:blipFill>
          <a:blip r:embed="rId2"/>
          <a:stretch>
            <a:fillRect/>
          </a:stretch>
        </p:blipFill>
        <p:spPr>
          <a:xfrm>
            <a:off x="838200" y="2546132"/>
            <a:ext cx="5867400" cy="4064153"/>
          </a:xfrm>
          <a:prstGeom prst="rect">
            <a:avLst/>
          </a:prstGeom>
        </p:spPr>
      </p:pic>
    </p:spTree>
    <p:extLst>
      <p:ext uri="{BB962C8B-B14F-4D97-AF65-F5344CB8AC3E}">
        <p14:creationId xmlns:p14="http://schemas.microsoft.com/office/powerpoint/2010/main" val="335656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Inputs and Outputs</a:t>
            </a:r>
            <a:endParaRPr lang="en-US" dirty="0"/>
          </a:p>
        </p:txBody>
      </p:sp>
      <p:sp>
        <p:nvSpPr>
          <p:cNvPr id="4" name="Footer Placeholder 3"/>
          <p:cNvSpPr>
            <a:spLocks noGrp="1"/>
          </p:cNvSpPr>
          <p:nvPr>
            <p:ph type="ftr" sz="quarter" idx="11"/>
          </p:nvPr>
        </p:nvSpPr>
        <p:spPr>
          <a:xfrm>
            <a:off x="457200" y="6219056"/>
            <a:ext cx="5562600" cy="502419"/>
          </a:xfrm>
        </p:spPr>
        <p:txBody>
          <a:bodyPr/>
          <a:lstStyle/>
          <a:p>
            <a:r>
              <a:rPr lang="en-AU" smtClean="0"/>
              <a:t>© Len Bass, Paul Clements, Rick Kazman, distributed under Creative Commons Attribution License</a:t>
            </a:r>
            <a:endParaRPr lang="en-AU" dirty="0"/>
          </a:p>
        </p:txBody>
      </p:sp>
      <p:sp>
        <p:nvSpPr>
          <p:cNvPr id="5" name="Rounded Rectangle 4"/>
          <p:cNvSpPr/>
          <p:nvPr/>
        </p:nvSpPr>
        <p:spPr>
          <a:xfrm>
            <a:off x="2699792" y="2708920"/>
            <a:ext cx="302433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ADD Process</a:t>
            </a:r>
            <a:endParaRPr lang="en-US" sz="2800" dirty="0">
              <a:solidFill>
                <a:schemeClr val="tx1"/>
              </a:solidFill>
            </a:endParaRPr>
          </a:p>
        </p:txBody>
      </p:sp>
      <p:sp>
        <p:nvSpPr>
          <p:cNvPr id="6" name="TextBox 5"/>
          <p:cNvSpPr txBox="1"/>
          <p:nvPr/>
        </p:nvSpPr>
        <p:spPr>
          <a:xfrm>
            <a:off x="191276" y="2780928"/>
            <a:ext cx="1932452" cy="1569660"/>
          </a:xfrm>
          <a:prstGeom prst="rect">
            <a:avLst/>
          </a:prstGeom>
          <a:noFill/>
        </p:spPr>
        <p:txBody>
          <a:bodyPr wrap="none" rtlCol="0">
            <a:spAutoFit/>
          </a:bodyPr>
          <a:lstStyle/>
          <a:p>
            <a:pPr algn="l"/>
            <a:r>
              <a:rPr lang="en-US" sz="2400" dirty="0" smtClean="0"/>
              <a:t>Requirements</a:t>
            </a:r>
          </a:p>
          <a:p>
            <a:pPr marL="285750" indent="-285750" algn="l">
              <a:buFont typeface="Arial" pitchFamily="34" charset="0"/>
              <a:buChar char="•"/>
            </a:pPr>
            <a:r>
              <a:rPr lang="en-US" sz="2400" dirty="0" smtClean="0"/>
              <a:t>Functional</a:t>
            </a:r>
          </a:p>
          <a:p>
            <a:pPr marL="285750" indent="-285750" algn="l">
              <a:buFont typeface="Arial" pitchFamily="34" charset="0"/>
              <a:buChar char="•"/>
            </a:pPr>
            <a:r>
              <a:rPr lang="en-US" sz="2400" dirty="0" smtClean="0"/>
              <a:t>Quality</a:t>
            </a:r>
          </a:p>
          <a:p>
            <a:pPr marL="285750" indent="-285750" algn="l">
              <a:buFont typeface="Arial" pitchFamily="34" charset="0"/>
              <a:buChar char="•"/>
            </a:pPr>
            <a:r>
              <a:rPr lang="en-US" sz="2400" dirty="0"/>
              <a:t>C</a:t>
            </a:r>
            <a:r>
              <a:rPr lang="en-US" sz="2400" dirty="0" smtClean="0"/>
              <a:t>onstraints</a:t>
            </a:r>
            <a:endParaRPr lang="en-US" sz="2400" dirty="0"/>
          </a:p>
        </p:txBody>
      </p:sp>
      <p:sp>
        <p:nvSpPr>
          <p:cNvPr id="9" name="TextBox 8"/>
          <p:cNvSpPr txBox="1"/>
          <p:nvPr/>
        </p:nvSpPr>
        <p:spPr>
          <a:xfrm>
            <a:off x="6444208" y="2780928"/>
            <a:ext cx="2845778" cy="1569660"/>
          </a:xfrm>
          <a:prstGeom prst="rect">
            <a:avLst/>
          </a:prstGeom>
          <a:noFill/>
        </p:spPr>
        <p:txBody>
          <a:bodyPr wrap="square" rtlCol="0">
            <a:spAutoFit/>
          </a:bodyPr>
          <a:lstStyle/>
          <a:p>
            <a:pPr algn="l"/>
            <a:r>
              <a:rPr lang="en-US" sz="2400" dirty="0" smtClean="0"/>
              <a:t>Containers</a:t>
            </a:r>
          </a:p>
          <a:p>
            <a:pPr marL="285750" indent="-285750" algn="l">
              <a:buFont typeface="Arial" pitchFamily="34" charset="0"/>
              <a:buChar char="•"/>
            </a:pPr>
            <a:r>
              <a:rPr lang="en-US" sz="2400" dirty="0" smtClean="0"/>
              <a:t>Responsibilities </a:t>
            </a:r>
          </a:p>
          <a:p>
            <a:pPr marL="285750" indent="-285750" algn="l">
              <a:buFont typeface="Arial" pitchFamily="34" charset="0"/>
              <a:buChar char="•"/>
            </a:pPr>
            <a:r>
              <a:rPr lang="en-US" sz="2400" dirty="0"/>
              <a:t>I</a:t>
            </a:r>
            <a:r>
              <a:rPr lang="en-US" sz="2400" dirty="0" smtClean="0"/>
              <a:t>nteractions</a:t>
            </a:r>
          </a:p>
          <a:p>
            <a:pPr marL="285750" indent="-285750" algn="l">
              <a:buFont typeface="Arial" pitchFamily="34" charset="0"/>
              <a:buChar char="•"/>
            </a:pPr>
            <a:r>
              <a:rPr lang="en-US" sz="2400" dirty="0" smtClean="0"/>
              <a:t>Information flow</a:t>
            </a:r>
            <a:endParaRPr lang="en-US" sz="2400" dirty="0"/>
          </a:p>
        </p:txBody>
      </p:sp>
      <p:sp>
        <p:nvSpPr>
          <p:cNvPr id="11" name="Right Arrow 10"/>
          <p:cNvSpPr/>
          <p:nvPr/>
        </p:nvSpPr>
        <p:spPr>
          <a:xfrm>
            <a:off x="5724128"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979712"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412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232946"/>
            <a:ext cx="8229600" cy="677108"/>
          </a:xfrm>
          <a:prstGeom prst="rect">
            <a:avLst/>
          </a:prstGeom>
        </p:spPr>
        <p:txBody>
          <a:bodyPr vert="horz" wrap="square" lIns="0" tIns="0" rIns="0" bIns="0" rtlCol="0">
            <a:spAutoFit/>
          </a:bodyPr>
          <a:lstStyle/>
          <a:p>
            <a:pPr marL="3107690">
              <a:lnSpc>
                <a:spcPct val="100000"/>
              </a:lnSpc>
            </a:pPr>
            <a:r>
              <a:rPr lang="en-US" spc="-5" dirty="0" smtClean="0"/>
              <a:t>Steps in ADD</a:t>
            </a:r>
            <a:endParaRPr dirty="0"/>
          </a:p>
        </p:txBody>
      </p:sp>
      <p:grpSp>
        <p:nvGrpSpPr>
          <p:cNvPr id="107" name="Group 106"/>
          <p:cNvGrpSpPr/>
          <p:nvPr/>
        </p:nvGrpSpPr>
        <p:grpSpPr>
          <a:xfrm>
            <a:off x="583820" y="5373699"/>
            <a:ext cx="2086355" cy="797051"/>
            <a:chOff x="6943342" y="5992367"/>
            <a:chExt cx="2086355" cy="797051"/>
          </a:xfrm>
        </p:grpSpPr>
        <p:sp>
          <p:nvSpPr>
            <p:cNvPr id="2" name="object 2"/>
            <p:cNvSpPr/>
            <p:nvPr/>
          </p:nvSpPr>
          <p:spPr>
            <a:xfrm>
              <a:off x="6943342" y="5992367"/>
              <a:ext cx="2086355" cy="797051"/>
            </a:xfrm>
            <a:prstGeom prst="rect">
              <a:avLst/>
            </a:prstGeom>
            <a:blipFill>
              <a:blip r:embed="rId3" cstate="print"/>
              <a:stretch>
                <a:fillRect/>
              </a:stretch>
            </a:blipFill>
          </p:spPr>
          <p:txBody>
            <a:bodyPr wrap="square" lIns="0" tIns="0" rIns="0" bIns="0" rtlCol="0"/>
            <a:lstStyle/>
            <a:p>
              <a:endParaRPr/>
            </a:p>
          </p:txBody>
        </p:sp>
        <p:sp>
          <p:nvSpPr>
            <p:cNvPr id="99" name="object 99"/>
            <p:cNvSpPr/>
            <p:nvPr/>
          </p:nvSpPr>
          <p:spPr>
            <a:xfrm>
              <a:off x="7042404" y="6094476"/>
              <a:ext cx="528827" cy="248411"/>
            </a:xfrm>
            <a:prstGeom prst="rect">
              <a:avLst/>
            </a:prstGeom>
            <a:blipFill>
              <a:blip r:embed="rId4" cstate="print"/>
              <a:stretch>
                <a:fillRect/>
              </a:stretch>
            </a:blipFill>
          </p:spPr>
          <p:txBody>
            <a:bodyPr wrap="square" lIns="0" tIns="0" rIns="0" bIns="0" rtlCol="0"/>
            <a:lstStyle/>
            <a:p>
              <a:endParaRPr/>
            </a:p>
          </p:txBody>
        </p:sp>
        <p:sp>
          <p:nvSpPr>
            <p:cNvPr id="100" name="object 100"/>
            <p:cNvSpPr/>
            <p:nvPr/>
          </p:nvSpPr>
          <p:spPr>
            <a:xfrm>
              <a:off x="7089647" y="6118859"/>
              <a:ext cx="434340" cy="153670"/>
            </a:xfrm>
            <a:custGeom>
              <a:avLst/>
              <a:gdLst/>
              <a:ahLst/>
              <a:cxnLst/>
              <a:rect l="l" t="t" r="r" b="b"/>
              <a:pathLst>
                <a:path w="434340" h="153670">
                  <a:moveTo>
                    <a:pt x="434340" y="0"/>
                  </a:moveTo>
                  <a:lnTo>
                    <a:pt x="0" y="0"/>
                  </a:lnTo>
                  <a:lnTo>
                    <a:pt x="0" y="145173"/>
                  </a:lnTo>
                  <a:lnTo>
                    <a:pt x="31001" y="148678"/>
                  </a:lnTo>
                  <a:lnTo>
                    <a:pt x="59070" y="151157"/>
                  </a:lnTo>
                  <a:lnTo>
                    <a:pt x="84533" y="152701"/>
                  </a:lnTo>
                  <a:lnTo>
                    <a:pt x="107716" y="153403"/>
                  </a:lnTo>
                  <a:lnTo>
                    <a:pt x="128944" y="153354"/>
                  </a:lnTo>
                  <a:lnTo>
                    <a:pt x="184160" y="149612"/>
                  </a:lnTo>
                  <a:lnTo>
                    <a:pt x="267499" y="136888"/>
                  </a:lnTo>
                  <a:lnTo>
                    <a:pt x="285795" y="134194"/>
                  </a:lnTo>
                  <a:lnTo>
                    <a:pt x="326623" y="129387"/>
                  </a:lnTo>
                  <a:lnTo>
                    <a:pt x="375269" y="125966"/>
                  </a:lnTo>
                  <a:lnTo>
                    <a:pt x="434340" y="124663"/>
                  </a:lnTo>
                  <a:lnTo>
                    <a:pt x="434340" y="0"/>
                  </a:lnTo>
                  <a:close/>
                </a:path>
              </a:pathLst>
            </a:custGeom>
            <a:solidFill>
              <a:srgbClr val="953735"/>
            </a:solidFill>
          </p:spPr>
          <p:txBody>
            <a:bodyPr wrap="square" lIns="0" tIns="0" rIns="0" bIns="0" rtlCol="0"/>
            <a:lstStyle/>
            <a:p>
              <a:endParaRPr/>
            </a:p>
          </p:txBody>
        </p:sp>
        <p:sp>
          <p:nvSpPr>
            <p:cNvPr id="101" name="object 101"/>
            <p:cNvSpPr/>
            <p:nvPr/>
          </p:nvSpPr>
          <p:spPr>
            <a:xfrm>
              <a:off x="7089647" y="6118859"/>
              <a:ext cx="434340" cy="153670"/>
            </a:xfrm>
            <a:custGeom>
              <a:avLst/>
              <a:gdLst/>
              <a:ahLst/>
              <a:cxnLst/>
              <a:rect l="l" t="t" r="r" b="b"/>
              <a:pathLst>
                <a:path w="434340" h="153670">
                  <a:moveTo>
                    <a:pt x="0" y="0"/>
                  </a:moveTo>
                  <a:lnTo>
                    <a:pt x="434340" y="0"/>
                  </a:lnTo>
                  <a:lnTo>
                    <a:pt x="434340" y="124663"/>
                  </a:lnTo>
                  <a:lnTo>
                    <a:pt x="403338" y="125004"/>
                  </a:lnTo>
                  <a:lnTo>
                    <a:pt x="375269" y="125966"/>
                  </a:lnTo>
                  <a:lnTo>
                    <a:pt x="326623" y="129387"/>
                  </a:lnTo>
                  <a:lnTo>
                    <a:pt x="285795" y="134194"/>
                  </a:lnTo>
                  <a:lnTo>
                    <a:pt x="233512" y="142402"/>
                  </a:lnTo>
                  <a:lnTo>
                    <a:pt x="217170" y="145038"/>
                  </a:lnTo>
                  <a:lnTo>
                    <a:pt x="166840" y="151367"/>
                  </a:lnTo>
                  <a:lnTo>
                    <a:pt x="107716" y="153403"/>
                  </a:lnTo>
                  <a:lnTo>
                    <a:pt x="84533" y="152701"/>
                  </a:lnTo>
                  <a:lnTo>
                    <a:pt x="59070" y="151157"/>
                  </a:lnTo>
                  <a:lnTo>
                    <a:pt x="31001" y="148678"/>
                  </a:lnTo>
                  <a:lnTo>
                    <a:pt x="0" y="145173"/>
                  </a:lnTo>
                  <a:lnTo>
                    <a:pt x="0" y="0"/>
                  </a:lnTo>
                  <a:close/>
                </a:path>
              </a:pathLst>
            </a:custGeom>
            <a:ln w="9144">
              <a:solidFill>
                <a:srgbClr val="000000"/>
              </a:solidFill>
            </a:ln>
          </p:spPr>
          <p:txBody>
            <a:bodyPr wrap="square" lIns="0" tIns="0" rIns="0" bIns="0" rtlCol="0"/>
            <a:lstStyle/>
            <a:p>
              <a:endParaRPr/>
            </a:p>
          </p:txBody>
        </p:sp>
        <p:sp>
          <p:nvSpPr>
            <p:cNvPr id="102" name="object 102"/>
            <p:cNvSpPr/>
            <p:nvPr/>
          </p:nvSpPr>
          <p:spPr>
            <a:xfrm>
              <a:off x="7042404" y="6466332"/>
              <a:ext cx="528827" cy="214883"/>
            </a:xfrm>
            <a:prstGeom prst="rect">
              <a:avLst/>
            </a:prstGeom>
            <a:blipFill>
              <a:blip r:embed="rId5" cstate="print"/>
              <a:stretch>
                <a:fillRect/>
              </a:stretch>
            </a:blipFill>
          </p:spPr>
          <p:txBody>
            <a:bodyPr wrap="square" lIns="0" tIns="0" rIns="0" bIns="0" rtlCol="0"/>
            <a:lstStyle/>
            <a:p>
              <a:endParaRPr/>
            </a:p>
          </p:txBody>
        </p:sp>
        <p:sp>
          <p:nvSpPr>
            <p:cNvPr id="103" name="object 103"/>
            <p:cNvSpPr/>
            <p:nvPr/>
          </p:nvSpPr>
          <p:spPr>
            <a:xfrm>
              <a:off x="7089647" y="6490715"/>
              <a:ext cx="434340" cy="120650"/>
            </a:xfrm>
            <a:custGeom>
              <a:avLst/>
              <a:gdLst/>
              <a:ahLst/>
              <a:cxnLst/>
              <a:rect l="l" t="t" r="r" b="b"/>
              <a:pathLst>
                <a:path w="434340" h="120650">
                  <a:moveTo>
                    <a:pt x="0" y="0"/>
                  </a:moveTo>
                  <a:lnTo>
                    <a:pt x="434340" y="0"/>
                  </a:lnTo>
                  <a:lnTo>
                    <a:pt x="434340" y="120396"/>
                  </a:lnTo>
                  <a:lnTo>
                    <a:pt x="0" y="120396"/>
                  </a:lnTo>
                  <a:lnTo>
                    <a:pt x="0" y="0"/>
                  </a:lnTo>
                  <a:close/>
                </a:path>
              </a:pathLst>
            </a:custGeom>
            <a:solidFill>
              <a:srgbClr val="558ED5"/>
            </a:solidFill>
          </p:spPr>
          <p:txBody>
            <a:bodyPr wrap="square" lIns="0" tIns="0" rIns="0" bIns="0" rtlCol="0"/>
            <a:lstStyle/>
            <a:p>
              <a:endParaRPr/>
            </a:p>
          </p:txBody>
        </p:sp>
        <p:sp>
          <p:nvSpPr>
            <p:cNvPr id="104" name="object 104"/>
            <p:cNvSpPr/>
            <p:nvPr/>
          </p:nvSpPr>
          <p:spPr>
            <a:xfrm>
              <a:off x="7089647" y="6490715"/>
              <a:ext cx="434340" cy="120650"/>
            </a:xfrm>
            <a:custGeom>
              <a:avLst/>
              <a:gdLst/>
              <a:ahLst/>
              <a:cxnLst/>
              <a:rect l="l" t="t" r="r" b="b"/>
              <a:pathLst>
                <a:path w="434340" h="120650">
                  <a:moveTo>
                    <a:pt x="0" y="0"/>
                  </a:moveTo>
                  <a:lnTo>
                    <a:pt x="434340" y="0"/>
                  </a:lnTo>
                  <a:lnTo>
                    <a:pt x="434340" y="120396"/>
                  </a:lnTo>
                  <a:lnTo>
                    <a:pt x="0" y="120396"/>
                  </a:lnTo>
                  <a:lnTo>
                    <a:pt x="0" y="0"/>
                  </a:lnTo>
                  <a:close/>
                </a:path>
              </a:pathLst>
            </a:custGeom>
            <a:ln w="9144">
              <a:solidFill>
                <a:srgbClr val="000000"/>
              </a:solidFill>
            </a:ln>
          </p:spPr>
          <p:txBody>
            <a:bodyPr wrap="square" lIns="0" tIns="0" rIns="0" bIns="0" rtlCol="0"/>
            <a:lstStyle/>
            <a:p>
              <a:endParaRPr/>
            </a:p>
          </p:txBody>
        </p:sp>
        <p:sp>
          <p:nvSpPr>
            <p:cNvPr id="105" name="object 105"/>
            <p:cNvSpPr txBox="1"/>
            <p:nvPr/>
          </p:nvSpPr>
          <p:spPr>
            <a:xfrm>
              <a:off x="6990588" y="6016752"/>
              <a:ext cx="1991995" cy="702945"/>
            </a:xfrm>
            <a:prstGeom prst="rect">
              <a:avLst/>
            </a:prstGeom>
            <a:ln w="9144">
              <a:solidFill>
                <a:srgbClr val="000000"/>
              </a:solidFill>
            </a:ln>
          </p:spPr>
          <p:txBody>
            <a:bodyPr vert="horz" wrap="square" lIns="0" tIns="0" rIns="0" bIns="0" rtlCol="0">
              <a:spAutoFit/>
            </a:bodyPr>
            <a:lstStyle/>
            <a:p>
              <a:pPr marL="609600" marR="81915">
                <a:lnSpc>
                  <a:spcPct val="200000"/>
                </a:lnSpc>
              </a:pPr>
              <a:r>
                <a:rPr sz="1200" spc="-10" dirty="0">
                  <a:latin typeface="Calibri"/>
                  <a:cs typeface="Calibri"/>
                </a:rPr>
                <a:t>I</a:t>
              </a:r>
              <a:r>
                <a:rPr sz="1200" spc="5" dirty="0">
                  <a:latin typeface="Calibri"/>
                  <a:cs typeface="Calibri"/>
                </a:rPr>
                <a:t>nput</a:t>
              </a:r>
              <a:r>
                <a:rPr sz="1200" spc="-35" dirty="0">
                  <a:latin typeface="Calibri"/>
                  <a:cs typeface="Calibri"/>
                </a:rPr>
                <a:t>/</a:t>
              </a:r>
              <a:r>
                <a:rPr sz="1200" dirty="0">
                  <a:latin typeface="Calibri"/>
                  <a:cs typeface="Calibri"/>
                </a:rPr>
                <a:t>o</a:t>
              </a:r>
              <a:r>
                <a:rPr sz="1200" spc="5" dirty="0">
                  <a:latin typeface="Calibri"/>
                  <a:cs typeface="Calibri"/>
                </a:rPr>
                <a:t>u</a:t>
              </a:r>
              <a:r>
                <a:rPr sz="1200" spc="-10" dirty="0">
                  <a:latin typeface="Calibri"/>
                  <a:cs typeface="Calibri"/>
                </a:rPr>
                <a:t>tpu</a:t>
              </a:r>
              <a:r>
                <a:rPr sz="1200" spc="-5" dirty="0">
                  <a:latin typeface="Calibri"/>
                  <a:cs typeface="Calibri"/>
                </a:rPr>
                <a:t>t</a:t>
              </a:r>
              <a:r>
                <a:rPr sz="1200" spc="-40" dirty="0">
                  <a:latin typeface="Calibri"/>
                  <a:cs typeface="Calibri"/>
                </a:rPr>
                <a:t> </a:t>
              </a:r>
              <a:r>
                <a:rPr sz="1200" dirty="0">
                  <a:latin typeface="Calibri"/>
                  <a:cs typeface="Calibri"/>
                </a:rPr>
                <a:t>a</a:t>
              </a:r>
              <a:r>
                <a:rPr sz="1200" spc="-5" dirty="0">
                  <a:latin typeface="Calibri"/>
                  <a:cs typeface="Calibri"/>
                </a:rPr>
                <a:t>r</a:t>
              </a:r>
              <a:r>
                <a:rPr sz="1200" spc="5" dirty="0">
                  <a:latin typeface="Calibri"/>
                  <a:cs typeface="Calibri"/>
                </a:rPr>
                <a:t>t</a:t>
              </a:r>
              <a:r>
                <a:rPr sz="1200" dirty="0">
                  <a:latin typeface="Calibri"/>
                  <a:cs typeface="Calibri"/>
                </a:rPr>
                <a:t>i</a:t>
              </a:r>
              <a:r>
                <a:rPr sz="1200" spc="-20" dirty="0">
                  <a:latin typeface="Calibri"/>
                  <a:cs typeface="Calibri"/>
                </a:rPr>
                <a:t>f</a:t>
              </a:r>
              <a:r>
                <a:rPr sz="1200" dirty="0">
                  <a:latin typeface="Calibri"/>
                  <a:cs typeface="Calibri"/>
                </a:rPr>
                <a:t>a</a:t>
              </a:r>
              <a:r>
                <a:rPr sz="1200" spc="-10" dirty="0">
                  <a:latin typeface="Calibri"/>
                  <a:cs typeface="Calibri"/>
                </a:rPr>
                <a:t>c</a:t>
              </a:r>
              <a:r>
                <a:rPr sz="1200" spc="-5" dirty="0">
                  <a:latin typeface="Calibri"/>
                  <a:cs typeface="Calibri"/>
                </a:rPr>
                <a:t>t P</a:t>
              </a:r>
              <a:r>
                <a:rPr sz="1200" spc="-30" dirty="0">
                  <a:latin typeface="Calibri"/>
                  <a:cs typeface="Calibri"/>
                </a:rPr>
                <a:t>r</a:t>
              </a:r>
              <a:r>
                <a:rPr sz="1200" dirty="0">
                  <a:latin typeface="Calibri"/>
                  <a:cs typeface="Calibri"/>
                </a:rPr>
                <a:t>o</a:t>
              </a:r>
              <a:r>
                <a:rPr sz="1200" spc="-10" dirty="0">
                  <a:latin typeface="Calibri"/>
                  <a:cs typeface="Calibri"/>
                </a:rPr>
                <a:t>ce</a:t>
              </a:r>
              <a:r>
                <a:rPr sz="1200" spc="-5" dirty="0">
                  <a:latin typeface="Calibri"/>
                  <a:cs typeface="Calibri"/>
                </a:rPr>
                <a:t>s</a:t>
              </a:r>
              <a:r>
                <a:rPr sz="1200" dirty="0">
                  <a:latin typeface="Calibri"/>
                  <a:cs typeface="Calibri"/>
                </a:rPr>
                <a:t>s</a:t>
              </a:r>
              <a:r>
                <a:rPr sz="1200" spc="25" dirty="0">
                  <a:latin typeface="Calibri"/>
                  <a:cs typeface="Calibri"/>
                </a:rPr>
                <a:t> </a:t>
              </a:r>
              <a:r>
                <a:rPr sz="1200" spc="-15" dirty="0">
                  <a:latin typeface="Calibri"/>
                  <a:cs typeface="Calibri"/>
                </a:rPr>
                <a:t>st</a:t>
              </a:r>
              <a:r>
                <a:rPr sz="1200" spc="-10" dirty="0">
                  <a:latin typeface="Calibri"/>
                  <a:cs typeface="Calibri"/>
                </a:rPr>
                <a:t>e</a:t>
              </a:r>
              <a:r>
                <a:rPr sz="1200" dirty="0">
                  <a:latin typeface="Calibri"/>
                  <a:cs typeface="Calibri"/>
                </a:rPr>
                <a:t>p</a:t>
              </a:r>
              <a:endParaRPr sz="1200">
                <a:latin typeface="Calibri"/>
                <a:cs typeface="Calibri"/>
              </a:endParaRPr>
            </a:p>
          </p:txBody>
        </p:sp>
      </p:grpSp>
      <p:grpSp>
        <p:nvGrpSpPr>
          <p:cNvPr id="108" name="Group 107"/>
          <p:cNvGrpSpPr/>
          <p:nvPr/>
        </p:nvGrpSpPr>
        <p:grpSpPr>
          <a:xfrm>
            <a:off x="1597152" y="1309116"/>
            <a:ext cx="7149082" cy="5257799"/>
            <a:chOff x="1597152" y="1309116"/>
            <a:chExt cx="7149082" cy="5257799"/>
          </a:xfrm>
        </p:grpSpPr>
        <p:sp>
          <p:nvSpPr>
            <p:cNvPr id="4" name="object 4"/>
            <p:cNvSpPr/>
            <p:nvPr/>
          </p:nvSpPr>
          <p:spPr>
            <a:xfrm>
              <a:off x="1597152" y="1309116"/>
              <a:ext cx="1434083" cy="566927"/>
            </a:xfrm>
            <a:prstGeom prst="rect">
              <a:avLst/>
            </a:prstGeom>
            <a:blipFill>
              <a:blip r:embed="rId6" cstate="print"/>
              <a:stretch>
                <a:fillRect/>
              </a:stretch>
            </a:blipFill>
          </p:spPr>
          <p:txBody>
            <a:bodyPr wrap="square" lIns="0" tIns="0" rIns="0" bIns="0" rtlCol="0"/>
            <a:lstStyle/>
            <a:p>
              <a:endParaRPr/>
            </a:p>
          </p:txBody>
        </p:sp>
        <p:sp>
          <p:nvSpPr>
            <p:cNvPr id="5" name="object 5"/>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 name="object 6"/>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8" name="object 8"/>
            <p:cNvSpPr/>
            <p:nvPr/>
          </p:nvSpPr>
          <p:spPr>
            <a:xfrm>
              <a:off x="3026664" y="1319783"/>
              <a:ext cx="1432559" cy="56692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616502" y="1728914"/>
              <a:ext cx="710132" cy="78549"/>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191255" y="1804174"/>
              <a:ext cx="36995" cy="3289"/>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2" name="object 12"/>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3" name="object 13"/>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4" name="object 14"/>
            <p:cNvSpPr/>
            <p:nvPr/>
          </p:nvSpPr>
          <p:spPr>
            <a:xfrm>
              <a:off x="4454652" y="1330452"/>
              <a:ext cx="1434082" cy="566927"/>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5043678" y="1740407"/>
              <a:ext cx="666749" cy="77723"/>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7" name="object 17"/>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8" name="object 18"/>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9" name="object 19"/>
            <p:cNvSpPr/>
            <p:nvPr/>
          </p:nvSpPr>
          <p:spPr>
            <a:xfrm>
              <a:off x="5884164" y="1330452"/>
              <a:ext cx="1432559" cy="56692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21" name="object 21"/>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2" name="object 22"/>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3" name="object 23"/>
            <p:cNvSpPr/>
            <p:nvPr/>
          </p:nvSpPr>
          <p:spPr>
            <a:xfrm>
              <a:off x="7312152" y="1341120"/>
              <a:ext cx="1434082" cy="566927"/>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5" name="object 25"/>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6" name="object 26"/>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27" name="object 27"/>
            <p:cNvSpPr/>
            <p:nvPr/>
          </p:nvSpPr>
          <p:spPr>
            <a:xfrm>
              <a:off x="3252215" y="2016251"/>
              <a:ext cx="3838955" cy="454151"/>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9" name="object 29"/>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0" name="object 30"/>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1" name="object 31"/>
            <p:cNvSpPr/>
            <p:nvPr/>
          </p:nvSpPr>
          <p:spPr>
            <a:xfrm>
              <a:off x="3252215" y="2581655"/>
              <a:ext cx="3838955" cy="454151"/>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3358896" y="2965564"/>
              <a:ext cx="3649979" cy="91579"/>
            </a:xfrm>
            <a:prstGeom prst="rect">
              <a:avLst/>
            </a:prstGeom>
            <a:blipFill>
              <a:blip r:embed="rId14" cstate="print"/>
              <a:stretch>
                <a:fillRect/>
              </a:stretch>
            </a:blipFill>
          </p:spPr>
          <p:txBody>
            <a:bodyPr wrap="square" lIns="0" tIns="0" rIns="0" bIns="0" rtlCol="0"/>
            <a:lstStyle/>
            <a:p>
              <a:endParaRPr/>
            </a:p>
          </p:txBody>
        </p:sp>
        <p:sp>
          <p:nvSpPr>
            <p:cNvPr id="33" name="object 33"/>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34" name="object 34"/>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5" name="object 35"/>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smtClean="0">
                  <a:solidFill>
                    <a:srgbClr val="FFFFFF"/>
                  </a:solidFill>
                  <a:latin typeface="Calibri"/>
                  <a:cs typeface="Calibri"/>
                </a:rPr>
                <a:t>2</a:t>
              </a:r>
              <a:r>
                <a:rPr sz="900" b="1" spc="-5" dirty="0" smtClean="0">
                  <a:solidFill>
                    <a:srgbClr val="FFFFFF"/>
                  </a:solidFill>
                  <a:latin typeface="Calibri"/>
                  <a:cs typeface="Calibri"/>
                </a:rPr>
                <a:t>:</a:t>
              </a:r>
              <a:r>
                <a:rPr lang="en-US" sz="900" b="1" spc="-5" dirty="0">
                  <a:solidFill>
                    <a:srgbClr val="FFFFFF"/>
                  </a:solidFill>
                  <a:latin typeface="Calibri"/>
                  <a:cs typeface="Calibri"/>
                </a:rPr>
                <a:t> </a:t>
              </a:r>
              <a:r>
                <a:rPr lang="en-US" sz="900" b="1" spc="-5" dirty="0" smtClean="0">
                  <a:solidFill>
                    <a:srgbClr val="FFFFFF"/>
                  </a:solidFill>
                  <a:latin typeface="Calibri"/>
                  <a:cs typeface="Calibri"/>
                </a:rPr>
                <a:t>Establish iteration goal by selecting drivers</a:t>
              </a:r>
              <a:endParaRPr sz="900" dirty="0">
                <a:latin typeface="Calibri"/>
                <a:cs typeface="Calibri"/>
              </a:endParaRPr>
            </a:p>
          </p:txBody>
        </p:sp>
        <p:sp>
          <p:nvSpPr>
            <p:cNvPr id="36" name="object 36"/>
            <p:cNvSpPr/>
            <p:nvPr/>
          </p:nvSpPr>
          <p:spPr>
            <a:xfrm>
              <a:off x="3252215" y="3148583"/>
              <a:ext cx="3838955" cy="452627"/>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8" name="object 38"/>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9" name="object 39"/>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a:latin typeface="Calibri"/>
                <a:cs typeface="Calibri"/>
              </a:endParaRPr>
            </a:p>
          </p:txBody>
        </p:sp>
        <p:sp>
          <p:nvSpPr>
            <p:cNvPr id="40" name="object 40"/>
            <p:cNvSpPr/>
            <p:nvPr/>
          </p:nvSpPr>
          <p:spPr>
            <a:xfrm>
              <a:off x="3252215" y="3713987"/>
              <a:ext cx="3838955" cy="454152"/>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3477767" y="4098125"/>
              <a:ext cx="3415282" cy="9135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3" name="object 43"/>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4" name="object 44"/>
            <p:cNvSpPr/>
            <p:nvPr/>
          </p:nvSpPr>
          <p:spPr>
            <a:xfrm>
              <a:off x="3252215" y="4280915"/>
              <a:ext cx="3838955" cy="452627"/>
            </a:xfrm>
            <a:prstGeom prst="rect">
              <a:avLst/>
            </a:prstGeom>
            <a:blipFill>
              <a:blip r:embed="rId15" cstate="print"/>
              <a:stretch>
                <a:fillRect/>
              </a:stretch>
            </a:blipFill>
          </p:spPr>
          <p:txBody>
            <a:bodyPr wrap="square" lIns="0" tIns="0" rIns="0" bIns="0" rtlCol="0"/>
            <a:lstStyle/>
            <a:p>
              <a:endParaRPr/>
            </a:p>
          </p:txBody>
        </p:sp>
        <p:sp>
          <p:nvSpPr>
            <p:cNvPr id="45" name="object 45"/>
            <p:cNvSpPr/>
            <p:nvPr/>
          </p:nvSpPr>
          <p:spPr>
            <a:xfrm>
              <a:off x="3378708" y="4663275"/>
              <a:ext cx="3610355" cy="93129"/>
            </a:xfrm>
            <a:prstGeom prst="rect">
              <a:avLst/>
            </a:prstGeom>
            <a:blipFill>
              <a:blip r:embed="rId18" cstate="print"/>
              <a:stretch>
                <a:fillRect/>
              </a:stretch>
            </a:blipFill>
          </p:spPr>
          <p:txBody>
            <a:bodyPr wrap="square" lIns="0" tIns="0" rIns="0" bIns="0" rtlCol="0"/>
            <a:lstStyle/>
            <a:p>
              <a:endParaRPr/>
            </a:p>
          </p:txBody>
        </p:sp>
        <p:sp>
          <p:nvSpPr>
            <p:cNvPr id="46" name="object 46"/>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477959" y="3789298"/>
              <a:ext cx="3387090" cy="866904"/>
            </a:xfrm>
            <a:prstGeom prst="rect">
              <a:avLst/>
            </a:prstGeom>
          </p:spPr>
          <p:txBody>
            <a:bodyPr vert="horz" wrap="square" lIns="0" tIns="0" rIns="0" bIns="0" rtlCol="0">
              <a:spAutoFit/>
            </a:bodyPr>
            <a:lstStyle/>
            <a:p>
              <a:pPr marL="111125" marR="104775"/>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lang="en-CA" sz="900" b="1" spc="-5" dirty="0" smtClean="0">
                  <a:solidFill>
                    <a:srgbClr val="FFFFFF"/>
                  </a:solidFill>
                  <a:latin typeface="Calibri"/>
                  <a:cs typeface="Calibri"/>
                </a:rPr>
                <a:t>t</a:t>
              </a:r>
              <a:r>
                <a:rPr lang="en-CA" sz="900" b="1" spc="-10" dirty="0" smtClean="0">
                  <a:solidFill>
                    <a:srgbClr val="FFFFFF"/>
                  </a:solidFill>
                  <a:latin typeface="Calibri"/>
                  <a:cs typeface="Calibri"/>
                </a:rPr>
                <a:t>h</a:t>
              </a:r>
              <a:r>
                <a:rPr lang="en-CA" sz="900" b="1" dirty="0" smtClean="0">
                  <a:solidFill>
                    <a:srgbClr val="FFFFFF"/>
                  </a:solidFill>
                  <a:latin typeface="Calibri"/>
                  <a:cs typeface="Calibri"/>
                </a:rPr>
                <a:t>e </a:t>
              </a:r>
              <a:r>
                <a:rPr lang="en-CA" sz="900" b="1" dirty="0">
                  <a:solidFill>
                    <a:srgbClr val="FFFFFF"/>
                  </a:solidFill>
                  <a:latin typeface="Calibri"/>
                  <a:cs typeface="Calibri"/>
                </a:rPr>
                <a:t>selected drivers</a:t>
              </a:r>
              <a:endParaRPr sz="900" dirty="0">
                <a:latin typeface="Calibri"/>
                <a:cs typeface="Calibri"/>
              </a:endParaRPr>
            </a:p>
            <a:p>
              <a:pPr>
                <a:lnSpc>
                  <a:spcPct val="100000"/>
                </a:lnSpc>
              </a:pPr>
              <a:endParaRPr sz="900" dirty="0">
                <a:latin typeface="Times New Roman"/>
                <a:cs typeface="Times New Roman"/>
              </a:endParaRPr>
            </a:p>
            <a:p>
              <a:pPr>
                <a:lnSpc>
                  <a:spcPct val="100000"/>
                </a:lnSpc>
                <a:spcBef>
                  <a:spcPts val="54"/>
                </a:spcBef>
              </a:pPr>
              <a:endParaRPr sz="1050" dirty="0">
                <a:latin typeface="Times New Roman"/>
                <a:cs typeface="Times New Roman"/>
              </a:endParaRPr>
            </a:p>
            <a:p>
              <a:pPr marL="12700" marR="5080" algn="ctr">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dirty="0">
                <a:latin typeface="Calibri"/>
                <a:cs typeface="Calibri"/>
              </a:endParaRPr>
            </a:p>
          </p:txBody>
        </p:sp>
        <p:sp>
          <p:nvSpPr>
            <p:cNvPr id="49" name="object 49"/>
            <p:cNvSpPr/>
            <p:nvPr/>
          </p:nvSpPr>
          <p:spPr>
            <a:xfrm>
              <a:off x="3252215" y="4846320"/>
              <a:ext cx="3838955" cy="454151"/>
            </a:xfrm>
            <a:prstGeom prst="rect">
              <a:avLst/>
            </a:prstGeom>
            <a:blipFill>
              <a:blip r:embed="rId19" cstate="print"/>
              <a:stretch>
                <a:fillRect/>
              </a:stretch>
            </a:blipFill>
          </p:spPr>
          <p:txBody>
            <a:bodyPr wrap="square" lIns="0" tIns="0" rIns="0" bIns="0" rtlCol="0"/>
            <a:lstStyle/>
            <a:p>
              <a:endParaRPr/>
            </a:p>
          </p:txBody>
        </p:sp>
        <p:sp>
          <p:nvSpPr>
            <p:cNvPr id="50" name="object 50"/>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51" name="object 5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252215" y="5411723"/>
              <a:ext cx="3838955" cy="454151"/>
            </a:xfrm>
            <a:prstGeom prst="rect">
              <a:avLst/>
            </a:prstGeom>
            <a:blipFill>
              <a:blip r:embed="rId20" cstate="print"/>
              <a:stretch>
                <a:fillRect/>
              </a:stretch>
            </a:blipFill>
          </p:spPr>
          <p:txBody>
            <a:bodyPr wrap="square" lIns="0" tIns="0" rIns="0" bIns="0" rtlCol="0"/>
            <a:lstStyle/>
            <a:p>
              <a:endParaRPr/>
            </a:p>
          </p:txBody>
        </p:sp>
        <p:sp>
          <p:nvSpPr>
            <p:cNvPr id="54" name="object 54"/>
            <p:cNvSpPr/>
            <p:nvPr/>
          </p:nvSpPr>
          <p:spPr>
            <a:xfrm>
              <a:off x="3352800" y="5795721"/>
              <a:ext cx="3662171" cy="91490"/>
            </a:xfrm>
            <a:prstGeom prst="rect">
              <a:avLst/>
            </a:prstGeom>
            <a:blipFill>
              <a:blip r:embed="rId21" cstate="print"/>
              <a:stretch>
                <a:fillRect/>
              </a:stretch>
            </a:blipFill>
          </p:spPr>
          <p:txBody>
            <a:bodyPr wrap="square" lIns="0" tIns="0" rIns="0" bIns="0" rtlCol="0"/>
            <a:lstStyle/>
            <a:p>
              <a:endParaRPr/>
            </a:p>
          </p:txBody>
        </p:sp>
        <p:sp>
          <p:nvSpPr>
            <p:cNvPr id="55" name="object 5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56" name="object 5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454652" y="5999988"/>
              <a:ext cx="1434082" cy="566927"/>
            </a:xfrm>
            <a:prstGeom prst="rect">
              <a:avLst/>
            </a:prstGeom>
            <a:blipFill>
              <a:blip r:embed="rId10" cstate="print"/>
              <a:stretch>
                <a:fillRect/>
              </a:stretch>
            </a:blipFill>
          </p:spPr>
          <p:txBody>
            <a:bodyPr wrap="square" lIns="0" tIns="0" rIns="0" bIns="0" rtlCol="0"/>
            <a:lstStyle/>
            <a:p>
              <a:endParaRPr/>
            </a:p>
          </p:txBody>
        </p:sp>
        <p:sp>
          <p:nvSpPr>
            <p:cNvPr id="59" name="object 59"/>
            <p:cNvSpPr/>
            <p:nvPr/>
          </p:nvSpPr>
          <p:spPr>
            <a:xfrm>
              <a:off x="5045392" y="6408127"/>
              <a:ext cx="785431" cy="79539"/>
            </a:xfrm>
            <a:prstGeom prst="rect">
              <a:avLst/>
            </a:prstGeom>
            <a:blipFill>
              <a:blip r:embed="rId22" cstate="print"/>
              <a:stretch>
                <a:fillRect/>
              </a:stretch>
            </a:blipFill>
          </p:spPr>
          <p:txBody>
            <a:bodyPr wrap="square" lIns="0" tIns="0" rIns="0" bIns="0" rtlCol="0"/>
            <a:lstStyle/>
            <a:p>
              <a:endParaRPr/>
            </a:p>
          </p:txBody>
        </p:sp>
        <p:sp>
          <p:nvSpPr>
            <p:cNvPr id="60" name="object 60"/>
            <p:cNvSpPr/>
            <p:nvPr/>
          </p:nvSpPr>
          <p:spPr>
            <a:xfrm>
              <a:off x="4543044" y="6476200"/>
              <a:ext cx="114871" cy="11467"/>
            </a:xfrm>
            <a:prstGeom prst="rect">
              <a:avLst/>
            </a:prstGeom>
            <a:blipFill>
              <a:blip r:embed="rId23" cstate="print"/>
              <a:stretch>
                <a:fillRect/>
              </a:stretch>
            </a:blipFill>
          </p:spPr>
          <p:txBody>
            <a:bodyPr wrap="square" lIns="0" tIns="0" rIns="0" bIns="0" rtlCol="0"/>
            <a:lstStyle/>
            <a:p>
              <a:endParaRPr/>
            </a:p>
          </p:txBody>
        </p:sp>
        <p:sp>
          <p:nvSpPr>
            <p:cNvPr id="61" name="object 61"/>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2" name="object 62"/>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015483" y="1780032"/>
              <a:ext cx="315467" cy="438911"/>
            </a:xfrm>
            <a:prstGeom prst="rect">
              <a:avLst/>
            </a:prstGeom>
            <a:blipFill>
              <a:blip r:embed="rId24" cstate="print"/>
              <a:stretch>
                <a:fillRect/>
              </a:stretch>
            </a:blipFill>
          </p:spPr>
          <p:txBody>
            <a:bodyPr wrap="square" lIns="0" tIns="0" rIns="0" bIns="0" rtlCol="0"/>
            <a:lstStyle/>
            <a:p>
              <a:endParaRPr/>
            </a:p>
          </p:txBody>
        </p:sp>
        <p:sp>
          <p:nvSpPr>
            <p:cNvPr id="65" name="object 65"/>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2378963"/>
              <a:ext cx="315467" cy="406907"/>
            </a:xfrm>
            <a:prstGeom prst="rect">
              <a:avLst/>
            </a:prstGeom>
            <a:blipFill>
              <a:blip r:embed="rId25" cstate="print"/>
              <a:stretch>
                <a:fillRect/>
              </a:stretch>
            </a:blipFill>
          </p:spPr>
          <p:txBody>
            <a:bodyPr wrap="square" lIns="0" tIns="0" rIns="0" bIns="0" rtlCol="0"/>
            <a:lstStyle/>
            <a:p>
              <a:endParaRPr/>
            </a:p>
          </p:txBody>
        </p:sp>
        <p:sp>
          <p:nvSpPr>
            <p:cNvPr id="68" name="object 68"/>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2944367"/>
              <a:ext cx="315467" cy="406907"/>
            </a:xfrm>
            <a:prstGeom prst="rect">
              <a:avLst/>
            </a:prstGeom>
            <a:blipFill>
              <a:blip r:embed="rId25" cstate="print"/>
              <a:stretch>
                <a:fillRect/>
              </a:stretch>
            </a:blipFill>
          </p:spPr>
          <p:txBody>
            <a:bodyPr wrap="square" lIns="0" tIns="0" rIns="0" bIns="0" rtlCol="0"/>
            <a:lstStyle/>
            <a:p>
              <a:endParaRPr/>
            </a:p>
          </p:txBody>
        </p:sp>
        <p:sp>
          <p:nvSpPr>
            <p:cNvPr id="71" name="object 71"/>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3509771"/>
              <a:ext cx="315467" cy="406907"/>
            </a:xfrm>
            <a:prstGeom prst="rect">
              <a:avLst/>
            </a:prstGeom>
            <a:blipFill>
              <a:blip r:embed="rId25" cstate="print"/>
              <a:stretch>
                <a:fillRect/>
              </a:stretch>
            </a:blipFill>
          </p:spPr>
          <p:txBody>
            <a:bodyPr wrap="square" lIns="0" tIns="0" rIns="0" bIns="0" rtlCol="0"/>
            <a:lstStyle/>
            <a:p>
              <a:endParaRPr/>
            </a:p>
          </p:txBody>
        </p:sp>
        <p:sp>
          <p:nvSpPr>
            <p:cNvPr id="74" name="object 74"/>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015483" y="4076699"/>
              <a:ext cx="315467" cy="406907"/>
            </a:xfrm>
            <a:prstGeom prst="rect">
              <a:avLst/>
            </a:prstGeom>
            <a:blipFill>
              <a:blip r:embed="rId25" cstate="print"/>
              <a:stretch>
                <a:fillRect/>
              </a:stretch>
            </a:blipFill>
          </p:spPr>
          <p:txBody>
            <a:bodyPr wrap="square" lIns="0" tIns="0" rIns="0" bIns="0" rtlCol="0"/>
            <a:lstStyle/>
            <a:p>
              <a:endParaRPr/>
            </a:p>
          </p:txBody>
        </p:sp>
        <p:sp>
          <p:nvSpPr>
            <p:cNvPr id="77" name="object 77"/>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015483" y="4642103"/>
              <a:ext cx="315467" cy="406907"/>
            </a:xfrm>
            <a:prstGeom prst="rect">
              <a:avLst/>
            </a:prstGeom>
            <a:blipFill>
              <a:blip r:embed="rId25" cstate="print"/>
              <a:stretch>
                <a:fillRect/>
              </a:stretch>
            </a:blipFill>
          </p:spPr>
          <p:txBody>
            <a:bodyPr wrap="square" lIns="0" tIns="0" rIns="0" bIns="0" rtlCol="0"/>
            <a:lstStyle/>
            <a:p>
              <a:endParaRPr/>
            </a:p>
          </p:txBody>
        </p:sp>
        <p:sp>
          <p:nvSpPr>
            <p:cNvPr id="80" name="object 80"/>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015483" y="5209031"/>
              <a:ext cx="315467" cy="406907"/>
            </a:xfrm>
            <a:prstGeom prst="rect">
              <a:avLst/>
            </a:prstGeom>
            <a:blipFill>
              <a:blip r:embed="rId25" cstate="print"/>
              <a:stretch>
                <a:fillRect/>
              </a:stretch>
            </a:blipFill>
          </p:spPr>
          <p:txBody>
            <a:bodyPr wrap="square" lIns="0" tIns="0" rIns="0" bIns="0" rtlCol="0"/>
            <a:lstStyle/>
            <a:p>
              <a:endParaRPr/>
            </a:p>
          </p:txBody>
        </p:sp>
        <p:sp>
          <p:nvSpPr>
            <p:cNvPr id="83" name="object 83"/>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015483" y="5774435"/>
              <a:ext cx="315467" cy="428243"/>
            </a:xfrm>
            <a:prstGeom prst="rect">
              <a:avLst/>
            </a:prstGeom>
            <a:blipFill>
              <a:blip r:embed="rId26" cstate="print"/>
              <a:stretch>
                <a:fillRect/>
              </a:stretch>
            </a:blipFill>
          </p:spPr>
          <p:txBody>
            <a:bodyPr wrap="square" lIns="0" tIns="0" rIns="0" bIns="0" rtlCol="0"/>
            <a:lstStyle/>
            <a:p>
              <a:endParaRPr/>
            </a:p>
          </p:txBody>
        </p:sp>
        <p:sp>
          <p:nvSpPr>
            <p:cNvPr id="86" name="object 86"/>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028187" y="2648711"/>
              <a:ext cx="429767" cy="3043427"/>
            </a:xfrm>
            <a:prstGeom prst="rect">
              <a:avLst/>
            </a:prstGeom>
            <a:blipFill>
              <a:blip r:embed="rId27" cstate="print"/>
              <a:stretch>
                <a:fillRect/>
              </a:stretch>
            </a:blipFill>
          </p:spPr>
          <p:txBody>
            <a:bodyPr wrap="square" lIns="0" tIns="0" rIns="0" bIns="0" rtlCol="0"/>
            <a:lstStyle/>
            <a:p>
              <a:endParaRPr/>
            </a:p>
          </p:txBody>
        </p:sp>
        <p:sp>
          <p:nvSpPr>
            <p:cNvPr id="89" name="object 89"/>
            <p:cNvSpPr/>
            <p:nvPr/>
          </p:nvSpPr>
          <p:spPr>
            <a:xfrm>
              <a:off x="3084322" y="2786640"/>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196846" y="2741298"/>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688079" y="1769364"/>
              <a:ext cx="1516367" cy="205739"/>
            </a:xfrm>
            <a:prstGeom prst="rect">
              <a:avLst/>
            </a:prstGeom>
            <a:blipFill>
              <a:blip r:embed="rId28" cstate="print"/>
              <a:stretch>
                <a:fillRect/>
              </a:stretch>
            </a:blipFill>
          </p:spPr>
          <p:txBody>
            <a:bodyPr wrap="square" lIns="0" tIns="0" rIns="0" bIns="0" rtlCol="0"/>
            <a:lstStyle/>
            <a:p>
              <a:endParaRPr/>
            </a:p>
          </p:txBody>
        </p:sp>
        <p:sp>
          <p:nvSpPr>
            <p:cNvPr id="92" name="object 92"/>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260091" y="1758695"/>
              <a:ext cx="1523999" cy="216408"/>
            </a:xfrm>
            <a:prstGeom prst="rect">
              <a:avLst/>
            </a:prstGeom>
            <a:blipFill>
              <a:blip r:embed="rId29" cstate="print"/>
              <a:stretch>
                <a:fillRect/>
              </a:stretch>
            </a:blipFill>
          </p:spPr>
          <p:txBody>
            <a:bodyPr wrap="square" lIns="0" tIns="0" rIns="0" bIns="0" rtlCol="0"/>
            <a:lstStyle/>
            <a:p>
              <a:endParaRPr/>
            </a:p>
          </p:txBody>
        </p:sp>
        <p:sp>
          <p:nvSpPr>
            <p:cNvPr id="94" name="object 94"/>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129783" y="1780032"/>
              <a:ext cx="1528571" cy="195071"/>
            </a:xfrm>
            <a:prstGeom prst="rect">
              <a:avLst/>
            </a:prstGeom>
            <a:blipFill>
              <a:blip r:embed="rId30" cstate="print"/>
              <a:stretch>
                <a:fillRect/>
              </a:stretch>
            </a:blipFill>
          </p:spPr>
          <p:txBody>
            <a:bodyPr wrap="square" lIns="0" tIns="0" rIns="0" bIns="0" rtlCol="0"/>
            <a:lstStyle/>
            <a:p>
              <a:endParaRPr/>
            </a:p>
          </p:txBody>
        </p:sp>
        <p:sp>
          <p:nvSpPr>
            <p:cNvPr id="96" name="object 96"/>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551675" y="1790699"/>
              <a:ext cx="1534667" cy="184403"/>
            </a:xfrm>
            <a:prstGeom prst="rect">
              <a:avLst/>
            </a:prstGeom>
            <a:blipFill>
              <a:blip r:embed="rId31" cstate="print"/>
              <a:stretch>
                <a:fillRect/>
              </a:stretch>
            </a:blipFill>
          </p:spPr>
          <p:txBody>
            <a:bodyPr wrap="square" lIns="0" tIns="0" rIns="0" bIns="0" rtlCol="0"/>
            <a:lstStyle/>
            <a:p>
              <a:endParaRPr/>
            </a:p>
          </p:txBody>
        </p:sp>
        <p:sp>
          <p:nvSpPr>
            <p:cNvPr id="98" name="object 98"/>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114211" y="3748003"/>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grpSp>
    </p:spTree>
    <p:extLst>
      <p:ext uri="{BB962C8B-B14F-4D97-AF65-F5344CB8AC3E}">
        <p14:creationId xmlns:p14="http://schemas.microsoft.com/office/powerpoint/2010/main" val="405454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p:cNvGrpSpPr/>
          <p:nvPr/>
        </p:nvGrpSpPr>
        <p:grpSpPr>
          <a:xfrm>
            <a:off x="1810512" y="1309116"/>
            <a:ext cx="7149082" cy="5257799"/>
            <a:chOff x="1810512" y="1309116"/>
            <a:chExt cx="7149082" cy="5257799"/>
          </a:xfrm>
        </p:grpSpPr>
        <p:sp>
          <p:nvSpPr>
            <p:cNvPr id="3" name="object 3"/>
            <p:cNvSpPr/>
            <p:nvPr/>
          </p:nvSpPr>
          <p:spPr>
            <a:xfrm>
              <a:off x="1810512" y="1309116"/>
              <a:ext cx="1434083" cy="5669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85775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00B050"/>
            </a:solidFill>
          </p:spPr>
          <p:txBody>
            <a:bodyPr wrap="square" lIns="0" tIns="0" rIns="0" bIns="0" rtlCol="0"/>
            <a:lstStyle/>
            <a:p>
              <a:endParaRPr/>
            </a:p>
          </p:txBody>
        </p:sp>
        <p:sp>
          <p:nvSpPr>
            <p:cNvPr id="5" name="object 5"/>
            <p:cNvSpPr/>
            <p:nvPr/>
          </p:nvSpPr>
          <p:spPr>
            <a:xfrm>
              <a:off x="185775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210185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7" name="object 7"/>
            <p:cNvSpPr/>
            <p:nvPr/>
          </p:nvSpPr>
          <p:spPr>
            <a:xfrm>
              <a:off x="3240024" y="1319783"/>
              <a:ext cx="1432559" cy="56692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829862" y="1728914"/>
              <a:ext cx="710132" cy="7854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404615" y="1804174"/>
              <a:ext cx="36995" cy="328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28726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00B050"/>
            </a:solidFill>
          </p:spPr>
          <p:txBody>
            <a:bodyPr wrap="square" lIns="0" tIns="0" rIns="0" bIns="0" rtlCol="0"/>
            <a:lstStyle/>
            <a:p>
              <a:endParaRPr/>
            </a:p>
          </p:txBody>
        </p:sp>
        <p:sp>
          <p:nvSpPr>
            <p:cNvPr id="11" name="object 11"/>
            <p:cNvSpPr/>
            <p:nvPr/>
          </p:nvSpPr>
          <p:spPr>
            <a:xfrm>
              <a:off x="328726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350318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3" name="object 13"/>
            <p:cNvSpPr/>
            <p:nvPr/>
          </p:nvSpPr>
          <p:spPr>
            <a:xfrm>
              <a:off x="4668012" y="1330452"/>
              <a:ext cx="1434082" cy="56692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257038" y="1740407"/>
              <a:ext cx="666749" cy="7772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71525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00B050"/>
            </a:solidFill>
          </p:spPr>
          <p:txBody>
            <a:bodyPr wrap="square" lIns="0" tIns="0" rIns="0" bIns="0" rtlCol="0"/>
            <a:lstStyle/>
            <a:p>
              <a:endParaRPr/>
            </a:p>
          </p:txBody>
        </p:sp>
        <p:sp>
          <p:nvSpPr>
            <p:cNvPr id="16" name="object 16"/>
            <p:cNvSpPr/>
            <p:nvPr/>
          </p:nvSpPr>
          <p:spPr>
            <a:xfrm>
              <a:off x="471525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7" name="object 17"/>
            <p:cNvSpPr txBox="1"/>
            <p:nvPr/>
          </p:nvSpPr>
          <p:spPr>
            <a:xfrm>
              <a:off x="497306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8" name="object 18"/>
            <p:cNvSpPr/>
            <p:nvPr/>
          </p:nvSpPr>
          <p:spPr>
            <a:xfrm>
              <a:off x="6097524" y="1330452"/>
              <a:ext cx="1432559" cy="56692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14476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00B050"/>
            </a:solidFill>
          </p:spPr>
          <p:txBody>
            <a:bodyPr wrap="square" lIns="0" tIns="0" rIns="0" bIns="0" rtlCol="0"/>
            <a:lstStyle/>
            <a:p>
              <a:endParaRPr/>
            </a:p>
          </p:txBody>
        </p:sp>
        <p:sp>
          <p:nvSpPr>
            <p:cNvPr id="20" name="object 20"/>
            <p:cNvSpPr/>
            <p:nvPr/>
          </p:nvSpPr>
          <p:spPr>
            <a:xfrm>
              <a:off x="614476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653140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2" name="object 22"/>
            <p:cNvSpPr/>
            <p:nvPr/>
          </p:nvSpPr>
          <p:spPr>
            <a:xfrm>
              <a:off x="7525512" y="1341120"/>
              <a:ext cx="1434082" cy="566927"/>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757275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00B050"/>
            </a:solidFill>
          </p:spPr>
          <p:txBody>
            <a:bodyPr wrap="square" lIns="0" tIns="0" rIns="0" bIns="0" rtlCol="0"/>
            <a:lstStyle/>
            <a:p>
              <a:endParaRPr/>
            </a:p>
          </p:txBody>
        </p:sp>
        <p:sp>
          <p:nvSpPr>
            <p:cNvPr id="24" name="object 24"/>
            <p:cNvSpPr/>
            <p:nvPr/>
          </p:nvSpPr>
          <p:spPr>
            <a:xfrm>
              <a:off x="757275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5" name="object 25"/>
            <p:cNvSpPr txBox="1"/>
            <p:nvPr/>
          </p:nvSpPr>
          <p:spPr>
            <a:xfrm>
              <a:off x="801194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26" name="object 26"/>
            <p:cNvSpPr/>
            <p:nvPr/>
          </p:nvSpPr>
          <p:spPr>
            <a:xfrm>
              <a:off x="3465575" y="2016251"/>
              <a:ext cx="3838955" cy="454151"/>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51281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00B050"/>
            </a:solidFill>
          </p:spPr>
          <p:txBody>
            <a:bodyPr wrap="square" lIns="0" tIns="0" rIns="0" bIns="0" rtlCol="0"/>
            <a:lstStyle/>
            <a:p>
              <a:endParaRPr/>
            </a:p>
          </p:txBody>
        </p:sp>
        <p:sp>
          <p:nvSpPr>
            <p:cNvPr id="28" name="object 28"/>
            <p:cNvSpPr/>
            <p:nvPr/>
          </p:nvSpPr>
          <p:spPr>
            <a:xfrm>
              <a:off x="351281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486019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0" name="object 30"/>
            <p:cNvSpPr/>
            <p:nvPr/>
          </p:nvSpPr>
          <p:spPr>
            <a:xfrm>
              <a:off x="3465575" y="2581655"/>
              <a:ext cx="3838955" cy="454151"/>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572256" y="2965564"/>
              <a:ext cx="3649979" cy="91579"/>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351281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33" name="object 33"/>
            <p:cNvSpPr/>
            <p:nvPr/>
          </p:nvSpPr>
          <p:spPr>
            <a:xfrm>
              <a:off x="351281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4" name="object 34"/>
            <p:cNvSpPr txBox="1"/>
            <p:nvPr/>
          </p:nvSpPr>
          <p:spPr>
            <a:xfrm>
              <a:off x="367147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35" name="object 35"/>
            <p:cNvSpPr/>
            <p:nvPr/>
          </p:nvSpPr>
          <p:spPr>
            <a:xfrm>
              <a:off x="3465575" y="3148583"/>
              <a:ext cx="3838955" cy="452627"/>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351281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7" name="object 37"/>
            <p:cNvSpPr/>
            <p:nvPr/>
          </p:nvSpPr>
          <p:spPr>
            <a:xfrm>
              <a:off x="351281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379644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dirty="0">
                <a:latin typeface="Calibri"/>
                <a:cs typeface="Calibri"/>
              </a:endParaRPr>
            </a:p>
          </p:txBody>
        </p:sp>
        <p:sp>
          <p:nvSpPr>
            <p:cNvPr id="39" name="object 39"/>
            <p:cNvSpPr/>
            <p:nvPr/>
          </p:nvSpPr>
          <p:spPr>
            <a:xfrm>
              <a:off x="3465575" y="3713987"/>
              <a:ext cx="3838955" cy="454152"/>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3691127" y="4098125"/>
              <a:ext cx="3415282" cy="91350"/>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351281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51281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3" name="object 43"/>
            <p:cNvSpPr txBox="1"/>
            <p:nvPr/>
          </p:nvSpPr>
          <p:spPr>
            <a:xfrm>
              <a:off x="3790347" y="3789298"/>
              <a:ext cx="3188335" cy="276860"/>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10" dirty="0">
                  <a:solidFill>
                    <a:srgbClr val="FFFFFF"/>
                  </a:solidFill>
                  <a:latin typeface="Calibri"/>
                  <a:cs typeface="Calibri"/>
                </a:rPr>
                <a:t>inpu</a:t>
              </a:r>
              <a:r>
                <a:rPr sz="900" b="1" spc="-5" dirty="0">
                  <a:solidFill>
                    <a:srgbClr val="FFFFFF"/>
                  </a:solidFill>
                  <a:latin typeface="Calibri"/>
                  <a:cs typeface="Calibri"/>
                </a:rPr>
                <a:t>ts 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spc="-10" dirty="0">
                  <a:solidFill>
                    <a:srgbClr val="FFFFFF"/>
                  </a:solidFill>
                  <a:latin typeface="Calibri"/>
                  <a:cs typeface="Calibri"/>
                </a:rPr>
                <a:t>id</a:t>
              </a:r>
              <a:r>
                <a:rPr sz="900" b="1" dirty="0">
                  <a:solidFill>
                    <a:srgbClr val="FFFFFF"/>
                  </a:solidFill>
                  <a:latin typeface="Calibri"/>
                  <a:cs typeface="Calibri"/>
                </a:rPr>
                <a:t>ere</a:t>
              </a:r>
              <a:r>
                <a:rPr sz="900" b="1" spc="-5" dirty="0">
                  <a:solidFill>
                    <a:srgbClr val="FFFFFF"/>
                  </a:solidFill>
                  <a:latin typeface="Calibri"/>
                  <a:cs typeface="Calibri"/>
                </a:rPr>
                <a:t>d</a:t>
              </a:r>
              <a:r>
                <a:rPr sz="900" b="1" spc="20" dirty="0">
                  <a:solidFill>
                    <a:srgbClr val="FFFFFF"/>
                  </a:solidFill>
                  <a:latin typeface="Calibri"/>
                  <a:cs typeface="Calibri"/>
                </a:rPr>
                <a:t> </a:t>
              </a:r>
              <a:r>
                <a:rPr sz="900" b="1" spc="-10" dirty="0">
                  <a:solidFill>
                    <a:srgbClr val="FFFFFF"/>
                  </a:solidFill>
                  <a:latin typeface="Calibri"/>
                  <a:cs typeface="Calibri"/>
                </a:rPr>
                <a:t>i</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10" dirty="0">
                  <a:solidFill>
                    <a:srgbClr val="FFFFFF"/>
                  </a:solidFill>
                  <a:latin typeface="Calibri"/>
                  <a:cs typeface="Calibri"/>
                </a:rPr>
                <a:t>i</a:t>
              </a:r>
              <a:r>
                <a:rPr sz="900" b="1" spc="-5" dirty="0">
                  <a:solidFill>
                    <a:srgbClr val="FFFFFF"/>
                  </a:solidFill>
                  <a:latin typeface="Calibri"/>
                  <a:cs typeface="Calibri"/>
                </a:rPr>
                <a:t>t</a:t>
              </a:r>
              <a:r>
                <a:rPr sz="900" b="1" dirty="0">
                  <a:solidFill>
                    <a:srgbClr val="FFFFFF"/>
                  </a:solidFill>
                  <a:latin typeface="Calibri"/>
                  <a:cs typeface="Calibri"/>
                </a:rPr>
                <a: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endParaRPr sz="900">
                <a:latin typeface="Calibri"/>
                <a:cs typeface="Calibri"/>
              </a:endParaRPr>
            </a:p>
          </p:txBody>
        </p:sp>
        <p:sp>
          <p:nvSpPr>
            <p:cNvPr id="44" name="object 44"/>
            <p:cNvSpPr/>
            <p:nvPr/>
          </p:nvSpPr>
          <p:spPr>
            <a:xfrm>
              <a:off x="3465575" y="4280915"/>
              <a:ext cx="3838955" cy="452627"/>
            </a:xfrm>
            <a:prstGeom prst="rect">
              <a:avLst/>
            </a:prstGeom>
            <a:blipFill>
              <a:blip r:embed="rId12" cstate="print"/>
              <a:stretch>
                <a:fillRect/>
              </a:stretch>
            </a:blipFill>
          </p:spPr>
          <p:txBody>
            <a:bodyPr wrap="square" lIns="0" tIns="0" rIns="0" bIns="0" rtlCol="0"/>
            <a:lstStyle/>
            <a:p>
              <a:endParaRPr/>
            </a:p>
          </p:txBody>
        </p:sp>
        <p:sp>
          <p:nvSpPr>
            <p:cNvPr id="45" name="object 45"/>
            <p:cNvSpPr/>
            <p:nvPr/>
          </p:nvSpPr>
          <p:spPr>
            <a:xfrm>
              <a:off x="3592068" y="4663275"/>
              <a:ext cx="3610355" cy="9312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351281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51281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69131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49" name="object 49"/>
            <p:cNvSpPr/>
            <p:nvPr/>
          </p:nvSpPr>
          <p:spPr>
            <a:xfrm>
              <a:off x="3465575" y="4846320"/>
              <a:ext cx="3838955" cy="454151"/>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351281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51" name="object 51"/>
            <p:cNvSpPr/>
            <p:nvPr/>
          </p:nvSpPr>
          <p:spPr>
            <a:xfrm>
              <a:off x="351281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22014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465575" y="5411723"/>
              <a:ext cx="3838955" cy="454151"/>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3566160" y="5795721"/>
              <a:ext cx="3662171" cy="91490"/>
            </a:xfrm>
            <a:prstGeom prst="rect">
              <a:avLst/>
            </a:prstGeom>
            <a:blipFill>
              <a:blip r:embed="rId18" cstate="print"/>
              <a:stretch>
                <a:fillRect/>
              </a:stretch>
            </a:blipFill>
          </p:spPr>
          <p:txBody>
            <a:bodyPr wrap="square" lIns="0" tIns="0" rIns="0" bIns="0" rtlCol="0"/>
            <a:lstStyle/>
            <a:p>
              <a:endParaRPr/>
            </a:p>
          </p:txBody>
        </p:sp>
        <p:sp>
          <p:nvSpPr>
            <p:cNvPr id="55" name="object 55"/>
            <p:cNvSpPr/>
            <p:nvPr/>
          </p:nvSpPr>
          <p:spPr>
            <a:xfrm>
              <a:off x="351281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56" name="object 56"/>
            <p:cNvSpPr/>
            <p:nvPr/>
          </p:nvSpPr>
          <p:spPr>
            <a:xfrm>
              <a:off x="351281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66537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668012" y="5999988"/>
              <a:ext cx="1434082" cy="566927"/>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258752" y="6408127"/>
              <a:ext cx="785431" cy="79539"/>
            </a:xfrm>
            <a:prstGeom prst="rect">
              <a:avLst/>
            </a:prstGeom>
            <a:blipFill>
              <a:blip r:embed="rId19" cstate="print"/>
              <a:stretch>
                <a:fillRect/>
              </a:stretch>
            </a:blipFill>
          </p:spPr>
          <p:txBody>
            <a:bodyPr wrap="square" lIns="0" tIns="0" rIns="0" bIns="0" rtlCol="0"/>
            <a:lstStyle/>
            <a:p>
              <a:endParaRPr/>
            </a:p>
          </p:txBody>
        </p:sp>
        <p:sp>
          <p:nvSpPr>
            <p:cNvPr id="60" name="object 60"/>
            <p:cNvSpPr/>
            <p:nvPr/>
          </p:nvSpPr>
          <p:spPr>
            <a:xfrm>
              <a:off x="4756404" y="6476200"/>
              <a:ext cx="114871" cy="11467"/>
            </a:xfrm>
            <a:prstGeom prst="rect">
              <a:avLst/>
            </a:prstGeom>
            <a:blipFill>
              <a:blip r:embed="rId20" cstate="print"/>
              <a:stretch>
                <a:fillRect/>
              </a:stretch>
            </a:blipFill>
          </p:spPr>
          <p:txBody>
            <a:bodyPr wrap="square" lIns="0" tIns="0" rIns="0" bIns="0" rtlCol="0"/>
            <a:lstStyle/>
            <a:p>
              <a:endParaRPr/>
            </a:p>
          </p:txBody>
        </p:sp>
        <p:sp>
          <p:nvSpPr>
            <p:cNvPr id="61" name="object 61"/>
            <p:cNvSpPr/>
            <p:nvPr/>
          </p:nvSpPr>
          <p:spPr>
            <a:xfrm>
              <a:off x="471525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2" name="object 62"/>
            <p:cNvSpPr/>
            <p:nvPr/>
          </p:nvSpPr>
          <p:spPr>
            <a:xfrm>
              <a:off x="471525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85422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228843" y="1780032"/>
              <a:ext cx="315467" cy="438911"/>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538657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34124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228843" y="2378963"/>
              <a:ext cx="315467" cy="406907"/>
            </a:xfrm>
            <a:prstGeom prst="rect">
              <a:avLst/>
            </a:prstGeom>
            <a:blipFill>
              <a:blip r:embed="rId22" cstate="print"/>
              <a:stretch>
                <a:fillRect/>
              </a:stretch>
            </a:blipFill>
          </p:spPr>
          <p:txBody>
            <a:bodyPr wrap="square" lIns="0" tIns="0" rIns="0" bIns="0" rtlCol="0"/>
            <a:lstStyle/>
            <a:p>
              <a:endParaRPr/>
            </a:p>
          </p:txBody>
        </p:sp>
        <p:sp>
          <p:nvSpPr>
            <p:cNvPr id="68" name="object 68"/>
            <p:cNvSpPr/>
            <p:nvPr/>
          </p:nvSpPr>
          <p:spPr>
            <a:xfrm>
              <a:off x="538657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34124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228843" y="2944367"/>
              <a:ext cx="315467" cy="406907"/>
            </a:xfrm>
            <a:prstGeom prst="rect">
              <a:avLst/>
            </a:prstGeom>
            <a:blipFill>
              <a:blip r:embed="rId22" cstate="print"/>
              <a:stretch>
                <a:fillRect/>
              </a:stretch>
            </a:blipFill>
          </p:spPr>
          <p:txBody>
            <a:bodyPr wrap="square" lIns="0" tIns="0" rIns="0" bIns="0" rtlCol="0"/>
            <a:lstStyle/>
            <a:p>
              <a:endParaRPr/>
            </a:p>
          </p:txBody>
        </p:sp>
        <p:sp>
          <p:nvSpPr>
            <p:cNvPr id="71" name="object 71"/>
            <p:cNvSpPr/>
            <p:nvPr/>
          </p:nvSpPr>
          <p:spPr>
            <a:xfrm>
              <a:off x="538657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34124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228843" y="3509771"/>
              <a:ext cx="315467" cy="406907"/>
            </a:xfrm>
            <a:prstGeom prst="rect">
              <a:avLst/>
            </a:prstGeom>
            <a:blipFill>
              <a:blip r:embed="rId22" cstate="print"/>
              <a:stretch>
                <a:fillRect/>
              </a:stretch>
            </a:blipFill>
          </p:spPr>
          <p:txBody>
            <a:bodyPr wrap="square" lIns="0" tIns="0" rIns="0" bIns="0" rtlCol="0"/>
            <a:lstStyle/>
            <a:p>
              <a:endParaRPr/>
            </a:p>
          </p:txBody>
        </p:sp>
        <p:sp>
          <p:nvSpPr>
            <p:cNvPr id="74" name="object 74"/>
            <p:cNvSpPr/>
            <p:nvPr/>
          </p:nvSpPr>
          <p:spPr>
            <a:xfrm>
              <a:off x="538657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34124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228843" y="4076699"/>
              <a:ext cx="315467" cy="406907"/>
            </a:xfrm>
            <a:prstGeom prst="rect">
              <a:avLst/>
            </a:prstGeom>
            <a:blipFill>
              <a:blip r:embed="rId22" cstate="print"/>
              <a:stretch>
                <a:fillRect/>
              </a:stretch>
            </a:blipFill>
          </p:spPr>
          <p:txBody>
            <a:bodyPr wrap="square" lIns="0" tIns="0" rIns="0" bIns="0" rtlCol="0"/>
            <a:lstStyle/>
            <a:p>
              <a:endParaRPr/>
            </a:p>
          </p:txBody>
        </p:sp>
        <p:sp>
          <p:nvSpPr>
            <p:cNvPr id="77" name="object 77"/>
            <p:cNvSpPr/>
            <p:nvPr/>
          </p:nvSpPr>
          <p:spPr>
            <a:xfrm>
              <a:off x="538657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34124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228843" y="4642103"/>
              <a:ext cx="315467" cy="406907"/>
            </a:xfrm>
            <a:prstGeom prst="rect">
              <a:avLst/>
            </a:prstGeom>
            <a:blipFill>
              <a:blip r:embed="rId22" cstate="print"/>
              <a:stretch>
                <a:fillRect/>
              </a:stretch>
            </a:blipFill>
          </p:spPr>
          <p:txBody>
            <a:bodyPr wrap="square" lIns="0" tIns="0" rIns="0" bIns="0" rtlCol="0"/>
            <a:lstStyle/>
            <a:p>
              <a:endParaRPr/>
            </a:p>
          </p:txBody>
        </p:sp>
        <p:sp>
          <p:nvSpPr>
            <p:cNvPr id="80" name="object 80"/>
            <p:cNvSpPr/>
            <p:nvPr/>
          </p:nvSpPr>
          <p:spPr>
            <a:xfrm>
              <a:off x="538657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34124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228843" y="5209031"/>
              <a:ext cx="315467" cy="406907"/>
            </a:xfrm>
            <a:prstGeom prst="rect">
              <a:avLst/>
            </a:prstGeom>
            <a:blipFill>
              <a:blip r:embed="rId22" cstate="print"/>
              <a:stretch>
                <a:fillRect/>
              </a:stretch>
            </a:blipFill>
          </p:spPr>
          <p:txBody>
            <a:bodyPr wrap="square" lIns="0" tIns="0" rIns="0" bIns="0" rtlCol="0"/>
            <a:lstStyle/>
            <a:p>
              <a:endParaRPr/>
            </a:p>
          </p:txBody>
        </p:sp>
        <p:sp>
          <p:nvSpPr>
            <p:cNvPr id="83" name="object 83"/>
            <p:cNvSpPr/>
            <p:nvPr/>
          </p:nvSpPr>
          <p:spPr>
            <a:xfrm>
              <a:off x="538657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34124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228843" y="5774435"/>
              <a:ext cx="315467" cy="428243"/>
            </a:xfrm>
            <a:prstGeom prst="rect">
              <a:avLst/>
            </a:prstGeom>
            <a:blipFill>
              <a:blip r:embed="rId23" cstate="print"/>
              <a:stretch>
                <a:fillRect/>
              </a:stretch>
            </a:blipFill>
          </p:spPr>
          <p:txBody>
            <a:bodyPr wrap="square" lIns="0" tIns="0" rIns="0" bIns="0" rtlCol="0"/>
            <a:lstStyle/>
            <a:p>
              <a:endParaRPr/>
            </a:p>
          </p:txBody>
        </p:sp>
        <p:sp>
          <p:nvSpPr>
            <p:cNvPr id="86" name="object 86"/>
            <p:cNvSpPr/>
            <p:nvPr/>
          </p:nvSpPr>
          <p:spPr>
            <a:xfrm>
              <a:off x="538657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34123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241547" y="2648711"/>
              <a:ext cx="429767" cy="3043427"/>
            </a:xfrm>
            <a:prstGeom prst="rect">
              <a:avLst/>
            </a:prstGeom>
            <a:blipFill>
              <a:blip r:embed="rId24" cstate="print"/>
              <a:stretch>
                <a:fillRect/>
              </a:stretch>
            </a:blipFill>
          </p:spPr>
          <p:txBody>
            <a:bodyPr wrap="square" lIns="0" tIns="0" rIns="0" bIns="0" rtlCol="0"/>
            <a:lstStyle/>
            <a:p>
              <a:endParaRPr/>
            </a:p>
          </p:txBody>
        </p:sp>
        <p:sp>
          <p:nvSpPr>
            <p:cNvPr id="89" name="object 89"/>
            <p:cNvSpPr/>
            <p:nvPr/>
          </p:nvSpPr>
          <p:spPr>
            <a:xfrm>
              <a:off x="3297682" y="2786640"/>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410206" y="2741298"/>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901439" y="1769364"/>
              <a:ext cx="1516367" cy="205739"/>
            </a:xfrm>
            <a:prstGeom prst="rect">
              <a:avLst/>
            </a:prstGeom>
            <a:blipFill>
              <a:blip r:embed="rId25" cstate="print"/>
              <a:stretch>
                <a:fillRect/>
              </a:stretch>
            </a:blipFill>
          </p:spPr>
          <p:txBody>
            <a:bodyPr wrap="square" lIns="0" tIns="0" rIns="0" bIns="0" rtlCol="0"/>
            <a:lstStyle/>
            <a:p>
              <a:endParaRPr/>
            </a:p>
          </p:txBody>
        </p:sp>
        <p:sp>
          <p:nvSpPr>
            <p:cNvPr id="92" name="object 92"/>
            <p:cNvSpPr/>
            <p:nvPr/>
          </p:nvSpPr>
          <p:spPr>
            <a:xfrm>
              <a:off x="395706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473451" y="1758695"/>
              <a:ext cx="1523999" cy="216408"/>
            </a:xfrm>
            <a:prstGeom prst="rect">
              <a:avLst/>
            </a:prstGeom>
            <a:blipFill>
              <a:blip r:embed="rId26" cstate="print"/>
              <a:stretch>
                <a:fillRect/>
              </a:stretch>
            </a:blipFill>
          </p:spPr>
          <p:txBody>
            <a:bodyPr wrap="square" lIns="0" tIns="0" rIns="0" bIns="0" rtlCol="0"/>
            <a:lstStyle/>
            <a:p>
              <a:endParaRPr/>
            </a:p>
          </p:txBody>
        </p:sp>
        <p:sp>
          <p:nvSpPr>
            <p:cNvPr id="94" name="object 94"/>
            <p:cNvSpPr/>
            <p:nvPr/>
          </p:nvSpPr>
          <p:spPr>
            <a:xfrm>
              <a:off x="252907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343143" y="1780032"/>
              <a:ext cx="1528571" cy="195071"/>
            </a:xfrm>
            <a:prstGeom prst="rect">
              <a:avLst/>
            </a:prstGeom>
            <a:blipFill>
              <a:blip r:embed="rId27" cstate="print"/>
              <a:stretch>
                <a:fillRect/>
              </a:stretch>
            </a:blipFill>
          </p:spPr>
          <p:txBody>
            <a:bodyPr wrap="square" lIns="0" tIns="0" rIns="0" bIns="0" rtlCol="0"/>
            <a:lstStyle/>
            <a:p>
              <a:endParaRPr/>
            </a:p>
          </p:txBody>
        </p:sp>
        <p:sp>
          <p:nvSpPr>
            <p:cNvPr id="96" name="object 96"/>
            <p:cNvSpPr/>
            <p:nvPr/>
          </p:nvSpPr>
          <p:spPr>
            <a:xfrm>
              <a:off x="538657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765035" y="1790699"/>
              <a:ext cx="1534667" cy="184403"/>
            </a:xfrm>
            <a:prstGeom prst="rect">
              <a:avLst/>
            </a:prstGeom>
            <a:blipFill>
              <a:blip r:embed="rId28" cstate="print"/>
              <a:stretch>
                <a:fillRect/>
              </a:stretch>
            </a:blipFill>
          </p:spPr>
          <p:txBody>
            <a:bodyPr wrap="square" lIns="0" tIns="0" rIns="0" bIns="0" rtlCol="0"/>
            <a:lstStyle/>
            <a:p>
              <a:endParaRPr/>
            </a:p>
          </p:txBody>
        </p:sp>
        <p:sp>
          <p:nvSpPr>
            <p:cNvPr id="98" name="object 98"/>
            <p:cNvSpPr/>
            <p:nvPr/>
          </p:nvSpPr>
          <p:spPr>
            <a:xfrm>
              <a:off x="680694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327571" y="3748003"/>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grpSp>
      <p:sp>
        <p:nvSpPr>
          <p:cNvPr id="107" name="object 107"/>
          <p:cNvSpPr/>
          <p:nvPr/>
        </p:nvSpPr>
        <p:spPr>
          <a:xfrm>
            <a:off x="228600" y="1813560"/>
            <a:ext cx="3119627" cy="3307079"/>
          </a:xfrm>
          <a:prstGeom prst="rect">
            <a:avLst/>
          </a:prstGeom>
          <a:blipFill>
            <a:blip r:embed="rId29" cstate="print"/>
            <a:stretch>
              <a:fillRect/>
            </a:stretch>
          </a:blipFill>
        </p:spPr>
        <p:txBody>
          <a:bodyPr wrap="square" lIns="0" tIns="0" rIns="0" bIns="0" rtlCol="0"/>
          <a:lstStyle/>
          <a:p>
            <a:endParaRPr/>
          </a:p>
        </p:txBody>
      </p:sp>
      <p:sp>
        <p:nvSpPr>
          <p:cNvPr id="108" name="object 108"/>
          <p:cNvSpPr/>
          <p:nvPr/>
        </p:nvSpPr>
        <p:spPr>
          <a:xfrm>
            <a:off x="263652" y="3497579"/>
            <a:ext cx="2945891" cy="1662683"/>
          </a:xfrm>
          <a:prstGeom prst="rect">
            <a:avLst/>
          </a:prstGeom>
          <a:blipFill>
            <a:blip r:embed="rId30" cstate="print"/>
            <a:stretch>
              <a:fillRect/>
            </a:stretch>
          </a:blipFill>
        </p:spPr>
        <p:txBody>
          <a:bodyPr wrap="square" lIns="0" tIns="0" rIns="0" bIns="0" rtlCol="0"/>
          <a:lstStyle/>
          <a:p>
            <a:endParaRPr/>
          </a:p>
        </p:txBody>
      </p:sp>
      <p:sp>
        <p:nvSpPr>
          <p:cNvPr id="109" name="object 109"/>
          <p:cNvSpPr/>
          <p:nvPr/>
        </p:nvSpPr>
        <p:spPr>
          <a:xfrm>
            <a:off x="275844" y="1837239"/>
            <a:ext cx="3025140" cy="3213735"/>
          </a:xfrm>
          <a:custGeom>
            <a:avLst/>
            <a:gdLst/>
            <a:ahLst/>
            <a:cxnLst/>
            <a:rect l="l" t="t" r="r" b="b"/>
            <a:pathLst>
              <a:path w="3025140" h="3213735">
                <a:moveTo>
                  <a:pt x="2662428" y="1658823"/>
                </a:moveTo>
                <a:lnTo>
                  <a:pt x="259079" y="1658823"/>
                </a:lnTo>
                <a:lnTo>
                  <a:pt x="237832" y="1659682"/>
                </a:lnTo>
                <a:lnTo>
                  <a:pt x="196822" y="1666352"/>
                </a:lnTo>
                <a:lnTo>
                  <a:pt x="158237" y="1679182"/>
                </a:lnTo>
                <a:lnTo>
                  <a:pt x="122611" y="1697638"/>
                </a:lnTo>
                <a:lnTo>
                  <a:pt x="90476" y="1721186"/>
                </a:lnTo>
                <a:lnTo>
                  <a:pt x="62367" y="1749294"/>
                </a:lnTo>
                <a:lnTo>
                  <a:pt x="38817" y="1781428"/>
                </a:lnTo>
                <a:lnTo>
                  <a:pt x="20360" y="1817055"/>
                </a:lnTo>
                <a:lnTo>
                  <a:pt x="7529" y="1855641"/>
                </a:lnTo>
                <a:lnTo>
                  <a:pt x="858" y="1896653"/>
                </a:lnTo>
                <a:lnTo>
                  <a:pt x="0" y="2954210"/>
                </a:lnTo>
                <a:lnTo>
                  <a:pt x="858" y="2975459"/>
                </a:lnTo>
                <a:lnTo>
                  <a:pt x="7529" y="3016472"/>
                </a:lnTo>
                <a:lnTo>
                  <a:pt x="20360" y="3055060"/>
                </a:lnTo>
                <a:lnTo>
                  <a:pt x="38817" y="3090688"/>
                </a:lnTo>
                <a:lnTo>
                  <a:pt x="62367" y="3122824"/>
                </a:lnTo>
                <a:lnTo>
                  <a:pt x="90476" y="3150934"/>
                </a:lnTo>
                <a:lnTo>
                  <a:pt x="122611" y="3174484"/>
                </a:lnTo>
                <a:lnTo>
                  <a:pt x="158237" y="3192942"/>
                </a:lnTo>
                <a:lnTo>
                  <a:pt x="196822" y="3205773"/>
                </a:lnTo>
                <a:lnTo>
                  <a:pt x="237832" y="3212444"/>
                </a:lnTo>
                <a:lnTo>
                  <a:pt x="259079" y="3213303"/>
                </a:lnTo>
                <a:lnTo>
                  <a:pt x="2662428" y="3213303"/>
                </a:lnTo>
                <a:lnTo>
                  <a:pt x="2704450" y="3209912"/>
                </a:lnTo>
                <a:lnTo>
                  <a:pt x="2744314" y="3200094"/>
                </a:lnTo>
                <a:lnTo>
                  <a:pt x="2781486" y="3184383"/>
                </a:lnTo>
                <a:lnTo>
                  <a:pt x="2815433" y="3163312"/>
                </a:lnTo>
                <a:lnTo>
                  <a:pt x="2845622" y="3137415"/>
                </a:lnTo>
                <a:lnTo>
                  <a:pt x="2871518" y="3107226"/>
                </a:lnTo>
                <a:lnTo>
                  <a:pt x="2892588" y="3073277"/>
                </a:lnTo>
                <a:lnTo>
                  <a:pt x="2908299" y="3036103"/>
                </a:lnTo>
                <a:lnTo>
                  <a:pt x="2918116" y="2996236"/>
                </a:lnTo>
                <a:lnTo>
                  <a:pt x="2921508" y="2954210"/>
                </a:lnTo>
                <a:lnTo>
                  <a:pt x="2921507" y="1917890"/>
                </a:lnTo>
                <a:lnTo>
                  <a:pt x="2918116" y="1875877"/>
                </a:lnTo>
                <a:lnTo>
                  <a:pt x="2908299" y="1836011"/>
                </a:lnTo>
                <a:lnTo>
                  <a:pt x="2892588" y="1798838"/>
                </a:lnTo>
                <a:lnTo>
                  <a:pt x="2871518" y="1764891"/>
                </a:lnTo>
                <a:lnTo>
                  <a:pt x="2845622" y="1734704"/>
                </a:lnTo>
                <a:lnTo>
                  <a:pt x="2815433" y="1708809"/>
                </a:lnTo>
                <a:lnTo>
                  <a:pt x="2781486" y="1687740"/>
                </a:lnTo>
                <a:lnTo>
                  <a:pt x="2744314" y="1672030"/>
                </a:lnTo>
                <a:lnTo>
                  <a:pt x="2704450" y="1662213"/>
                </a:lnTo>
                <a:lnTo>
                  <a:pt x="2662428" y="1658823"/>
                </a:lnTo>
                <a:close/>
              </a:path>
              <a:path w="3025140" h="3213735">
                <a:moveTo>
                  <a:pt x="3024809" y="0"/>
                </a:moveTo>
                <a:lnTo>
                  <a:pt x="1704213" y="1658823"/>
                </a:lnTo>
                <a:lnTo>
                  <a:pt x="2434590" y="1658823"/>
                </a:lnTo>
                <a:lnTo>
                  <a:pt x="3024809" y="0"/>
                </a:lnTo>
                <a:close/>
              </a:path>
            </a:pathLst>
          </a:custGeom>
          <a:solidFill>
            <a:srgbClr val="595958"/>
          </a:solidFill>
        </p:spPr>
        <p:txBody>
          <a:bodyPr wrap="square" lIns="0" tIns="0" rIns="0" bIns="0" rtlCol="0"/>
          <a:lstStyle/>
          <a:p>
            <a:endParaRPr/>
          </a:p>
        </p:txBody>
      </p:sp>
      <p:sp>
        <p:nvSpPr>
          <p:cNvPr id="110" name="object 110"/>
          <p:cNvSpPr/>
          <p:nvPr/>
        </p:nvSpPr>
        <p:spPr>
          <a:xfrm>
            <a:off x="275844" y="1837239"/>
            <a:ext cx="3025140" cy="3213735"/>
          </a:xfrm>
          <a:custGeom>
            <a:avLst/>
            <a:gdLst/>
            <a:ahLst/>
            <a:cxnLst/>
            <a:rect l="l" t="t" r="r" b="b"/>
            <a:pathLst>
              <a:path w="3025140" h="3213735">
                <a:moveTo>
                  <a:pt x="0" y="1917903"/>
                </a:moveTo>
                <a:lnTo>
                  <a:pt x="3391" y="1875877"/>
                </a:lnTo>
                <a:lnTo>
                  <a:pt x="13208" y="1836011"/>
                </a:lnTo>
                <a:lnTo>
                  <a:pt x="28919" y="1798838"/>
                </a:lnTo>
                <a:lnTo>
                  <a:pt x="49989" y="1764891"/>
                </a:lnTo>
                <a:lnTo>
                  <a:pt x="75885" y="1734704"/>
                </a:lnTo>
                <a:lnTo>
                  <a:pt x="106074" y="1708809"/>
                </a:lnTo>
                <a:lnTo>
                  <a:pt x="140021" y="1687740"/>
                </a:lnTo>
                <a:lnTo>
                  <a:pt x="177193" y="1672030"/>
                </a:lnTo>
                <a:lnTo>
                  <a:pt x="217057" y="1662213"/>
                </a:lnTo>
                <a:lnTo>
                  <a:pt x="259079" y="1658823"/>
                </a:lnTo>
                <a:lnTo>
                  <a:pt x="1704213" y="1658823"/>
                </a:lnTo>
                <a:lnTo>
                  <a:pt x="3024809" y="0"/>
                </a:lnTo>
                <a:lnTo>
                  <a:pt x="2434590" y="1658823"/>
                </a:lnTo>
                <a:lnTo>
                  <a:pt x="2662428" y="1658823"/>
                </a:lnTo>
                <a:lnTo>
                  <a:pt x="2683675" y="1659682"/>
                </a:lnTo>
                <a:lnTo>
                  <a:pt x="2724685" y="1666352"/>
                </a:lnTo>
                <a:lnTo>
                  <a:pt x="2763270" y="1679182"/>
                </a:lnTo>
                <a:lnTo>
                  <a:pt x="2798896" y="1697638"/>
                </a:lnTo>
                <a:lnTo>
                  <a:pt x="2831031" y="1721186"/>
                </a:lnTo>
                <a:lnTo>
                  <a:pt x="2859140" y="1749294"/>
                </a:lnTo>
                <a:lnTo>
                  <a:pt x="2882690" y="1781428"/>
                </a:lnTo>
                <a:lnTo>
                  <a:pt x="2901147" y="1817055"/>
                </a:lnTo>
                <a:lnTo>
                  <a:pt x="2913978" y="1855641"/>
                </a:lnTo>
                <a:lnTo>
                  <a:pt x="2920649" y="1896653"/>
                </a:lnTo>
                <a:lnTo>
                  <a:pt x="2921508" y="1917903"/>
                </a:lnTo>
                <a:lnTo>
                  <a:pt x="2921508" y="2306523"/>
                </a:lnTo>
                <a:lnTo>
                  <a:pt x="2921508" y="2954210"/>
                </a:lnTo>
                <a:lnTo>
                  <a:pt x="2920649" y="2975459"/>
                </a:lnTo>
                <a:lnTo>
                  <a:pt x="2913978" y="3016472"/>
                </a:lnTo>
                <a:lnTo>
                  <a:pt x="2901147" y="3055060"/>
                </a:lnTo>
                <a:lnTo>
                  <a:pt x="2882690" y="3090688"/>
                </a:lnTo>
                <a:lnTo>
                  <a:pt x="2859140" y="3122824"/>
                </a:lnTo>
                <a:lnTo>
                  <a:pt x="2831031" y="3150934"/>
                </a:lnTo>
                <a:lnTo>
                  <a:pt x="2798896" y="3174484"/>
                </a:lnTo>
                <a:lnTo>
                  <a:pt x="2763270" y="3192942"/>
                </a:lnTo>
                <a:lnTo>
                  <a:pt x="2724685" y="3205773"/>
                </a:lnTo>
                <a:lnTo>
                  <a:pt x="2683675" y="3212444"/>
                </a:lnTo>
                <a:lnTo>
                  <a:pt x="2662428" y="3213303"/>
                </a:lnTo>
                <a:lnTo>
                  <a:pt x="2434590" y="3213303"/>
                </a:lnTo>
                <a:lnTo>
                  <a:pt x="1704213" y="3213303"/>
                </a:lnTo>
                <a:lnTo>
                  <a:pt x="259079" y="3213303"/>
                </a:lnTo>
                <a:lnTo>
                  <a:pt x="237832" y="3212444"/>
                </a:lnTo>
                <a:lnTo>
                  <a:pt x="196822" y="3205773"/>
                </a:lnTo>
                <a:lnTo>
                  <a:pt x="158237" y="3192942"/>
                </a:lnTo>
                <a:lnTo>
                  <a:pt x="122611" y="3174484"/>
                </a:lnTo>
                <a:lnTo>
                  <a:pt x="90476" y="3150934"/>
                </a:lnTo>
                <a:lnTo>
                  <a:pt x="62367" y="3122824"/>
                </a:lnTo>
                <a:lnTo>
                  <a:pt x="38817" y="3090688"/>
                </a:lnTo>
                <a:lnTo>
                  <a:pt x="20360" y="3055060"/>
                </a:lnTo>
                <a:lnTo>
                  <a:pt x="7529" y="3016472"/>
                </a:lnTo>
                <a:lnTo>
                  <a:pt x="858" y="2975459"/>
                </a:lnTo>
                <a:lnTo>
                  <a:pt x="0" y="2954210"/>
                </a:lnTo>
                <a:lnTo>
                  <a:pt x="0" y="2306523"/>
                </a:lnTo>
                <a:lnTo>
                  <a:pt x="0" y="1917890"/>
                </a:lnTo>
                <a:close/>
              </a:path>
            </a:pathLst>
          </a:custGeom>
          <a:ln w="9144">
            <a:solidFill>
              <a:srgbClr val="000000"/>
            </a:solidFill>
          </a:ln>
        </p:spPr>
        <p:txBody>
          <a:bodyPr wrap="square" lIns="0" tIns="0" rIns="0" bIns="0" rtlCol="0"/>
          <a:lstStyle/>
          <a:p>
            <a:endParaRPr/>
          </a:p>
        </p:txBody>
      </p:sp>
      <p:sp>
        <p:nvSpPr>
          <p:cNvPr id="111" name="object 111"/>
          <p:cNvSpPr txBox="1"/>
          <p:nvPr/>
        </p:nvSpPr>
        <p:spPr>
          <a:xfrm>
            <a:off x="430626" y="3616814"/>
            <a:ext cx="2610485" cy="1107996"/>
          </a:xfrm>
          <a:prstGeom prst="rect">
            <a:avLst/>
          </a:prstGeom>
        </p:spPr>
        <p:txBody>
          <a:bodyPr vert="horz" wrap="square" lIns="0" tIns="0" rIns="0" bIns="0" rtlCol="0">
            <a:spAutoFit/>
          </a:bodyPr>
          <a:lstStyle/>
          <a:p>
            <a:pPr marL="12700" marR="5080" algn="l">
              <a:lnSpc>
                <a:spcPct val="100000"/>
              </a:lnSpc>
            </a:pPr>
            <a:r>
              <a:rPr sz="1800" spc="-5" dirty="0">
                <a:solidFill>
                  <a:srgbClr val="FFFFFF"/>
                </a:solidFill>
                <a:latin typeface="Calibri"/>
                <a:cs typeface="Calibri"/>
              </a:rPr>
              <a:t>B</a:t>
            </a:r>
            <a:r>
              <a:rPr sz="1800" spc="-20" dirty="0">
                <a:solidFill>
                  <a:srgbClr val="FFFFFF"/>
                </a:solidFill>
                <a:latin typeface="Calibri"/>
                <a:cs typeface="Calibri"/>
              </a:rPr>
              <a:t>e</a:t>
            </a:r>
            <a:r>
              <a:rPr sz="1800" spc="-35" dirty="0">
                <a:solidFill>
                  <a:srgbClr val="FFFFFF"/>
                </a:solidFill>
                <a:latin typeface="Calibri"/>
                <a:cs typeface="Calibri"/>
              </a:rPr>
              <a:t>f</a:t>
            </a:r>
            <a:r>
              <a:rPr sz="1800" spc="-5" dirty="0">
                <a:solidFill>
                  <a:srgbClr val="FFFFFF"/>
                </a:solidFill>
                <a:latin typeface="Calibri"/>
                <a:cs typeface="Calibri"/>
              </a:rPr>
              <a:t>o</a:t>
            </a:r>
            <a:r>
              <a:rPr sz="1800" spc="-40" dirty="0">
                <a:solidFill>
                  <a:srgbClr val="FFFFFF"/>
                </a:solidFill>
                <a:latin typeface="Calibri"/>
                <a:cs typeface="Calibri"/>
              </a:rPr>
              <a:t>r</a:t>
            </a:r>
            <a:r>
              <a:rPr sz="1800" spc="-10" dirty="0">
                <a:solidFill>
                  <a:srgbClr val="FFFFFF"/>
                </a:solidFill>
                <a:latin typeface="Calibri"/>
                <a:cs typeface="Calibri"/>
              </a:rPr>
              <a:t>e</a:t>
            </a:r>
            <a:r>
              <a:rPr sz="1800" spc="100" dirty="0">
                <a:solidFill>
                  <a:srgbClr val="FFFFFF"/>
                </a:solidFill>
                <a:latin typeface="Calibri"/>
                <a:cs typeface="Calibri"/>
              </a:rPr>
              <a:t> </a:t>
            </a:r>
            <a:r>
              <a:rPr sz="1800" spc="-20" dirty="0">
                <a:solidFill>
                  <a:srgbClr val="FFFFFF"/>
                </a:solidFill>
                <a:latin typeface="Calibri"/>
                <a:cs typeface="Calibri"/>
              </a:rPr>
              <a:t>s</a:t>
            </a:r>
            <a:r>
              <a:rPr sz="1800" spc="-40" dirty="0">
                <a:solidFill>
                  <a:srgbClr val="FFFFFF"/>
                </a:solidFill>
                <a:latin typeface="Calibri"/>
                <a:cs typeface="Calibri"/>
              </a:rPr>
              <a:t>t</a:t>
            </a:r>
            <a:r>
              <a:rPr sz="1800" dirty="0">
                <a:solidFill>
                  <a:srgbClr val="FFFFFF"/>
                </a:solidFill>
                <a:latin typeface="Calibri"/>
                <a:cs typeface="Calibri"/>
              </a:rPr>
              <a:t>a</a:t>
            </a:r>
            <a:r>
              <a:rPr sz="1800" spc="-5" dirty="0">
                <a:solidFill>
                  <a:srgbClr val="FFFFFF"/>
                </a:solidFill>
                <a:latin typeface="Calibri"/>
                <a:cs typeface="Calibri"/>
              </a:rPr>
              <a:t>rti</a:t>
            </a:r>
            <a:r>
              <a:rPr sz="1800" dirty="0">
                <a:solidFill>
                  <a:srgbClr val="FFFFFF"/>
                </a:solidFill>
                <a:latin typeface="Calibri"/>
                <a:cs typeface="Calibri"/>
              </a:rPr>
              <a:t>n</a:t>
            </a:r>
            <a:r>
              <a:rPr sz="1800" spc="-10" dirty="0">
                <a:solidFill>
                  <a:srgbClr val="FFFFFF"/>
                </a:solidFill>
                <a:latin typeface="Calibri"/>
                <a:cs typeface="Calibri"/>
              </a:rPr>
              <a:t>g</a:t>
            </a:r>
            <a:r>
              <a:rPr sz="1800" spc="85" dirty="0">
                <a:solidFill>
                  <a:srgbClr val="FFFFFF"/>
                </a:solidFill>
                <a:latin typeface="Calibri"/>
                <a:cs typeface="Calibri"/>
              </a:rPr>
              <a:t> </a:t>
            </a:r>
            <a:r>
              <a:rPr sz="1800" spc="-20" dirty="0">
                <a:solidFill>
                  <a:srgbClr val="FFFFFF"/>
                </a:solidFill>
                <a:latin typeface="Calibri"/>
                <a:cs typeface="Calibri"/>
              </a:rPr>
              <a:t>w</a:t>
            </a:r>
            <a:r>
              <a:rPr sz="1800" spc="-5" dirty="0">
                <a:solidFill>
                  <a:srgbClr val="FFFFFF"/>
                </a:solidFill>
                <a:latin typeface="Calibri"/>
                <a:cs typeface="Calibri"/>
              </a:rPr>
              <a:t>i</a:t>
            </a:r>
            <a:r>
              <a:rPr sz="1800" spc="-15" dirty="0">
                <a:solidFill>
                  <a:srgbClr val="FFFFFF"/>
                </a:solidFill>
                <a:latin typeface="Calibri"/>
                <a:cs typeface="Calibri"/>
              </a:rPr>
              <a:t>t</a:t>
            </a:r>
            <a:r>
              <a:rPr sz="1800" dirty="0">
                <a:solidFill>
                  <a:srgbClr val="FFFFFF"/>
                </a:solidFill>
                <a:latin typeface="Calibri"/>
                <a:cs typeface="Calibri"/>
              </a:rPr>
              <a:t>h</a:t>
            </a:r>
            <a:r>
              <a:rPr sz="1800" spc="95" dirty="0">
                <a:solidFill>
                  <a:srgbClr val="FFFFFF"/>
                </a:solidFill>
                <a:latin typeface="Calibri"/>
                <a:cs typeface="Calibri"/>
              </a:rPr>
              <a:t> </a:t>
            </a:r>
            <a:r>
              <a:rPr sz="1800" dirty="0">
                <a:solidFill>
                  <a:srgbClr val="FFFFFF"/>
                </a:solidFill>
                <a:latin typeface="Calibri"/>
                <a:cs typeface="Calibri"/>
              </a:rPr>
              <a:t>d</a:t>
            </a:r>
            <a:r>
              <a:rPr sz="1800" spc="-10" dirty="0">
                <a:solidFill>
                  <a:srgbClr val="FFFFFF"/>
                </a:solidFill>
                <a:latin typeface="Calibri"/>
                <a:cs typeface="Calibri"/>
              </a:rPr>
              <a:t>e</a:t>
            </a:r>
            <a:r>
              <a:rPr sz="1800" dirty="0">
                <a:solidFill>
                  <a:srgbClr val="FFFFFF"/>
                </a:solidFill>
                <a:latin typeface="Calibri"/>
                <a:cs typeface="Calibri"/>
              </a:rPr>
              <a:t>s</a:t>
            </a:r>
            <a:r>
              <a:rPr sz="1800" spc="-10" dirty="0">
                <a:solidFill>
                  <a:srgbClr val="FFFFFF"/>
                </a:solidFill>
                <a:latin typeface="Calibri"/>
                <a:cs typeface="Calibri"/>
              </a:rPr>
              <a:t>ig</a:t>
            </a:r>
            <a:r>
              <a:rPr sz="1800" dirty="0">
                <a:solidFill>
                  <a:srgbClr val="FFFFFF"/>
                </a:solidFill>
                <a:latin typeface="Calibri"/>
                <a:cs typeface="Calibri"/>
              </a:rPr>
              <a:t>n</a:t>
            </a:r>
            <a:r>
              <a:rPr sz="1800" spc="-5" dirty="0">
                <a:solidFill>
                  <a:srgbClr val="FFFFFF"/>
                </a:solidFill>
                <a:latin typeface="Calibri"/>
                <a:cs typeface="Calibri"/>
              </a:rPr>
              <a:t>,</a:t>
            </a:r>
            <a:r>
              <a:rPr sz="1800" spc="-10" dirty="0">
                <a:solidFill>
                  <a:srgbClr val="FFFFFF"/>
                </a:solidFill>
                <a:latin typeface="Calibri"/>
                <a:cs typeface="Calibri"/>
              </a:rPr>
              <a:t> e</a:t>
            </a:r>
            <a:r>
              <a:rPr sz="1800" dirty="0">
                <a:solidFill>
                  <a:srgbClr val="FFFFFF"/>
                </a:solidFill>
                <a:latin typeface="Calibri"/>
                <a:cs typeface="Calibri"/>
              </a:rPr>
              <a:t>nsu</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 </a:t>
            </a:r>
            <a:r>
              <a:rPr sz="1800" spc="-114"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25" dirty="0">
                <a:solidFill>
                  <a:srgbClr val="FFFFFF"/>
                </a:solidFill>
                <a:latin typeface="Calibri"/>
                <a:cs typeface="Calibri"/>
              </a:rPr>
              <a:t>a</a:t>
            </a:r>
            <a:r>
              <a:rPr sz="1800" spc="-10" dirty="0">
                <a:solidFill>
                  <a:srgbClr val="FFFFFF"/>
                </a:solidFill>
                <a:latin typeface="Calibri"/>
                <a:cs typeface="Calibri"/>
              </a:rPr>
              <a:t>t</a:t>
            </a:r>
            <a:r>
              <a:rPr sz="1800" dirty="0">
                <a:solidFill>
                  <a:srgbClr val="FFFFFF"/>
                </a:solidFill>
                <a:latin typeface="Calibri"/>
                <a:cs typeface="Calibri"/>
              </a:rPr>
              <a:t> </a:t>
            </a:r>
            <a:r>
              <a:rPr sz="1800" spc="-12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0" dirty="0">
                <a:solidFill>
                  <a:srgbClr val="FFFFFF"/>
                </a:solidFill>
                <a:latin typeface="Calibri"/>
                <a:cs typeface="Calibri"/>
              </a:rPr>
              <a:t>e</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 </a:t>
            </a:r>
            <a:r>
              <a:rPr sz="1800" spc="-114"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 </a:t>
            </a:r>
            <a:r>
              <a:rPr sz="1800" spc="-105" dirty="0">
                <a:solidFill>
                  <a:srgbClr val="FFFFFF"/>
                </a:solidFill>
                <a:latin typeface="Calibri"/>
                <a:cs typeface="Calibri"/>
              </a:rPr>
              <a:t> </a:t>
            </a:r>
            <a:r>
              <a:rPr sz="1800" spc="-10" dirty="0">
                <a:solidFill>
                  <a:srgbClr val="FFFFFF"/>
                </a:solidFill>
                <a:latin typeface="Calibri"/>
                <a:cs typeface="Calibri"/>
              </a:rPr>
              <a:t>c</a:t>
            </a:r>
            <a:r>
              <a:rPr sz="1800" spc="-5" dirty="0">
                <a:solidFill>
                  <a:srgbClr val="FFFFFF"/>
                </a:solidFill>
                <a:latin typeface="Calibri"/>
                <a:cs typeface="Calibri"/>
              </a:rPr>
              <a:t>l</a:t>
            </a:r>
            <a:r>
              <a:rPr sz="1800" dirty="0">
                <a:solidFill>
                  <a:srgbClr val="FFFFFF"/>
                </a:solidFill>
                <a:latin typeface="Calibri"/>
                <a:cs typeface="Calibri"/>
              </a:rPr>
              <a:t>a</a:t>
            </a:r>
            <a:r>
              <a:rPr sz="1800" spc="-15" dirty="0">
                <a:solidFill>
                  <a:srgbClr val="FFFFFF"/>
                </a:solidFill>
                <a:latin typeface="Calibri"/>
                <a:cs typeface="Calibri"/>
              </a:rPr>
              <a:t>r</a:t>
            </a:r>
            <a:r>
              <a:rPr sz="1800" spc="-10" dirty="0">
                <a:solidFill>
                  <a:srgbClr val="FFFFFF"/>
                </a:solidFill>
                <a:latin typeface="Calibri"/>
                <a:cs typeface="Calibri"/>
              </a:rPr>
              <a:t>i</a:t>
            </a:r>
            <a:r>
              <a:rPr sz="1800" spc="-15" dirty="0">
                <a:solidFill>
                  <a:srgbClr val="FFFFFF"/>
                </a:solidFill>
                <a:latin typeface="Calibri"/>
                <a:cs typeface="Calibri"/>
              </a:rPr>
              <a:t>t</a:t>
            </a:r>
            <a:r>
              <a:rPr sz="1800" spc="-10" dirty="0">
                <a:solidFill>
                  <a:srgbClr val="FFFFFF"/>
                </a:solidFill>
                <a:latin typeface="Calibri"/>
                <a:cs typeface="Calibri"/>
              </a:rPr>
              <a:t>y</a:t>
            </a:r>
            <a:r>
              <a:rPr sz="1800" spc="-5" dirty="0">
                <a:solidFill>
                  <a:srgbClr val="FFFFFF"/>
                </a:solidFill>
                <a:latin typeface="Calibri"/>
                <a:cs typeface="Calibri"/>
              </a:rPr>
              <a:t> o</a:t>
            </a:r>
            <a:r>
              <a:rPr sz="1800" dirty="0">
                <a:solidFill>
                  <a:srgbClr val="FFFFFF"/>
                </a:solidFill>
                <a:latin typeface="Calibri"/>
                <a:cs typeface="Calibri"/>
              </a:rPr>
              <a:t>n    </a:t>
            </a:r>
            <a:r>
              <a:rPr sz="1800" spc="80" dirty="0">
                <a:solidFill>
                  <a:srgbClr val="FFFFFF"/>
                </a:solidFill>
                <a:latin typeface="Calibri"/>
                <a:cs typeface="Calibri"/>
              </a:rPr>
              <a:t> </a:t>
            </a:r>
            <a:r>
              <a:rPr sz="1800" spc="-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dirty="0">
                <a:solidFill>
                  <a:srgbClr val="FFFFFF"/>
                </a:solidFill>
                <a:latin typeface="Calibri"/>
                <a:cs typeface="Calibri"/>
              </a:rPr>
              <a:t>    </a:t>
            </a:r>
            <a:r>
              <a:rPr sz="1800" spc="80" dirty="0">
                <a:solidFill>
                  <a:srgbClr val="FFFFFF"/>
                </a:solidFill>
                <a:latin typeface="Calibri"/>
                <a:cs typeface="Calibri"/>
              </a:rPr>
              <a:t> </a:t>
            </a:r>
            <a:r>
              <a:rPr sz="1800" spc="-15" dirty="0">
                <a:solidFill>
                  <a:srgbClr val="FFFFFF"/>
                </a:solidFill>
                <a:latin typeface="Calibri"/>
                <a:cs typeface="Calibri"/>
              </a:rPr>
              <a:t>o</a:t>
            </a:r>
            <a:r>
              <a:rPr sz="1800" spc="-20" dirty="0">
                <a:solidFill>
                  <a:srgbClr val="FFFFFF"/>
                </a:solidFill>
                <a:latin typeface="Calibri"/>
                <a:cs typeface="Calibri"/>
              </a:rPr>
              <a:t>v</a:t>
            </a:r>
            <a:r>
              <a:rPr sz="1800" spc="-10" dirty="0">
                <a:solidFill>
                  <a:srgbClr val="FFFFFF"/>
                </a:solidFill>
                <a:latin typeface="Calibri"/>
                <a:cs typeface="Calibri"/>
              </a:rPr>
              <a:t>e</a:t>
            </a:r>
            <a:r>
              <a:rPr sz="1800" spc="-50" dirty="0">
                <a:solidFill>
                  <a:srgbClr val="FFFFFF"/>
                </a:solidFill>
                <a:latin typeface="Calibri"/>
                <a:cs typeface="Calibri"/>
              </a:rPr>
              <a:t>r</a:t>
            </a:r>
            <a:r>
              <a:rPr sz="1800" spc="-10" dirty="0">
                <a:solidFill>
                  <a:srgbClr val="FFFFFF"/>
                </a:solidFill>
                <a:latin typeface="Calibri"/>
                <a:cs typeface="Calibri"/>
              </a:rPr>
              <a:t>al</a:t>
            </a:r>
            <a:r>
              <a:rPr sz="1800" dirty="0">
                <a:solidFill>
                  <a:srgbClr val="FFFFFF"/>
                </a:solidFill>
                <a:latin typeface="Calibri"/>
                <a:cs typeface="Calibri"/>
              </a:rPr>
              <a:t>l    </a:t>
            </a:r>
            <a:r>
              <a:rPr sz="1800" spc="70" dirty="0">
                <a:solidFill>
                  <a:srgbClr val="FFFFFF"/>
                </a:solidFill>
                <a:latin typeface="Calibri"/>
                <a:cs typeface="Calibri"/>
              </a:rPr>
              <a:t> </a:t>
            </a:r>
            <a:r>
              <a:rPr sz="1800" dirty="0">
                <a:solidFill>
                  <a:srgbClr val="FFFFFF"/>
                </a:solidFill>
                <a:latin typeface="Calibri"/>
                <a:cs typeface="Calibri"/>
              </a:rPr>
              <a:t>des</a:t>
            </a:r>
            <a:r>
              <a:rPr sz="1800" spc="-5" dirty="0">
                <a:solidFill>
                  <a:srgbClr val="FFFFFF"/>
                </a:solidFill>
                <a:latin typeface="Calibri"/>
                <a:cs typeface="Calibri"/>
              </a:rPr>
              <a:t>i</a:t>
            </a:r>
            <a:r>
              <a:rPr sz="1800" dirty="0">
                <a:solidFill>
                  <a:srgbClr val="FFFFFF"/>
                </a:solidFill>
                <a:latin typeface="Calibri"/>
                <a:cs typeface="Calibri"/>
              </a:rPr>
              <a:t>gn 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b</a:t>
            </a:r>
            <a:r>
              <a:rPr sz="1800" spc="-5" dirty="0">
                <a:solidFill>
                  <a:srgbClr val="FFFFFF"/>
                </a:solidFill>
                <a:latin typeface="Calibri"/>
                <a:cs typeface="Calibri"/>
              </a:rPr>
              <a:t>l</a:t>
            </a:r>
            <a:r>
              <a:rPr sz="1800" spc="-15" dirty="0">
                <a:solidFill>
                  <a:srgbClr val="FFFFFF"/>
                </a:solidFill>
                <a:latin typeface="Calibri"/>
                <a:cs typeface="Calibri"/>
              </a:rPr>
              <a:t>em</a:t>
            </a:r>
            <a:r>
              <a:rPr sz="1800" dirty="0">
                <a:solidFill>
                  <a:srgbClr val="FFFFFF"/>
                </a:solidFill>
                <a:latin typeface="Calibri"/>
                <a:cs typeface="Calibri"/>
              </a:rPr>
              <a:t> </a:t>
            </a:r>
            <a:r>
              <a:rPr sz="1800" spc="2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25" dirty="0">
                <a:solidFill>
                  <a:srgbClr val="FFFFFF"/>
                </a:solidFill>
                <a:latin typeface="Calibri"/>
                <a:cs typeface="Calibri"/>
              </a:rPr>
              <a:t>a</a:t>
            </a:r>
            <a:r>
              <a:rPr sz="1800" spc="-10" dirty="0">
                <a:solidFill>
                  <a:srgbClr val="FFFFFF"/>
                </a:solidFill>
                <a:latin typeface="Calibri"/>
                <a:cs typeface="Calibri"/>
              </a:rPr>
              <a:t>t</a:t>
            </a:r>
            <a:r>
              <a:rPr sz="1800" dirty="0">
                <a:solidFill>
                  <a:srgbClr val="FFFFFF"/>
                </a:solidFill>
                <a:latin typeface="Calibri"/>
                <a:cs typeface="Calibri"/>
              </a:rPr>
              <a:t> </a:t>
            </a:r>
            <a:r>
              <a:rPr sz="1800" spc="20" dirty="0">
                <a:solidFill>
                  <a:srgbClr val="FFFFFF"/>
                </a:solidFill>
                <a:latin typeface="Calibri"/>
                <a:cs typeface="Calibri"/>
              </a:rPr>
              <a:t> </a:t>
            </a:r>
            <a:r>
              <a:rPr sz="1800" spc="10" dirty="0">
                <a:solidFill>
                  <a:srgbClr val="FFFFFF"/>
                </a:solidFill>
                <a:latin typeface="Calibri"/>
                <a:cs typeface="Calibri"/>
              </a:rPr>
              <a:t>n</a:t>
            </a:r>
            <a:r>
              <a:rPr sz="1800" spc="-10" dirty="0">
                <a:solidFill>
                  <a:srgbClr val="FFFFFF"/>
                </a:solidFill>
                <a:latin typeface="Calibri"/>
                <a:cs typeface="Calibri"/>
              </a:rPr>
              <a:t>eeds</a:t>
            </a:r>
            <a:r>
              <a:rPr sz="1800" dirty="0">
                <a:solidFill>
                  <a:srgbClr val="FFFFFF"/>
                </a:solidFill>
                <a:latin typeface="Calibri"/>
                <a:cs typeface="Calibri"/>
              </a:rPr>
              <a:t> </a:t>
            </a:r>
            <a:r>
              <a:rPr sz="1800" spc="2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o </a:t>
            </a:r>
            <a:r>
              <a:rPr sz="1800" spc="20" dirty="0">
                <a:solidFill>
                  <a:srgbClr val="FFFFFF"/>
                </a:solidFill>
                <a:latin typeface="Calibri"/>
                <a:cs typeface="Calibri"/>
              </a:rPr>
              <a:t> </a:t>
            </a:r>
            <a:r>
              <a:rPr sz="1800" dirty="0">
                <a:solidFill>
                  <a:srgbClr val="FFFFFF"/>
                </a:solidFill>
                <a:latin typeface="Calibri"/>
                <a:cs typeface="Calibri"/>
              </a:rPr>
              <a:t>b</a:t>
            </a:r>
            <a:r>
              <a:rPr sz="1800" spc="-10" dirty="0">
                <a:solidFill>
                  <a:srgbClr val="FFFFFF"/>
                </a:solidFill>
                <a:latin typeface="Calibri"/>
                <a:cs typeface="Calibri"/>
              </a:rPr>
              <a:t>e</a:t>
            </a:r>
            <a:endParaRPr sz="1800" dirty="0">
              <a:latin typeface="Calibri"/>
              <a:cs typeface="Calibri"/>
            </a:endParaRPr>
          </a:p>
        </p:txBody>
      </p:sp>
      <p:sp>
        <p:nvSpPr>
          <p:cNvPr id="112" name="object 112"/>
          <p:cNvSpPr txBox="1"/>
          <p:nvPr/>
        </p:nvSpPr>
        <p:spPr>
          <a:xfrm>
            <a:off x="430626" y="4714094"/>
            <a:ext cx="682625" cy="276999"/>
          </a:xfrm>
          <a:prstGeom prst="rect">
            <a:avLst/>
          </a:prstGeom>
        </p:spPr>
        <p:txBody>
          <a:bodyPr vert="horz" wrap="square" lIns="0" tIns="0" rIns="0" bIns="0" rtlCol="0">
            <a:spAutoFit/>
          </a:bodyPr>
          <a:lstStyle/>
          <a:p>
            <a:pPr marL="12700" algn="l">
              <a:lnSpc>
                <a:spcPct val="100000"/>
              </a:lnSpc>
            </a:pPr>
            <a:r>
              <a:rPr sz="1800" dirty="0">
                <a:solidFill>
                  <a:srgbClr val="FFFFFF"/>
                </a:solidFill>
                <a:latin typeface="Calibri"/>
                <a:cs typeface="Calibri"/>
              </a:rPr>
              <a:t>s</a:t>
            </a:r>
            <a:r>
              <a:rPr sz="1800" spc="-5" dirty="0">
                <a:solidFill>
                  <a:srgbClr val="FFFFFF"/>
                </a:solidFill>
                <a:latin typeface="Calibri"/>
                <a:cs typeface="Calibri"/>
              </a:rPr>
              <a:t>ol</a:t>
            </a:r>
            <a:r>
              <a:rPr sz="1800" spc="-20" dirty="0">
                <a:solidFill>
                  <a:srgbClr val="FFFFFF"/>
                </a:solidFill>
                <a:latin typeface="Calibri"/>
                <a:cs typeface="Calibri"/>
              </a:rPr>
              <a:t>v</a:t>
            </a:r>
            <a:r>
              <a:rPr sz="1800" spc="-10" dirty="0">
                <a:solidFill>
                  <a:srgbClr val="FFFFFF"/>
                </a:solidFill>
                <a:latin typeface="Calibri"/>
                <a:cs typeface="Calibri"/>
              </a:rPr>
              <a:t>ed</a:t>
            </a:r>
            <a:r>
              <a:rPr sz="1800" dirty="0">
                <a:solidFill>
                  <a:srgbClr val="FFFFFF"/>
                </a:solidFill>
                <a:latin typeface="Calibri"/>
                <a:cs typeface="Calibri"/>
              </a:rPr>
              <a:t>.</a:t>
            </a:r>
            <a:endParaRPr sz="1800">
              <a:latin typeface="Calibri"/>
              <a:cs typeface="Calibri"/>
            </a:endParaRPr>
          </a:p>
        </p:txBody>
      </p:sp>
      <p:sp>
        <p:nvSpPr>
          <p:cNvPr id="114" name="Title 113"/>
          <p:cNvSpPr>
            <a:spLocks noGrp="1"/>
          </p:cNvSpPr>
          <p:nvPr>
            <p:ph type="title"/>
          </p:nvPr>
        </p:nvSpPr>
        <p:spPr/>
        <p:txBody>
          <a:bodyPr/>
          <a:lstStyle/>
          <a:p>
            <a:r>
              <a:rPr lang="en-US" dirty="0" smtClean="0"/>
              <a:t>ADD Step 1 – Review Inputs</a:t>
            </a:r>
            <a:endParaRPr lang="en-CA" dirty="0"/>
          </a:p>
        </p:txBody>
      </p:sp>
    </p:spTree>
    <p:extLst>
      <p:ext uri="{BB962C8B-B14F-4D97-AF65-F5344CB8AC3E}">
        <p14:creationId xmlns:p14="http://schemas.microsoft.com/office/powerpoint/2010/main" val="261769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p:cNvGrpSpPr/>
          <p:nvPr/>
        </p:nvGrpSpPr>
        <p:grpSpPr>
          <a:xfrm>
            <a:off x="1918718" y="1309116"/>
            <a:ext cx="7149082" cy="5257799"/>
            <a:chOff x="1597152" y="1309116"/>
            <a:chExt cx="7149082" cy="5257799"/>
          </a:xfrm>
        </p:grpSpPr>
        <p:sp>
          <p:nvSpPr>
            <p:cNvPr id="3" name="object 3"/>
            <p:cNvSpPr/>
            <p:nvPr/>
          </p:nvSpPr>
          <p:spPr>
            <a:xfrm>
              <a:off x="1597152" y="1309116"/>
              <a:ext cx="1434083" cy="5669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5" name="object 5"/>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7" name="object 7"/>
            <p:cNvSpPr/>
            <p:nvPr/>
          </p:nvSpPr>
          <p:spPr>
            <a:xfrm>
              <a:off x="3026664" y="1319783"/>
              <a:ext cx="1432559" cy="56692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616502" y="1728914"/>
              <a:ext cx="710132" cy="7854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191255" y="1804174"/>
              <a:ext cx="36995" cy="328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3" name="object 13"/>
            <p:cNvSpPr/>
            <p:nvPr/>
          </p:nvSpPr>
          <p:spPr>
            <a:xfrm>
              <a:off x="4454652" y="1330452"/>
              <a:ext cx="1434082" cy="56692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43678" y="1740407"/>
              <a:ext cx="666749" cy="7772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6" name="object 16"/>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7" name="object 17"/>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8" name="object 18"/>
            <p:cNvSpPr/>
            <p:nvPr/>
          </p:nvSpPr>
          <p:spPr>
            <a:xfrm>
              <a:off x="5884164" y="1330452"/>
              <a:ext cx="1432559" cy="56692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20" name="object 20"/>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22" name="object 22"/>
            <p:cNvSpPr/>
            <p:nvPr/>
          </p:nvSpPr>
          <p:spPr>
            <a:xfrm>
              <a:off x="7312152" y="1341120"/>
              <a:ext cx="1434082" cy="566927"/>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4" name="object 24"/>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5" name="object 25"/>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dirty="0">
                <a:latin typeface="Calibri"/>
                <a:cs typeface="Calibri"/>
              </a:endParaRPr>
            </a:p>
          </p:txBody>
        </p:sp>
        <p:sp>
          <p:nvSpPr>
            <p:cNvPr id="26" name="object 26"/>
            <p:cNvSpPr/>
            <p:nvPr/>
          </p:nvSpPr>
          <p:spPr>
            <a:xfrm>
              <a:off x="3252215" y="2016251"/>
              <a:ext cx="3838955" cy="454151"/>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8" name="object 28"/>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30" name="object 30"/>
            <p:cNvSpPr/>
            <p:nvPr/>
          </p:nvSpPr>
          <p:spPr>
            <a:xfrm>
              <a:off x="3252215" y="2581655"/>
              <a:ext cx="3838955" cy="454151"/>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358896" y="2965564"/>
              <a:ext cx="3649979" cy="91579"/>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00B050"/>
            </a:solidFill>
          </p:spPr>
          <p:txBody>
            <a:bodyPr wrap="square" lIns="0" tIns="0" rIns="0" bIns="0" rtlCol="0"/>
            <a:lstStyle/>
            <a:p>
              <a:endParaRPr/>
            </a:p>
          </p:txBody>
        </p:sp>
        <p:sp>
          <p:nvSpPr>
            <p:cNvPr id="33" name="object 33"/>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4" name="object 34"/>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35" name="object 35"/>
            <p:cNvSpPr/>
            <p:nvPr/>
          </p:nvSpPr>
          <p:spPr>
            <a:xfrm>
              <a:off x="3252215" y="3148583"/>
              <a:ext cx="3838955" cy="452627"/>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37" name="object 37"/>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dirty="0">
                <a:latin typeface="Calibri"/>
                <a:cs typeface="Calibri"/>
              </a:endParaRPr>
            </a:p>
          </p:txBody>
        </p:sp>
        <p:sp>
          <p:nvSpPr>
            <p:cNvPr id="39" name="object 39"/>
            <p:cNvSpPr/>
            <p:nvPr/>
          </p:nvSpPr>
          <p:spPr>
            <a:xfrm>
              <a:off x="3252215" y="3713987"/>
              <a:ext cx="3838955" cy="454152"/>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3477767" y="4098125"/>
              <a:ext cx="3415282" cy="91350"/>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3" name="object 43"/>
            <p:cNvSpPr txBox="1"/>
            <p:nvPr/>
          </p:nvSpPr>
          <p:spPr>
            <a:xfrm>
              <a:off x="3576987" y="3789298"/>
              <a:ext cx="3188335" cy="276860"/>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lang="en-CA" sz="900" b="1" spc="-5" dirty="0" smtClean="0">
                  <a:solidFill>
                    <a:srgbClr val="FFFFFF"/>
                  </a:solidFill>
                  <a:latin typeface="Calibri"/>
                  <a:cs typeface="Calibri"/>
                </a:rPr>
                <a:t>t</a:t>
              </a:r>
              <a:r>
                <a:rPr lang="en-CA" sz="900" b="1" spc="-10" dirty="0" smtClean="0">
                  <a:solidFill>
                    <a:srgbClr val="FFFFFF"/>
                  </a:solidFill>
                  <a:latin typeface="Calibri"/>
                  <a:cs typeface="Calibri"/>
                </a:rPr>
                <a:t>h</a:t>
              </a:r>
              <a:r>
                <a:rPr lang="en-CA" sz="900" b="1" dirty="0" smtClean="0">
                  <a:solidFill>
                    <a:srgbClr val="FFFFFF"/>
                  </a:solidFill>
                  <a:latin typeface="Calibri"/>
                  <a:cs typeface="Calibri"/>
                </a:rPr>
                <a:t>e </a:t>
              </a:r>
              <a:r>
                <a:rPr lang="en-CA" sz="900" b="1" dirty="0">
                  <a:solidFill>
                    <a:srgbClr val="FFFFFF"/>
                  </a:solidFill>
                  <a:latin typeface="Calibri"/>
                  <a:cs typeface="Calibri"/>
                </a:rPr>
                <a:t>selected drivers</a:t>
              </a:r>
              <a:endParaRPr sz="900" dirty="0">
                <a:latin typeface="Calibri"/>
                <a:cs typeface="Calibri"/>
              </a:endParaRPr>
            </a:p>
          </p:txBody>
        </p:sp>
        <p:sp>
          <p:nvSpPr>
            <p:cNvPr id="44" name="object 44"/>
            <p:cNvSpPr/>
            <p:nvPr/>
          </p:nvSpPr>
          <p:spPr>
            <a:xfrm>
              <a:off x="3252215" y="4280915"/>
              <a:ext cx="3838955" cy="452627"/>
            </a:xfrm>
            <a:prstGeom prst="rect">
              <a:avLst/>
            </a:prstGeom>
            <a:blipFill>
              <a:blip r:embed="rId12" cstate="print"/>
              <a:stretch>
                <a:fillRect/>
              </a:stretch>
            </a:blipFill>
          </p:spPr>
          <p:txBody>
            <a:bodyPr wrap="square" lIns="0" tIns="0" rIns="0" bIns="0" rtlCol="0"/>
            <a:lstStyle/>
            <a:p>
              <a:endParaRPr/>
            </a:p>
          </p:txBody>
        </p:sp>
        <p:sp>
          <p:nvSpPr>
            <p:cNvPr id="45" name="object 45"/>
            <p:cNvSpPr/>
            <p:nvPr/>
          </p:nvSpPr>
          <p:spPr>
            <a:xfrm>
              <a:off x="3378708" y="4663275"/>
              <a:ext cx="3610355" cy="9312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558ED5"/>
            </a:solidFill>
          </p:spPr>
          <p:txBody>
            <a:bodyPr wrap="square" lIns="0" tIns="0" rIns="0" bIns="0" rtlCol="0"/>
            <a:lstStyle/>
            <a:p>
              <a:endParaRPr/>
            </a:p>
          </p:txBody>
        </p:sp>
        <p:sp>
          <p:nvSpPr>
            <p:cNvPr id="47" name="object 47"/>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8" name="object 48"/>
            <p:cNvSpPr txBox="1"/>
            <p:nvPr/>
          </p:nvSpPr>
          <p:spPr>
            <a:xfrm>
              <a:off x="347795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49" name="object 49"/>
            <p:cNvSpPr/>
            <p:nvPr/>
          </p:nvSpPr>
          <p:spPr>
            <a:xfrm>
              <a:off x="3252215" y="4846320"/>
              <a:ext cx="3838955" cy="454151"/>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51" name="object 5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52" name="object 52"/>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53" name="object 53"/>
            <p:cNvSpPr/>
            <p:nvPr/>
          </p:nvSpPr>
          <p:spPr>
            <a:xfrm>
              <a:off x="3252215" y="5411723"/>
              <a:ext cx="3838955" cy="454151"/>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3352800" y="5795721"/>
              <a:ext cx="3662171" cy="91490"/>
            </a:xfrm>
            <a:prstGeom prst="rect">
              <a:avLst/>
            </a:prstGeom>
            <a:blipFill>
              <a:blip r:embed="rId18" cstate="print"/>
              <a:stretch>
                <a:fillRect/>
              </a:stretch>
            </a:blipFill>
          </p:spPr>
          <p:txBody>
            <a:bodyPr wrap="square" lIns="0" tIns="0" rIns="0" bIns="0" rtlCol="0"/>
            <a:lstStyle/>
            <a:p>
              <a:endParaRPr/>
            </a:p>
          </p:txBody>
        </p:sp>
        <p:sp>
          <p:nvSpPr>
            <p:cNvPr id="55" name="object 5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56" name="object 5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57" name="object 57"/>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58" name="object 58"/>
            <p:cNvSpPr/>
            <p:nvPr/>
          </p:nvSpPr>
          <p:spPr>
            <a:xfrm>
              <a:off x="4454652" y="5999988"/>
              <a:ext cx="1434082" cy="566927"/>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045392" y="6408127"/>
              <a:ext cx="785431" cy="79539"/>
            </a:xfrm>
            <a:prstGeom prst="rect">
              <a:avLst/>
            </a:prstGeom>
            <a:blipFill>
              <a:blip r:embed="rId19" cstate="print"/>
              <a:stretch>
                <a:fillRect/>
              </a:stretch>
            </a:blipFill>
          </p:spPr>
          <p:txBody>
            <a:bodyPr wrap="square" lIns="0" tIns="0" rIns="0" bIns="0" rtlCol="0"/>
            <a:lstStyle/>
            <a:p>
              <a:endParaRPr/>
            </a:p>
          </p:txBody>
        </p:sp>
        <p:sp>
          <p:nvSpPr>
            <p:cNvPr id="60" name="object 60"/>
            <p:cNvSpPr/>
            <p:nvPr/>
          </p:nvSpPr>
          <p:spPr>
            <a:xfrm>
              <a:off x="4543044" y="6476200"/>
              <a:ext cx="114871" cy="11467"/>
            </a:xfrm>
            <a:prstGeom prst="rect">
              <a:avLst/>
            </a:prstGeom>
            <a:blipFill>
              <a:blip r:embed="rId20" cstate="print"/>
              <a:stretch>
                <a:fillRect/>
              </a:stretch>
            </a:blipFill>
          </p:spPr>
          <p:txBody>
            <a:bodyPr wrap="square" lIns="0" tIns="0" rIns="0" bIns="0" rtlCol="0"/>
            <a:lstStyle/>
            <a:p>
              <a:endParaRPr/>
            </a:p>
          </p:txBody>
        </p:sp>
        <p:sp>
          <p:nvSpPr>
            <p:cNvPr id="61" name="object 61"/>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62" name="object 62"/>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63" name="object 63"/>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64" name="object 64"/>
            <p:cNvSpPr/>
            <p:nvPr/>
          </p:nvSpPr>
          <p:spPr>
            <a:xfrm>
              <a:off x="5015483" y="1780032"/>
              <a:ext cx="315467" cy="438911"/>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2378963"/>
              <a:ext cx="315467" cy="406907"/>
            </a:xfrm>
            <a:prstGeom prst="rect">
              <a:avLst/>
            </a:prstGeom>
            <a:blipFill>
              <a:blip r:embed="rId22" cstate="print"/>
              <a:stretch>
                <a:fillRect/>
              </a:stretch>
            </a:blipFill>
          </p:spPr>
          <p:txBody>
            <a:bodyPr wrap="square" lIns="0" tIns="0" rIns="0" bIns="0" rtlCol="0"/>
            <a:lstStyle/>
            <a:p>
              <a:endParaRPr/>
            </a:p>
          </p:txBody>
        </p:sp>
        <p:sp>
          <p:nvSpPr>
            <p:cNvPr id="68" name="object 68"/>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2944367"/>
              <a:ext cx="315467" cy="406907"/>
            </a:xfrm>
            <a:prstGeom prst="rect">
              <a:avLst/>
            </a:prstGeom>
            <a:blipFill>
              <a:blip r:embed="rId22" cstate="print"/>
              <a:stretch>
                <a:fillRect/>
              </a:stretch>
            </a:blipFill>
          </p:spPr>
          <p:txBody>
            <a:bodyPr wrap="square" lIns="0" tIns="0" rIns="0" bIns="0" rtlCol="0"/>
            <a:lstStyle/>
            <a:p>
              <a:endParaRPr/>
            </a:p>
          </p:txBody>
        </p:sp>
        <p:sp>
          <p:nvSpPr>
            <p:cNvPr id="71" name="object 71"/>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3509771"/>
              <a:ext cx="315467" cy="406907"/>
            </a:xfrm>
            <a:prstGeom prst="rect">
              <a:avLst/>
            </a:prstGeom>
            <a:blipFill>
              <a:blip r:embed="rId22" cstate="print"/>
              <a:stretch>
                <a:fillRect/>
              </a:stretch>
            </a:blipFill>
          </p:spPr>
          <p:txBody>
            <a:bodyPr wrap="square" lIns="0" tIns="0" rIns="0" bIns="0" rtlCol="0"/>
            <a:lstStyle/>
            <a:p>
              <a:endParaRPr/>
            </a:p>
          </p:txBody>
        </p:sp>
        <p:sp>
          <p:nvSpPr>
            <p:cNvPr id="74" name="object 74"/>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5" name="object 75"/>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6" name="object 76"/>
            <p:cNvSpPr/>
            <p:nvPr/>
          </p:nvSpPr>
          <p:spPr>
            <a:xfrm>
              <a:off x="5015483" y="4076699"/>
              <a:ext cx="315467" cy="406907"/>
            </a:xfrm>
            <a:prstGeom prst="rect">
              <a:avLst/>
            </a:prstGeom>
            <a:blipFill>
              <a:blip r:embed="rId22" cstate="print"/>
              <a:stretch>
                <a:fillRect/>
              </a:stretch>
            </a:blipFill>
          </p:spPr>
          <p:txBody>
            <a:bodyPr wrap="square" lIns="0" tIns="0" rIns="0" bIns="0" rtlCol="0"/>
            <a:lstStyle/>
            <a:p>
              <a:endParaRPr/>
            </a:p>
          </p:txBody>
        </p:sp>
        <p:sp>
          <p:nvSpPr>
            <p:cNvPr id="77" name="object 77"/>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8" name="object 78"/>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9" name="object 79"/>
            <p:cNvSpPr/>
            <p:nvPr/>
          </p:nvSpPr>
          <p:spPr>
            <a:xfrm>
              <a:off x="5015483" y="4642103"/>
              <a:ext cx="315467" cy="406907"/>
            </a:xfrm>
            <a:prstGeom prst="rect">
              <a:avLst/>
            </a:prstGeom>
            <a:blipFill>
              <a:blip r:embed="rId22" cstate="print"/>
              <a:stretch>
                <a:fillRect/>
              </a:stretch>
            </a:blipFill>
          </p:spPr>
          <p:txBody>
            <a:bodyPr wrap="square" lIns="0" tIns="0" rIns="0" bIns="0" rtlCol="0"/>
            <a:lstStyle/>
            <a:p>
              <a:endParaRPr/>
            </a:p>
          </p:txBody>
        </p:sp>
        <p:sp>
          <p:nvSpPr>
            <p:cNvPr id="80" name="object 80"/>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1" name="object 81"/>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2" name="object 82"/>
            <p:cNvSpPr/>
            <p:nvPr/>
          </p:nvSpPr>
          <p:spPr>
            <a:xfrm>
              <a:off x="5015483" y="5209031"/>
              <a:ext cx="315467" cy="406907"/>
            </a:xfrm>
            <a:prstGeom prst="rect">
              <a:avLst/>
            </a:prstGeom>
            <a:blipFill>
              <a:blip r:embed="rId22" cstate="print"/>
              <a:stretch>
                <a:fillRect/>
              </a:stretch>
            </a:blipFill>
          </p:spPr>
          <p:txBody>
            <a:bodyPr wrap="square" lIns="0" tIns="0" rIns="0" bIns="0" rtlCol="0"/>
            <a:lstStyle/>
            <a:p>
              <a:endParaRPr/>
            </a:p>
          </p:txBody>
        </p:sp>
        <p:sp>
          <p:nvSpPr>
            <p:cNvPr id="83" name="object 83"/>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84" name="object 84"/>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85" name="object 85"/>
            <p:cNvSpPr/>
            <p:nvPr/>
          </p:nvSpPr>
          <p:spPr>
            <a:xfrm>
              <a:off x="5015483" y="5774435"/>
              <a:ext cx="315467" cy="428243"/>
            </a:xfrm>
            <a:prstGeom prst="rect">
              <a:avLst/>
            </a:prstGeom>
            <a:blipFill>
              <a:blip r:embed="rId23" cstate="print"/>
              <a:stretch>
                <a:fillRect/>
              </a:stretch>
            </a:blipFill>
          </p:spPr>
          <p:txBody>
            <a:bodyPr wrap="square" lIns="0" tIns="0" rIns="0" bIns="0" rtlCol="0"/>
            <a:lstStyle/>
            <a:p>
              <a:endParaRPr/>
            </a:p>
          </p:txBody>
        </p:sp>
        <p:sp>
          <p:nvSpPr>
            <p:cNvPr id="86" name="object 86"/>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87" name="object 87"/>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88" name="object 88"/>
            <p:cNvSpPr/>
            <p:nvPr/>
          </p:nvSpPr>
          <p:spPr>
            <a:xfrm>
              <a:off x="3028187" y="2648711"/>
              <a:ext cx="429767" cy="3043427"/>
            </a:xfrm>
            <a:prstGeom prst="rect">
              <a:avLst/>
            </a:prstGeom>
            <a:blipFill>
              <a:blip r:embed="rId24" cstate="print"/>
              <a:stretch>
                <a:fillRect/>
              </a:stretch>
            </a:blipFill>
          </p:spPr>
          <p:txBody>
            <a:bodyPr wrap="square" lIns="0" tIns="0" rIns="0" bIns="0" rtlCol="0"/>
            <a:lstStyle/>
            <a:p>
              <a:endParaRPr/>
            </a:p>
          </p:txBody>
        </p:sp>
        <p:sp>
          <p:nvSpPr>
            <p:cNvPr id="89" name="object 89"/>
            <p:cNvSpPr/>
            <p:nvPr/>
          </p:nvSpPr>
          <p:spPr>
            <a:xfrm>
              <a:off x="3084504" y="2811267"/>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90" name="object 90"/>
            <p:cNvSpPr/>
            <p:nvPr/>
          </p:nvSpPr>
          <p:spPr>
            <a:xfrm>
              <a:off x="3197028" y="2765925"/>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91" name="object 91"/>
            <p:cNvSpPr/>
            <p:nvPr/>
          </p:nvSpPr>
          <p:spPr>
            <a:xfrm>
              <a:off x="3688079" y="1769364"/>
              <a:ext cx="1516367" cy="205739"/>
            </a:xfrm>
            <a:prstGeom prst="rect">
              <a:avLst/>
            </a:prstGeom>
            <a:blipFill>
              <a:blip r:embed="rId25" cstate="print"/>
              <a:stretch>
                <a:fillRect/>
              </a:stretch>
            </a:blipFill>
          </p:spPr>
          <p:txBody>
            <a:bodyPr wrap="square" lIns="0" tIns="0" rIns="0" bIns="0" rtlCol="0"/>
            <a:lstStyle/>
            <a:p>
              <a:endParaRPr/>
            </a:p>
          </p:txBody>
        </p:sp>
        <p:sp>
          <p:nvSpPr>
            <p:cNvPr id="92" name="object 92"/>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93" name="object 93"/>
            <p:cNvSpPr/>
            <p:nvPr/>
          </p:nvSpPr>
          <p:spPr>
            <a:xfrm>
              <a:off x="2260091" y="1758695"/>
              <a:ext cx="1523999" cy="216408"/>
            </a:xfrm>
            <a:prstGeom prst="rect">
              <a:avLst/>
            </a:prstGeom>
            <a:blipFill>
              <a:blip r:embed="rId26" cstate="print"/>
              <a:stretch>
                <a:fillRect/>
              </a:stretch>
            </a:blipFill>
          </p:spPr>
          <p:txBody>
            <a:bodyPr wrap="square" lIns="0" tIns="0" rIns="0" bIns="0" rtlCol="0"/>
            <a:lstStyle/>
            <a:p>
              <a:endParaRPr/>
            </a:p>
          </p:txBody>
        </p:sp>
        <p:sp>
          <p:nvSpPr>
            <p:cNvPr id="94" name="object 94"/>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95" name="object 95"/>
            <p:cNvSpPr/>
            <p:nvPr/>
          </p:nvSpPr>
          <p:spPr>
            <a:xfrm>
              <a:off x="5129783" y="1780032"/>
              <a:ext cx="1528571" cy="195071"/>
            </a:xfrm>
            <a:prstGeom prst="rect">
              <a:avLst/>
            </a:prstGeom>
            <a:blipFill>
              <a:blip r:embed="rId27" cstate="print"/>
              <a:stretch>
                <a:fillRect/>
              </a:stretch>
            </a:blipFill>
          </p:spPr>
          <p:txBody>
            <a:bodyPr wrap="square" lIns="0" tIns="0" rIns="0" bIns="0" rtlCol="0"/>
            <a:lstStyle/>
            <a:p>
              <a:endParaRPr/>
            </a:p>
          </p:txBody>
        </p:sp>
        <p:sp>
          <p:nvSpPr>
            <p:cNvPr id="96" name="object 96"/>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97" name="object 97"/>
            <p:cNvSpPr/>
            <p:nvPr/>
          </p:nvSpPr>
          <p:spPr>
            <a:xfrm>
              <a:off x="6551675" y="1790699"/>
              <a:ext cx="1534667" cy="184403"/>
            </a:xfrm>
            <a:prstGeom prst="rect">
              <a:avLst/>
            </a:prstGeom>
            <a:blipFill>
              <a:blip r:embed="rId28" cstate="print"/>
              <a:stretch>
                <a:fillRect/>
              </a:stretch>
            </a:blipFill>
          </p:spPr>
          <p:txBody>
            <a:bodyPr wrap="square" lIns="0" tIns="0" rIns="0" bIns="0" rtlCol="0"/>
            <a:lstStyle/>
            <a:p>
              <a:endParaRPr/>
            </a:p>
          </p:txBody>
        </p:sp>
        <p:sp>
          <p:nvSpPr>
            <p:cNvPr id="98" name="object 98"/>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6" name="object 106"/>
            <p:cNvSpPr txBox="1"/>
            <p:nvPr/>
          </p:nvSpPr>
          <p:spPr>
            <a:xfrm>
              <a:off x="3114393" y="3772630"/>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grpSp>
      <p:grpSp>
        <p:nvGrpSpPr>
          <p:cNvPr id="118" name="Group 117"/>
          <p:cNvGrpSpPr/>
          <p:nvPr/>
        </p:nvGrpSpPr>
        <p:grpSpPr>
          <a:xfrm>
            <a:off x="69926" y="2709386"/>
            <a:ext cx="3261359" cy="3401567"/>
            <a:chOff x="-2097704" y="3063350"/>
            <a:chExt cx="3261359" cy="3401567"/>
          </a:xfrm>
        </p:grpSpPr>
        <p:sp>
          <p:nvSpPr>
            <p:cNvPr id="107" name="object 107"/>
            <p:cNvSpPr/>
            <p:nvPr/>
          </p:nvSpPr>
          <p:spPr>
            <a:xfrm>
              <a:off x="-2097704" y="3063350"/>
              <a:ext cx="3261359" cy="3401567"/>
            </a:xfrm>
            <a:prstGeom prst="rect">
              <a:avLst/>
            </a:prstGeom>
            <a:blipFill>
              <a:blip r:embed="rId29" cstate="print"/>
              <a:stretch>
                <a:fillRect/>
              </a:stretch>
            </a:blipFill>
          </p:spPr>
          <p:txBody>
            <a:bodyPr wrap="square" lIns="0" tIns="0" rIns="0" bIns="0" rtlCol="0"/>
            <a:lstStyle/>
            <a:p>
              <a:endParaRPr/>
            </a:p>
          </p:txBody>
        </p:sp>
        <p:sp>
          <p:nvSpPr>
            <p:cNvPr id="108" name="object 108"/>
            <p:cNvSpPr/>
            <p:nvPr/>
          </p:nvSpPr>
          <p:spPr>
            <a:xfrm>
              <a:off x="-2010837" y="6139633"/>
              <a:ext cx="68453" cy="105828"/>
            </a:xfrm>
            <a:prstGeom prst="rect">
              <a:avLst/>
            </a:prstGeom>
            <a:blipFill>
              <a:blip r:embed="rId30" cstate="print"/>
              <a:stretch>
                <a:fillRect/>
              </a:stretch>
            </a:blipFill>
          </p:spPr>
          <p:txBody>
            <a:bodyPr wrap="square" lIns="0" tIns="0" rIns="0" bIns="0" rtlCol="0"/>
            <a:lstStyle/>
            <a:p>
              <a:endParaRPr/>
            </a:p>
          </p:txBody>
        </p:sp>
        <p:sp>
          <p:nvSpPr>
            <p:cNvPr id="109" name="object 109"/>
            <p:cNvSpPr/>
            <p:nvPr/>
          </p:nvSpPr>
          <p:spPr>
            <a:xfrm>
              <a:off x="762894" y="6142948"/>
              <a:ext cx="67005" cy="102514"/>
            </a:xfrm>
            <a:prstGeom prst="rect">
              <a:avLst/>
            </a:prstGeom>
            <a:blipFill>
              <a:blip r:embed="rId31" cstate="print"/>
              <a:stretch>
                <a:fillRect/>
              </a:stretch>
            </a:blipFill>
          </p:spPr>
          <p:txBody>
            <a:bodyPr wrap="square" lIns="0" tIns="0" rIns="0" bIns="0" rtlCol="0"/>
            <a:lstStyle/>
            <a:p>
              <a:endParaRPr/>
            </a:p>
          </p:txBody>
        </p:sp>
        <p:sp>
          <p:nvSpPr>
            <p:cNvPr id="110" name="object 110"/>
            <p:cNvSpPr/>
            <p:nvPr/>
          </p:nvSpPr>
          <p:spPr>
            <a:xfrm>
              <a:off x="-2050460" y="3087489"/>
              <a:ext cx="3167380" cy="3307715"/>
            </a:xfrm>
            <a:custGeom>
              <a:avLst/>
              <a:gdLst/>
              <a:ahLst/>
              <a:cxnLst/>
              <a:rect l="l" t="t" r="r" b="b"/>
              <a:pathLst>
                <a:path w="3167380" h="3307715">
                  <a:moveTo>
                    <a:pt x="2484361" y="684517"/>
                  </a:moveTo>
                  <a:lnTo>
                    <a:pt x="437146" y="684517"/>
                  </a:lnTo>
                  <a:lnTo>
                    <a:pt x="401294" y="685966"/>
                  </a:lnTo>
                  <a:lnTo>
                    <a:pt x="332096" y="697222"/>
                  </a:lnTo>
                  <a:lnTo>
                    <a:pt x="266990" y="718870"/>
                  </a:lnTo>
                  <a:lnTo>
                    <a:pt x="206877" y="750012"/>
                  </a:lnTo>
                  <a:lnTo>
                    <a:pt x="152657" y="789747"/>
                  </a:lnTo>
                  <a:lnTo>
                    <a:pt x="105229" y="837174"/>
                  </a:lnTo>
                  <a:lnTo>
                    <a:pt x="65495" y="891394"/>
                  </a:lnTo>
                  <a:lnTo>
                    <a:pt x="34353" y="951507"/>
                  </a:lnTo>
                  <a:lnTo>
                    <a:pt x="12704" y="1016613"/>
                  </a:lnTo>
                  <a:lnTo>
                    <a:pt x="1449" y="1085811"/>
                  </a:lnTo>
                  <a:lnTo>
                    <a:pt x="0" y="2870174"/>
                  </a:lnTo>
                  <a:lnTo>
                    <a:pt x="1449" y="2906028"/>
                  </a:lnTo>
                  <a:lnTo>
                    <a:pt x="12704" y="2975229"/>
                  </a:lnTo>
                  <a:lnTo>
                    <a:pt x="34353" y="3040336"/>
                  </a:lnTo>
                  <a:lnTo>
                    <a:pt x="65495" y="3100449"/>
                  </a:lnTo>
                  <a:lnTo>
                    <a:pt x="105229" y="3154669"/>
                  </a:lnTo>
                  <a:lnTo>
                    <a:pt x="152657" y="3202095"/>
                  </a:lnTo>
                  <a:lnTo>
                    <a:pt x="206877" y="3241829"/>
                  </a:lnTo>
                  <a:lnTo>
                    <a:pt x="266990" y="3272969"/>
                  </a:lnTo>
                  <a:lnTo>
                    <a:pt x="332096" y="3294617"/>
                  </a:lnTo>
                  <a:lnTo>
                    <a:pt x="401294" y="3305872"/>
                  </a:lnTo>
                  <a:lnTo>
                    <a:pt x="437146" y="3307321"/>
                  </a:lnTo>
                  <a:lnTo>
                    <a:pt x="2484361" y="3307321"/>
                  </a:lnTo>
                  <a:lnTo>
                    <a:pt x="2555268" y="3301600"/>
                  </a:lnTo>
                  <a:lnTo>
                    <a:pt x="2622532" y="3285036"/>
                  </a:lnTo>
                  <a:lnTo>
                    <a:pt x="2685254" y="3258529"/>
                  </a:lnTo>
                  <a:lnTo>
                    <a:pt x="2742533" y="3222980"/>
                  </a:lnTo>
                  <a:lnTo>
                    <a:pt x="2793469" y="3179287"/>
                  </a:lnTo>
                  <a:lnTo>
                    <a:pt x="2837163" y="3128352"/>
                  </a:lnTo>
                  <a:lnTo>
                    <a:pt x="2872714" y="3071073"/>
                  </a:lnTo>
                  <a:lnTo>
                    <a:pt x="2899221" y="3008350"/>
                  </a:lnTo>
                  <a:lnTo>
                    <a:pt x="2915786" y="2941084"/>
                  </a:lnTo>
                  <a:lnTo>
                    <a:pt x="2921508" y="2870174"/>
                  </a:lnTo>
                  <a:lnTo>
                    <a:pt x="2921507" y="1121651"/>
                  </a:lnTo>
                  <a:lnTo>
                    <a:pt x="2915786" y="1050757"/>
                  </a:lnTo>
                  <a:lnTo>
                    <a:pt x="2899221" y="983492"/>
                  </a:lnTo>
                  <a:lnTo>
                    <a:pt x="2872714" y="920771"/>
                  </a:lnTo>
                  <a:lnTo>
                    <a:pt x="2837163" y="863491"/>
                  </a:lnTo>
                  <a:lnTo>
                    <a:pt x="2793469" y="812555"/>
                  </a:lnTo>
                  <a:lnTo>
                    <a:pt x="2742533" y="768861"/>
                  </a:lnTo>
                  <a:lnTo>
                    <a:pt x="2685254" y="733311"/>
                  </a:lnTo>
                  <a:lnTo>
                    <a:pt x="2622532" y="706803"/>
                  </a:lnTo>
                  <a:lnTo>
                    <a:pt x="2555268" y="690238"/>
                  </a:lnTo>
                  <a:lnTo>
                    <a:pt x="2484361" y="684517"/>
                  </a:lnTo>
                  <a:close/>
                </a:path>
                <a:path w="3167380" h="3307715">
                  <a:moveTo>
                    <a:pt x="3167329" y="0"/>
                  </a:moveTo>
                  <a:lnTo>
                    <a:pt x="1704213" y="684517"/>
                  </a:lnTo>
                  <a:lnTo>
                    <a:pt x="2434590" y="684517"/>
                  </a:lnTo>
                  <a:lnTo>
                    <a:pt x="3167329" y="0"/>
                  </a:lnTo>
                  <a:close/>
                </a:path>
              </a:pathLst>
            </a:custGeom>
            <a:solidFill>
              <a:srgbClr val="595958"/>
            </a:solidFill>
          </p:spPr>
          <p:txBody>
            <a:bodyPr wrap="square" lIns="0" tIns="0" rIns="0" bIns="0" rtlCol="0"/>
            <a:lstStyle/>
            <a:p>
              <a:endParaRPr/>
            </a:p>
          </p:txBody>
        </p:sp>
        <p:sp>
          <p:nvSpPr>
            <p:cNvPr id="111" name="object 111"/>
            <p:cNvSpPr/>
            <p:nvPr/>
          </p:nvSpPr>
          <p:spPr>
            <a:xfrm>
              <a:off x="-2050460" y="3087489"/>
              <a:ext cx="3167380" cy="3307715"/>
            </a:xfrm>
            <a:custGeom>
              <a:avLst/>
              <a:gdLst/>
              <a:ahLst/>
              <a:cxnLst/>
              <a:rect l="l" t="t" r="r" b="b"/>
              <a:pathLst>
                <a:path w="3167380" h="3307715">
                  <a:moveTo>
                    <a:pt x="0" y="1121663"/>
                  </a:moveTo>
                  <a:lnTo>
                    <a:pt x="5721" y="1050757"/>
                  </a:lnTo>
                  <a:lnTo>
                    <a:pt x="22286" y="983492"/>
                  </a:lnTo>
                  <a:lnTo>
                    <a:pt x="48793" y="920771"/>
                  </a:lnTo>
                  <a:lnTo>
                    <a:pt x="84344" y="863491"/>
                  </a:lnTo>
                  <a:lnTo>
                    <a:pt x="128038" y="812555"/>
                  </a:lnTo>
                  <a:lnTo>
                    <a:pt x="178974" y="768861"/>
                  </a:lnTo>
                  <a:lnTo>
                    <a:pt x="236253" y="733311"/>
                  </a:lnTo>
                  <a:lnTo>
                    <a:pt x="298975" y="706803"/>
                  </a:lnTo>
                  <a:lnTo>
                    <a:pt x="366239" y="690238"/>
                  </a:lnTo>
                  <a:lnTo>
                    <a:pt x="437146" y="684517"/>
                  </a:lnTo>
                  <a:lnTo>
                    <a:pt x="1704213" y="684517"/>
                  </a:lnTo>
                  <a:lnTo>
                    <a:pt x="3167329" y="0"/>
                  </a:lnTo>
                  <a:lnTo>
                    <a:pt x="2434590" y="684517"/>
                  </a:lnTo>
                  <a:lnTo>
                    <a:pt x="2484361" y="684517"/>
                  </a:lnTo>
                  <a:lnTo>
                    <a:pt x="2520213" y="685966"/>
                  </a:lnTo>
                  <a:lnTo>
                    <a:pt x="2589411" y="697222"/>
                  </a:lnTo>
                  <a:lnTo>
                    <a:pt x="2654517" y="718870"/>
                  </a:lnTo>
                  <a:lnTo>
                    <a:pt x="2714630" y="750012"/>
                  </a:lnTo>
                  <a:lnTo>
                    <a:pt x="2768850" y="789747"/>
                  </a:lnTo>
                  <a:lnTo>
                    <a:pt x="2816278" y="837174"/>
                  </a:lnTo>
                  <a:lnTo>
                    <a:pt x="2856012" y="891394"/>
                  </a:lnTo>
                  <a:lnTo>
                    <a:pt x="2887154" y="951507"/>
                  </a:lnTo>
                  <a:lnTo>
                    <a:pt x="2908803" y="1016613"/>
                  </a:lnTo>
                  <a:lnTo>
                    <a:pt x="2920058" y="1085811"/>
                  </a:lnTo>
                  <a:lnTo>
                    <a:pt x="2921508" y="1121663"/>
                  </a:lnTo>
                  <a:lnTo>
                    <a:pt x="2921508" y="1777352"/>
                  </a:lnTo>
                  <a:lnTo>
                    <a:pt x="2921508" y="2870174"/>
                  </a:lnTo>
                  <a:lnTo>
                    <a:pt x="2920058" y="2906028"/>
                  </a:lnTo>
                  <a:lnTo>
                    <a:pt x="2908803" y="2975229"/>
                  </a:lnTo>
                  <a:lnTo>
                    <a:pt x="2887154" y="3040336"/>
                  </a:lnTo>
                  <a:lnTo>
                    <a:pt x="2856012" y="3100449"/>
                  </a:lnTo>
                  <a:lnTo>
                    <a:pt x="2816278" y="3154669"/>
                  </a:lnTo>
                  <a:lnTo>
                    <a:pt x="2768850" y="3202095"/>
                  </a:lnTo>
                  <a:lnTo>
                    <a:pt x="2714630" y="3241829"/>
                  </a:lnTo>
                  <a:lnTo>
                    <a:pt x="2654517" y="3272969"/>
                  </a:lnTo>
                  <a:lnTo>
                    <a:pt x="2589411" y="3294617"/>
                  </a:lnTo>
                  <a:lnTo>
                    <a:pt x="2520213" y="3305872"/>
                  </a:lnTo>
                  <a:lnTo>
                    <a:pt x="2484361" y="3307321"/>
                  </a:lnTo>
                  <a:lnTo>
                    <a:pt x="2434590" y="3307321"/>
                  </a:lnTo>
                  <a:lnTo>
                    <a:pt x="1704213" y="3307321"/>
                  </a:lnTo>
                  <a:lnTo>
                    <a:pt x="437146" y="3307321"/>
                  </a:lnTo>
                  <a:lnTo>
                    <a:pt x="401294" y="3305872"/>
                  </a:lnTo>
                  <a:lnTo>
                    <a:pt x="332096" y="3294617"/>
                  </a:lnTo>
                  <a:lnTo>
                    <a:pt x="266990" y="3272969"/>
                  </a:lnTo>
                  <a:lnTo>
                    <a:pt x="206877" y="3241829"/>
                  </a:lnTo>
                  <a:lnTo>
                    <a:pt x="152657" y="3202095"/>
                  </a:lnTo>
                  <a:lnTo>
                    <a:pt x="105229" y="3154669"/>
                  </a:lnTo>
                  <a:lnTo>
                    <a:pt x="65495" y="3100449"/>
                  </a:lnTo>
                  <a:lnTo>
                    <a:pt x="34353" y="3040336"/>
                  </a:lnTo>
                  <a:lnTo>
                    <a:pt x="12704" y="2975229"/>
                  </a:lnTo>
                  <a:lnTo>
                    <a:pt x="1449" y="2906028"/>
                  </a:lnTo>
                  <a:lnTo>
                    <a:pt x="0" y="2870174"/>
                  </a:lnTo>
                  <a:lnTo>
                    <a:pt x="0" y="1777352"/>
                  </a:lnTo>
                  <a:lnTo>
                    <a:pt x="0" y="1121651"/>
                  </a:lnTo>
                  <a:close/>
                </a:path>
              </a:pathLst>
            </a:custGeom>
            <a:ln w="9144">
              <a:solidFill>
                <a:srgbClr val="000000"/>
              </a:solidFill>
            </a:ln>
          </p:spPr>
          <p:txBody>
            <a:bodyPr wrap="square" lIns="0" tIns="0" rIns="0" bIns="0" rtlCol="0"/>
            <a:lstStyle/>
            <a:p>
              <a:endParaRPr/>
            </a:p>
          </p:txBody>
        </p:sp>
        <p:sp>
          <p:nvSpPr>
            <p:cNvPr id="112" name="object 112"/>
            <p:cNvSpPr txBox="1"/>
            <p:nvPr/>
          </p:nvSpPr>
          <p:spPr>
            <a:xfrm>
              <a:off x="-1843510" y="4152785"/>
              <a:ext cx="2508250" cy="553998"/>
            </a:xfrm>
            <a:prstGeom prst="rect">
              <a:avLst/>
            </a:prstGeom>
          </p:spPr>
          <p:txBody>
            <a:bodyPr vert="horz" wrap="square" lIns="0" tIns="0" rIns="0" bIns="0" rtlCol="0">
              <a:spAutoFit/>
            </a:bodyPr>
            <a:lstStyle/>
            <a:p>
              <a:pPr marL="12700" marR="5080" indent="-635" algn="l">
                <a:lnSpc>
                  <a:spcPct val="100000"/>
                </a:lnSpc>
                <a:tabLst>
                  <a:tab pos="558165" algn="l"/>
                  <a:tab pos="1363980" algn="l"/>
                  <a:tab pos="2352040" algn="l"/>
                </a:tabLst>
              </a:pPr>
              <a:r>
                <a:rPr sz="1800" spc="-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dirty="0">
                  <a:solidFill>
                    <a:srgbClr val="FFFFFF"/>
                  </a:solidFill>
                  <a:latin typeface="Calibri"/>
                  <a:cs typeface="Calibri"/>
                </a:rPr>
                <a:t>	des</a:t>
              </a:r>
              <a:r>
                <a:rPr sz="1800" spc="-5" dirty="0">
                  <a:solidFill>
                    <a:srgbClr val="FFFFFF"/>
                  </a:solidFill>
                  <a:latin typeface="Calibri"/>
                  <a:cs typeface="Calibri"/>
                </a:rPr>
                <a:t>i</a:t>
              </a:r>
              <a:r>
                <a:rPr sz="1800" dirty="0">
                  <a:solidFill>
                    <a:srgbClr val="FFFFFF"/>
                  </a:solidFill>
                  <a:latin typeface="Calibri"/>
                  <a:cs typeface="Calibri"/>
                </a:rPr>
                <a:t>gn	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b</a:t>
              </a:r>
              <a:r>
                <a:rPr sz="1800" spc="-5" dirty="0">
                  <a:solidFill>
                    <a:srgbClr val="FFFFFF"/>
                  </a:solidFill>
                  <a:latin typeface="Calibri"/>
                  <a:cs typeface="Calibri"/>
                </a:rPr>
                <a:t>l</a:t>
              </a:r>
              <a:r>
                <a:rPr sz="1800" spc="-15" dirty="0">
                  <a:solidFill>
                    <a:srgbClr val="FFFFFF"/>
                  </a:solidFill>
                  <a:latin typeface="Calibri"/>
                  <a:cs typeface="Calibri"/>
                </a:rPr>
                <a:t>em</a:t>
              </a:r>
              <a:r>
                <a:rPr sz="1800" dirty="0">
                  <a:solidFill>
                    <a:srgbClr val="FFFFFF"/>
                  </a:solidFill>
                  <a:latin typeface="Calibri"/>
                  <a:cs typeface="Calibri"/>
                </a:rPr>
                <a:t>	</a:t>
              </a:r>
              <a:r>
                <a:rPr sz="1800" spc="-5" dirty="0">
                  <a:solidFill>
                    <a:srgbClr val="FFFFFF"/>
                  </a:solidFill>
                  <a:latin typeface="Calibri"/>
                  <a:cs typeface="Calibri"/>
                </a:rPr>
                <a:t>i</a:t>
              </a:r>
              <a:r>
                <a:rPr sz="1800" dirty="0">
                  <a:solidFill>
                    <a:srgbClr val="FFFFFF"/>
                  </a:solidFill>
                  <a:latin typeface="Calibri"/>
                  <a:cs typeface="Calibri"/>
                </a:rPr>
                <a:t>s d</a:t>
              </a:r>
              <a:r>
                <a:rPr sz="1800" spc="-10" dirty="0">
                  <a:solidFill>
                    <a:srgbClr val="FFFFFF"/>
                  </a:solidFill>
                  <a:latin typeface="Calibri"/>
                  <a:cs typeface="Calibri"/>
                </a:rPr>
                <a:t>iv</a:t>
              </a:r>
              <a:r>
                <a:rPr sz="1800" spc="-5" dirty="0">
                  <a:solidFill>
                    <a:srgbClr val="FFFFFF"/>
                  </a:solidFill>
                  <a:latin typeface="Calibri"/>
                  <a:cs typeface="Calibri"/>
                </a:rPr>
                <a:t>i</a:t>
              </a:r>
              <a:r>
                <a:rPr sz="1800" dirty="0">
                  <a:solidFill>
                    <a:srgbClr val="FFFFFF"/>
                  </a:solidFill>
                  <a:latin typeface="Calibri"/>
                  <a:cs typeface="Calibri"/>
                </a:rPr>
                <a:t>d</a:t>
              </a:r>
              <a:r>
                <a:rPr sz="1800" spc="-10" dirty="0">
                  <a:solidFill>
                    <a:srgbClr val="FFFFFF"/>
                  </a:solidFill>
                  <a:latin typeface="Calibri"/>
                  <a:cs typeface="Calibri"/>
                </a:rPr>
                <a:t>e</a:t>
              </a:r>
              <a:r>
                <a:rPr sz="1800" dirty="0">
                  <a:solidFill>
                    <a:srgbClr val="FFFFFF"/>
                  </a:solidFill>
                  <a:latin typeface="Calibri"/>
                  <a:cs typeface="Calibri"/>
                </a:rPr>
                <a:t>d </a:t>
              </a:r>
              <a:r>
                <a:rPr sz="1800" spc="180" dirty="0">
                  <a:solidFill>
                    <a:srgbClr val="FFFFFF"/>
                  </a:solidFill>
                  <a:latin typeface="Calibri"/>
                  <a:cs typeface="Calibri"/>
                </a:rPr>
                <a:t> </a:t>
              </a:r>
              <a:r>
                <a:rPr sz="1800" spc="-5" dirty="0">
                  <a:solidFill>
                    <a:srgbClr val="FFFFFF"/>
                  </a:solidFill>
                  <a:latin typeface="Calibri"/>
                  <a:cs typeface="Calibri"/>
                </a:rPr>
                <a:t>i</a:t>
              </a:r>
              <a:r>
                <a:rPr sz="1800" spc="-10" dirty="0">
                  <a:solidFill>
                    <a:srgbClr val="FFFFFF"/>
                  </a:solidFill>
                  <a:latin typeface="Calibri"/>
                  <a:cs typeface="Calibri"/>
                </a:rPr>
                <a:t>n</a:t>
              </a:r>
              <a:r>
                <a:rPr sz="1800" spc="-15" dirty="0">
                  <a:solidFill>
                    <a:srgbClr val="FFFFFF"/>
                  </a:solidFill>
                  <a:latin typeface="Calibri"/>
                  <a:cs typeface="Calibri"/>
                </a:rPr>
                <a:t>t</a:t>
              </a:r>
              <a:r>
                <a:rPr sz="1800" dirty="0">
                  <a:solidFill>
                    <a:srgbClr val="FFFFFF"/>
                  </a:solidFill>
                  <a:latin typeface="Calibri"/>
                  <a:cs typeface="Calibri"/>
                </a:rPr>
                <a:t>o </a:t>
              </a:r>
              <a:r>
                <a:rPr sz="1800" spc="165" dirty="0">
                  <a:solidFill>
                    <a:srgbClr val="FFFFFF"/>
                  </a:solidFill>
                  <a:latin typeface="Calibri"/>
                  <a:cs typeface="Calibri"/>
                </a:rPr>
                <a:t> </a:t>
              </a:r>
              <a:r>
                <a:rPr sz="1800" spc="-10" dirty="0">
                  <a:solidFill>
                    <a:srgbClr val="FFFFFF"/>
                  </a:solidFill>
                  <a:latin typeface="Calibri"/>
                  <a:cs typeface="Calibri"/>
                </a:rPr>
                <a:t>se</a:t>
              </a:r>
              <a:r>
                <a:rPr sz="1800" spc="-20" dirty="0">
                  <a:solidFill>
                    <a:srgbClr val="FFFFFF"/>
                  </a:solidFill>
                  <a:latin typeface="Calibri"/>
                  <a:cs typeface="Calibri"/>
                </a:rPr>
                <a:t>v</a:t>
              </a:r>
              <a:r>
                <a:rPr sz="1800" spc="-10" dirty="0">
                  <a:solidFill>
                    <a:srgbClr val="FFFFFF"/>
                  </a:solidFill>
                  <a:latin typeface="Calibri"/>
                  <a:cs typeface="Calibri"/>
                </a:rPr>
                <a:t>e</a:t>
              </a:r>
              <a:r>
                <a:rPr sz="1800" spc="-50" dirty="0">
                  <a:solidFill>
                    <a:srgbClr val="FFFFFF"/>
                  </a:solidFill>
                  <a:latin typeface="Calibri"/>
                  <a:cs typeface="Calibri"/>
                </a:rPr>
                <a:t>r</a:t>
              </a:r>
              <a:r>
                <a:rPr sz="1800" dirty="0">
                  <a:solidFill>
                    <a:srgbClr val="FFFFFF"/>
                  </a:solidFill>
                  <a:latin typeface="Calibri"/>
                  <a:cs typeface="Calibri"/>
                </a:rPr>
                <a:t>al </a:t>
              </a:r>
              <a:r>
                <a:rPr sz="1800" spc="165" dirty="0">
                  <a:solidFill>
                    <a:srgbClr val="FFFFFF"/>
                  </a:solidFill>
                  <a:latin typeface="Calibri"/>
                  <a:cs typeface="Calibri"/>
                </a:rPr>
                <a:t> </a:t>
              </a:r>
              <a:r>
                <a:rPr sz="1800" dirty="0">
                  <a:solidFill>
                    <a:srgbClr val="FFFFFF"/>
                  </a:solidFill>
                  <a:latin typeface="Calibri"/>
                  <a:cs typeface="Calibri"/>
                </a:rPr>
                <a:t>sub-</a:t>
              </a:r>
              <a:endParaRPr sz="1800" dirty="0">
                <a:latin typeface="Calibri"/>
                <a:cs typeface="Calibri"/>
              </a:endParaRPr>
            </a:p>
          </p:txBody>
        </p:sp>
        <p:sp>
          <p:nvSpPr>
            <p:cNvPr id="113" name="object 113"/>
            <p:cNvSpPr txBox="1"/>
            <p:nvPr/>
          </p:nvSpPr>
          <p:spPr>
            <a:xfrm>
              <a:off x="-1843053" y="4701424"/>
              <a:ext cx="959485" cy="276999"/>
            </a:xfrm>
            <a:prstGeom prst="rect">
              <a:avLst/>
            </a:prstGeom>
          </p:spPr>
          <p:txBody>
            <a:bodyPr vert="horz" wrap="square" lIns="0" tIns="0" rIns="0" bIns="0" rtlCol="0">
              <a:spAutoFit/>
            </a:bodyPr>
            <a:lstStyle/>
            <a:p>
              <a:pPr marL="12700" algn="l">
                <a:lnSpc>
                  <a:spcPct val="100000"/>
                </a:lnSpc>
              </a:pPr>
              <a:r>
                <a:rPr sz="1800" dirty="0">
                  <a:solidFill>
                    <a:srgbClr val="FFFFFF"/>
                  </a:solidFill>
                  <a:latin typeface="Calibri"/>
                  <a:cs typeface="Calibri"/>
                </a:rPr>
                <a:t>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b</a:t>
              </a:r>
              <a:r>
                <a:rPr sz="1800" spc="-5" dirty="0">
                  <a:solidFill>
                    <a:srgbClr val="FFFFFF"/>
                  </a:solidFill>
                  <a:latin typeface="Calibri"/>
                  <a:cs typeface="Calibri"/>
                </a:rPr>
                <a:t>l</a:t>
              </a:r>
              <a:r>
                <a:rPr sz="1800" spc="-15" dirty="0">
                  <a:solidFill>
                    <a:srgbClr val="FFFFFF"/>
                  </a:solidFill>
                  <a:latin typeface="Calibri"/>
                  <a:cs typeface="Calibri"/>
                </a:rPr>
                <a:t>ems</a:t>
              </a:r>
              <a:r>
                <a:rPr sz="1800" dirty="0">
                  <a:solidFill>
                    <a:srgbClr val="FFFFFF"/>
                  </a:solidFill>
                  <a:latin typeface="Calibri"/>
                  <a:cs typeface="Calibri"/>
                </a:rPr>
                <a:t>.</a:t>
              </a:r>
              <a:endParaRPr sz="1800" dirty="0">
                <a:latin typeface="Calibri"/>
                <a:cs typeface="Calibri"/>
              </a:endParaRPr>
            </a:p>
          </p:txBody>
        </p:sp>
        <p:sp>
          <p:nvSpPr>
            <p:cNvPr id="114" name="object 114"/>
            <p:cNvSpPr txBox="1"/>
            <p:nvPr/>
          </p:nvSpPr>
          <p:spPr>
            <a:xfrm>
              <a:off x="-1843053" y="5250064"/>
              <a:ext cx="1302385" cy="276999"/>
            </a:xfrm>
            <a:prstGeom prst="rect">
              <a:avLst/>
            </a:prstGeom>
          </p:spPr>
          <p:txBody>
            <a:bodyPr vert="horz" wrap="square" lIns="0" tIns="0" rIns="0" bIns="0" rtlCol="0">
              <a:spAutoFit/>
            </a:bodyPr>
            <a:lstStyle/>
            <a:p>
              <a:pPr marL="12700" algn="l">
                <a:lnSpc>
                  <a:spcPct val="100000"/>
                </a:lnSpc>
                <a:tabLst>
                  <a:tab pos="498475" algn="l"/>
                </a:tabLst>
              </a:pPr>
              <a:r>
                <a:rPr sz="1800" dirty="0">
                  <a:solidFill>
                    <a:srgbClr val="FFFFFF"/>
                  </a:solidFill>
                  <a:latin typeface="Calibri"/>
                  <a:cs typeface="Calibri"/>
                </a:rPr>
                <a:t>An	</a:t>
              </a:r>
              <a:r>
                <a:rPr sz="1800" spc="-5" dirty="0">
                  <a:solidFill>
                    <a:srgbClr val="FFFFFF"/>
                  </a:solidFill>
                  <a:latin typeface="Calibri"/>
                  <a:cs typeface="Calibri"/>
                </a:rPr>
                <a:t>i</a:t>
              </a:r>
              <a:r>
                <a:rPr sz="1800" spc="-40" dirty="0">
                  <a:solidFill>
                    <a:srgbClr val="FFFFFF"/>
                  </a:solidFill>
                  <a:latin typeface="Calibri"/>
                  <a:cs typeface="Calibri"/>
                </a:rPr>
                <a:t>t</a:t>
              </a:r>
              <a:r>
                <a:rPr sz="1800" spc="-10" dirty="0">
                  <a:solidFill>
                    <a:srgbClr val="FFFFFF"/>
                  </a:solidFill>
                  <a:latin typeface="Calibri"/>
                  <a:cs typeface="Calibri"/>
                </a:rPr>
                <a:t>e</a:t>
              </a:r>
              <a:r>
                <a:rPr sz="1800" spc="-50" dirty="0">
                  <a:solidFill>
                    <a:srgbClr val="FFFFFF"/>
                  </a:solidFill>
                  <a:latin typeface="Calibri"/>
                  <a:cs typeface="Calibri"/>
                </a:rPr>
                <a:t>r</a:t>
              </a:r>
              <a:r>
                <a:rPr sz="1800" spc="-15" dirty="0">
                  <a:solidFill>
                    <a:srgbClr val="FFFFFF"/>
                  </a:solidFill>
                  <a:latin typeface="Calibri"/>
                  <a:cs typeface="Calibri"/>
                </a:rPr>
                <a:t>at</a:t>
              </a:r>
              <a:r>
                <a:rPr sz="1800" spc="-5" dirty="0">
                  <a:solidFill>
                    <a:srgbClr val="FFFFFF"/>
                  </a:solidFill>
                  <a:latin typeface="Calibri"/>
                  <a:cs typeface="Calibri"/>
                </a:rPr>
                <a:t>io</a:t>
              </a:r>
              <a:r>
                <a:rPr sz="1800" dirty="0">
                  <a:solidFill>
                    <a:srgbClr val="FFFFFF"/>
                  </a:solidFill>
                  <a:latin typeface="Calibri"/>
                  <a:cs typeface="Calibri"/>
                </a:rPr>
                <a:t>n</a:t>
              </a:r>
              <a:endParaRPr sz="1800">
                <a:latin typeface="Calibri"/>
                <a:cs typeface="Calibri"/>
              </a:endParaRPr>
            </a:p>
          </p:txBody>
        </p:sp>
        <p:sp>
          <p:nvSpPr>
            <p:cNvPr id="115" name="object 115"/>
            <p:cNvSpPr txBox="1"/>
            <p:nvPr/>
          </p:nvSpPr>
          <p:spPr>
            <a:xfrm>
              <a:off x="-331093" y="5250064"/>
              <a:ext cx="995044" cy="528320"/>
            </a:xfrm>
            <a:prstGeom prst="rect">
              <a:avLst/>
            </a:prstGeom>
          </p:spPr>
          <p:txBody>
            <a:bodyPr vert="horz" wrap="square" lIns="0" tIns="0" rIns="0" bIns="0" rtlCol="0">
              <a:spAutoFit/>
            </a:bodyPr>
            <a:lstStyle/>
            <a:p>
              <a:pPr marL="580390" marR="5080" indent="-568325">
                <a:lnSpc>
                  <a:spcPct val="100000"/>
                </a:lnSpc>
                <a:tabLst>
                  <a:tab pos="760730" algn="l"/>
                </a:tabLst>
              </a:pPr>
              <a:r>
                <a:rPr sz="1800" spc="-20" dirty="0">
                  <a:solidFill>
                    <a:srgbClr val="FFFFFF"/>
                  </a:solidFill>
                  <a:latin typeface="Calibri"/>
                  <a:cs typeface="Calibri"/>
                </a:rPr>
                <a:t>s</a:t>
              </a:r>
              <a:r>
                <a:rPr sz="1800" spc="-40" dirty="0">
                  <a:solidFill>
                    <a:srgbClr val="FFFFFF"/>
                  </a:solidFill>
                  <a:latin typeface="Calibri"/>
                  <a:cs typeface="Calibri"/>
                </a:rPr>
                <a:t>t</a:t>
              </a:r>
              <a:r>
                <a:rPr sz="1800" dirty="0">
                  <a:solidFill>
                    <a:srgbClr val="FFFFFF"/>
                  </a:solidFill>
                  <a:latin typeface="Calibri"/>
                  <a:cs typeface="Calibri"/>
                </a:rPr>
                <a:t>a</a:t>
              </a:r>
              <a:r>
                <a:rPr sz="1800" spc="-15" dirty="0">
                  <a:solidFill>
                    <a:srgbClr val="FFFFFF"/>
                  </a:solidFill>
                  <a:latin typeface="Calibri"/>
                  <a:cs typeface="Calibri"/>
                </a:rPr>
                <a:t>rt</a:t>
              </a:r>
              <a:r>
                <a:rPr sz="1800" spc="-10" dirty="0">
                  <a:solidFill>
                    <a:srgbClr val="FFFFFF"/>
                  </a:solidFill>
                  <a:latin typeface="Calibri"/>
                  <a:cs typeface="Calibri"/>
                </a:rPr>
                <a:t>s</a:t>
              </a:r>
              <a:r>
                <a:rPr sz="1800" dirty="0">
                  <a:solidFill>
                    <a:srgbClr val="FFFFFF"/>
                  </a:solidFill>
                  <a:latin typeface="Calibri"/>
                  <a:cs typeface="Calibri"/>
                </a:rPr>
                <a:t>		</a:t>
              </a:r>
              <a:r>
                <a:rPr sz="1800" spc="-10" dirty="0">
                  <a:solidFill>
                    <a:srgbClr val="FFFFFF"/>
                  </a:solidFill>
                  <a:latin typeface="Calibri"/>
                  <a:cs typeface="Calibri"/>
                </a:rPr>
                <a:t>by </a:t>
              </a:r>
              <a:r>
                <a:rPr sz="1800" dirty="0">
                  <a:solidFill>
                    <a:srgbClr val="FFFFFF"/>
                  </a:solidFill>
                  <a:latin typeface="Calibri"/>
                  <a:cs typeface="Calibri"/>
                </a:rPr>
                <a:t>sub-</a:t>
              </a:r>
              <a:endParaRPr sz="1800">
                <a:latin typeface="Calibri"/>
                <a:cs typeface="Calibri"/>
              </a:endParaRPr>
            </a:p>
          </p:txBody>
        </p:sp>
        <p:sp>
          <p:nvSpPr>
            <p:cNvPr id="116" name="object 116"/>
            <p:cNvSpPr txBox="1"/>
            <p:nvPr/>
          </p:nvSpPr>
          <p:spPr>
            <a:xfrm>
              <a:off x="-1843053" y="5524385"/>
              <a:ext cx="1891030" cy="553998"/>
            </a:xfrm>
            <a:prstGeom prst="rect">
              <a:avLst/>
            </a:prstGeom>
          </p:spPr>
          <p:txBody>
            <a:bodyPr vert="horz" wrap="square" lIns="0" tIns="0" rIns="0" bIns="0" rtlCol="0">
              <a:spAutoFit/>
            </a:bodyPr>
            <a:lstStyle/>
            <a:p>
              <a:pPr marL="12700" marR="5080" algn="l">
                <a:lnSpc>
                  <a:spcPct val="100000"/>
                </a:lnSpc>
                <a:tabLst>
                  <a:tab pos="1167765" algn="l"/>
                </a:tabLst>
              </a:pPr>
              <a:r>
                <a:rPr sz="1800" dirty="0">
                  <a:solidFill>
                    <a:srgbClr val="FFFFFF"/>
                  </a:solidFill>
                  <a:latin typeface="Calibri"/>
                  <a:cs typeface="Calibri"/>
                </a:rPr>
                <a:t>d</a:t>
              </a:r>
              <a:r>
                <a:rPr sz="1800" spc="-10" dirty="0">
                  <a:solidFill>
                    <a:srgbClr val="FFFFFF"/>
                  </a:solidFill>
                  <a:latin typeface="Calibri"/>
                  <a:cs typeface="Calibri"/>
                </a:rPr>
                <a:t>ec</a:t>
              </a:r>
              <a:r>
                <a:rPr sz="1800" spc="-5" dirty="0">
                  <a:solidFill>
                    <a:srgbClr val="FFFFFF"/>
                  </a:solidFill>
                  <a:latin typeface="Calibri"/>
                  <a:cs typeface="Calibri"/>
                </a:rPr>
                <a:t>i</a:t>
              </a:r>
              <a:r>
                <a:rPr sz="1800" spc="10" dirty="0">
                  <a:solidFill>
                    <a:srgbClr val="FFFFFF"/>
                  </a:solidFill>
                  <a:latin typeface="Calibri"/>
                  <a:cs typeface="Calibri"/>
                </a:rPr>
                <a:t>d</a:t>
              </a:r>
              <a:r>
                <a:rPr sz="1800" spc="-5" dirty="0">
                  <a:solidFill>
                    <a:srgbClr val="FFFFFF"/>
                  </a:solidFill>
                  <a:latin typeface="Calibri"/>
                  <a:cs typeface="Calibri"/>
                </a:rPr>
                <a:t>i</a:t>
              </a:r>
              <a:r>
                <a:rPr sz="1800" dirty="0">
                  <a:solidFill>
                    <a:srgbClr val="FFFFFF"/>
                  </a:solidFill>
                  <a:latin typeface="Calibri"/>
                  <a:cs typeface="Calibri"/>
                </a:rPr>
                <a:t>n</a:t>
              </a:r>
              <a:r>
                <a:rPr sz="1800" spc="-10" dirty="0">
                  <a:solidFill>
                    <a:srgbClr val="FFFFFF"/>
                  </a:solidFill>
                  <a:latin typeface="Calibri"/>
                  <a:cs typeface="Calibri"/>
                </a:rPr>
                <a:t>g</a:t>
              </a:r>
              <a:r>
                <a:rPr sz="1800" dirty="0">
                  <a:solidFill>
                    <a:srgbClr val="FFFFFF"/>
                  </a:solidFill>
                  <a:latin typeface="Calibri"/>
                  <a:cs typeface="Calibri"/>
                </a:rPr>
                <a:t>	</a:t>
              </a:r>
              <a:r>
                <a:rPr sz="1800" spc="-20" dirty="0">
                  <a:solidFill>
                    <a:srgbClr val="FFFFFF"/>
                  </a:solidFill>
                  <a:latin typeface="Calibri"/>
                  <a:cs typeface="Calibri"/>
                </a:rPr>
                <a:t>w</a:t>
              </a:r>
              <a:r>
                <a:rPr sz="1800" spc="10" dirty="0">
                  <a:solidFill>
                    <a:srgbClr val="FFFFFF"/>
                  </a:solidFill>
                  <a:latin typeface="Calibri"/>
                  <a:cs typeface="Calibri"/>
                </a:rPr>
                <a:t>h</a:t>
              </a:r>
              <a:r>
                <a:rPr sz="1800" spc="5" dirty="0">
                  <a:solidFill>
                    <a:srgbClr val="FFFFFF"/>
                  </a:solidFill>
                  <a:latin typeface="Calibri"/>
                  <a:cs typeface="Calibri"/>
                </a:rPr>
                <a:t>i</a:t>
              </a:r>
              <a:r>
                <a:rPr sz="1800" spc="-10" dirty="0">
                  <a:solidFill>
                    <a:srgbClr val="FFFFFF"/>
                  </a:solidFill>
                  <a:latin typeface="Calibri"/>
                  <a:cs typeface="Calibri"/>
                </a:rPr>
                <a:t>ch </a:t>
              </a:r>
              <a:r>
                <a:rPr sz="1800" dirty="0">
                  <a:solidFill>
                    <a:srgbClr val="FFFFFF"/>
                  </a:solidFill>
                  <a:latin typeface="Calibri"/>
                  <a:cs typeface="Calibri"/>
                </a:rPr>
                <a:t>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b</a:t>
              </a:r>
              <a:r>
                <a:rPr sz="1800" spc="-5" dirty="0">
                  <a:solidFill>
                    <a:srgbClr val="FFFFFF"/>
                  </a:solidFill>
                  <a:latin typeface="Calibri"/>
                  <a:cs typeface="Calibri"/>
                </a:rPr>
                <a:t>l</a:t>
              </a:r>
              <a:r>
                <a:rPr sz="1800" spc="-15" dirty="0">
                  <a:solidFill>
                    <a:srgbClr val="FFFFFF"/>
                  </a:solidFill>
                  <a:latin typeface="Calibri"/>
                  <a:cs typeface="Calibri"/>
                </a:rPr>
                <a:t>em</a:t>
              </a:r>
              <a:r>
                <a:rPr sz="1800" spc="10"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o</a:t>
              </a:r>
              <a:r>
                <a:rPr sz="1800" spc="-5" dirty="0">
                  <a:solidFill>
                    <a:srgbClr val="FFFFFF"/>
                  </a:solidFill>
                  <a:latin typeface="Calibri"/>
                  <a:cs typeface="Calibri"/>
                </a:rPr>
                <a:t> </a:t>
              </a:r>
              <a:r>
                <a:rPr sz="1800" dirty="0">
                  <a:solidFill>
                    <a:srgbClr val="FFFFFF"/>
                  </a:solidFill>
                  <a:latin typeface="Calibri"/>
                  <a:cs typeface="Calibri"/>
                </a:rPr>
                <a:t>add</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ss.</a:t>
              </a:r>
              <a:endParaRPr sz="1800">
                <a:latin typeface="Calibri"/>
                <a:cs typeface="Calibri"/>
              </a:endParaRPr>
            </a:p>
          </p:txBody>
        </p:sp>
      </p:grpSp>
      <p:sp>
        <p:nvSpPr>
          <p:cNvPr id="119" name="Title 118"/>
          <p:cNvSpPr>
            <a:spLocks noGrp="1"/>
          </p:cNvSpPr>
          <p:nvPr>
            <p:ph type="title"/>
          </p:nvPr>
        </p:nvSpPr>
        <p:spPr/>
        <p:txBody>
          <a:bodyPr/>
          <a:lstStyle/>
          <a:p>
            <a:r>
              <a:rPr lang="en-US" dirty="0"/>
              <a:t>ADD Step 1 – </a:t>
            </a:r>
            <a:r>
              <a:rPr lang="en-US" dirty="0" smtClean="0"/>
              <a:t>Select Drivers</a:t>
            </a:r>
            <a:endParaRPr lang="en-CA" dirty="0"/>
          </a:p>
        </p:txBody>
      </p:sp>
    </p:spTree>
    <p:extLst>
      <p:ext uri="{BB962C8B-B14F-4D97-AF65-F5344CB8AC3E}">
        <p14:creationId xmlns:p14="http://schemas.microsoft.com/office/powerpoint/2010/main" val="395055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p:cNvGrpSpPr/>
          <p:nvPr/>
        </p:nvGrpSpPr>
        <p:grpSpPr>
          <a:xfrm>
            <a:off x="152400" y="1453897"/>
            <a:ext cx="3310127" cy="5327903"/>
            <a:chOff x="-2530221" y="1561099"/>
            <a:chExt cx="3310127" cy="5327903"/>
          </a:xfrm>
        </p:grpSpPr>
        <p:sp>
          <p:nvSpPr>
            <p:cNvPr id="93" name="object 93"/>
            <p:cNvSpPr/>
            <p:nvPr/>
          </p:nvSpPr>
          <p:spPr>
            <a:xfrm>
              <a:off x="-2530221" y="1561099"/>
              <a:ext cx="3310127" cy="5327903"/>
            </a:xfrm>
            <a:prstGeom prst="rect">
              <a:avLst/>
            </a:prstGeom>
            <a:blipFill>
              <a:blip r:embed="rId3" cstate="print"/>
              <a:stretch>
                <a:fillRect/>
              </a:stretch>
            </a:blipFill>
          </p:spPr>
          <p:txBody>
            <a:bodyPr wrap="square" lIns="0" tIns="0" rIns="0" bIns="0" rtlCol="0"/>
            <a:lstStyle/>
            <a:p>
              <a:endParaRPr/>
            </a:p>
          </p:txBody>
        </p:sp>
        <p:sp>
          <p:nvSpPr>
            <p:cNvPr id="95" name="object 95"/>
            <p:cNvSpPr/>
            <p:nvPr/>
          </p:nvSpPr>
          <p:spPr>
            <a:xfrm>
              <a:off x="-2423541" y="1643394"/>
              <a:ext cx="207733" cy="206921"/>
            </a:xfrm>
            <a:prstGeom prst="rect">
              <a:avLst/>
            </a:prstGeom>
            <a:blipFill>
              <a:blip r:embed="rId4" cstate="print"/>
              <a:stretch>
                <a:fillRect/>
              </a:stretch>
            </a:blipFill>
          </p:spPr>
          <p:txBody>
            <a:bodyPr wrap="square" lIns="0" tIns="0" rIns="0" bIns="0" rtlCol="0"/>
            <a:lstStyle/>
            <a:p>
              <a:endParaRPr/>
            </a:p>
          </p:txBody>
        </p:sp>
        <p:sp>
          <p:nvSpPr>
            <p:cNvPr id="96" name="object 96"/>
            <p:cNvSpPr/>
            <p:nvPr/>
          </p:nvSpPr>
          <p:spPr>
            <a:xfrm>
              <a:off x="-2423541" y="6505856"/>
              <a:ext cx="2915411" cy="366381"/>
            </a:xfrm>
            <a:prstGeom prst="rect">
              <a:avLst/>
            </a:prstGeom>
            <a:blipFill>
              <a:blip r:embed="rId5" cstate="print"/>
              <a:stretch>
                <a:fillRect/>
              </a:stretch>
            </a:blipFill>
          </p:spPr>
          <p:txBody>
            <a:bodyPr wrap="square" lIns="0" tIns="0" rIns="0" bIns="0" rtlCol="0"/>
            <a:lstStyle/>
            <a:p>
              <a:endParaRPr/>
            </a:p>
          </p:txBody>
        </p:sp>
        <p:sp>
          <p:nvSpPr>
            <p:cNvPr id="97" name="object 97"/>
            <p:cNvSpPr/>
            <p:nvPr/>
          </p:nvSpPr>
          <p:spPr>
            <a:xfrm>
              <a:off x="-2482977" y="1585480"/>
              <a:ext cx="3215640" cy="5233670"/>
            </a:xfrm>
            <a:custGeom>
              <a:avLst/>
              <a:gdLst/>
              <a:ahLst/>
              <a:cxnLst/>
              <a:rect l="l" t="t" r="r" b="b"/>
              <a:pathLst>
                <a:path w="3215640" h="5233670">
                  <a:moveTo>
                    <a:pt x="2509507" y="0"/>
                  </a:moveTo>
                  <a:lnTo>
                    <a:pt x="501916" y="0"/>
                  </a:lnTo>
                  <a:lnTo>
                    <a:pt x="460751" y="1663"/>
                  </a:lnTo>
                  <a:lnTo>
                    <a:pt x="420502" y="6569"/>
                  </a:lnTo>
                  <a:lnTo>
                    <a:pt x="381299" y="14586"/>
                  </a:lnTo>
                  <a:lnTo>
                    <a:pt x="343271" y="25587"/>
                  </a:lnTo>
                  <a:lnTo>
                    <a:pt x="306547" y="39442"/>
                  </a:lnTo>
                  <a:lnTo>
                    <a:pt x="271256" y="56022"/>
                  </a:lnTo>
                  <a:lnTo>
                    <a:pt x="237527" y="75198"/>
                  </a:lnTo>
                  <a:lnTo>
                    <a:pt x="205490" y="96840"/>
                  </a:lnTo>
                  <a:lnTo>
                    <a:pt x="175273" y="120819"/>
                  </a:lnTo>
                  <a:lnTo>
                    <a:pt x="147007" y="147007"/>
                  </a:lnTo>
                  <a:lnTo>
                    <a:pt x="120819" y="175273"/>
                  </a:lnTo>
                  <a:lnTo>
                    <a:pt x="96840" y="205490"/>
                  </a:lnTo>
                  <a:lnTo>
                    <a:pt x="75198" y="237527"/>
                  </a:lnTo>
                  <a:lnTo>
                    <a:pt x="56022" y="271256"/>
                  </a:lnTo>
                  <a:lnTo>
                    <a:pt x="39442" y="306547"/>
                  </a:lnTo>
                  <a:lnTo>
                    <a:pt x="25587" y="343271"/>
                  </a:lnTo>
                  <a:lnTo>
                    <a:pt x="14586" y="381299"/>
                  </a:lnTo>
                  <a:lnTo>
                    <a:pt x="6569" y="420502"/>
                  </a:lnTo>
                  <a:lnTo>
                    <a:pt x="1663" y="460751"/>
                  </a:lnTo>
                  <a:lnTo>
                    <a:pt x="0" y="501916"/>
                  </a:lnTo>
                  <a:lnTo>
                    <a:pt x="0" y="4731512"/>
                  </a:lnTo>
                  <a:lnTo>
                    <a:pt x="1663" y="4772675"/>
                  </a:lnTo>
                  <a:lnTo>
                    <a:pt x="6569" y="4812922"/>
                  </a:lnTo>
                  <a:lnTo>
                    <a:pt x="14586" y="4852124"/>
                  </a:lnTo>
                  <a:lnTo>
                    <a:pt x="25587" y="4890151"/>
                  </a:lnTo>
                  <a:lnTo>
                    <a:pt x="39442" y="4926874"/>
                  </a:lnTo>
                  <a:lnTo>
                    <a:pt x="56022" y="4962164"/>
                  </a:lnTo>
                  <a:lnTo>
                    <a:pt x="75198" y="4995891"/>
                  </a:lnTo>
                  <a:lnTo>
                    <a:pt x="96840" y="5027928"/>
                  </a:lnTo>
                  <a:lnTo>
                    <a:pt x="120819" y="5058144"/>
                  </a:lnTo>
                  <a:lnTo>
                    <a:pt x="147007" y="5086410"/>
                  </a:lnTo>
                  <a:lnTo>
                    <a:pt x="175273" y="5112597"/>
                  </a:lnTo>
                  <a:lnTo>
                    <a:pt x="205490" y="5136576"/>
                  </a:lnTo>
                  <a:lnTo>
                    <a:pt x="237527" y="5158218"/>
                  </a:lnTo>
                  <a:lnTo>
                    <a:pt x="271256" y="5177393"/>
                  </a:lnTo>
                  <a:lnTo>
                    <a:pt x="306547" y="5193973"/>
                  </a:lnTo>
                  <a:lnTo>
                    <a:pt x="343271" y="5207828"/>
                  </a:lnTo>
                  <a:lnTo>
                    <a:pt x="381299" y="5218829"/>
                  </a:lnTo>
                  <a:lnTo>
                    <a:pt x="420502" y="5226846"/>
                  </a:lnTo>
                  <a:lnTo>
                    <a:pt x="460751" y="5231752"/>
                  </a:lnTo>
                  <a:lnTo>
                    <a:pt x="501916" y="5233416"/>
                  </a:lnTo>
                  <a:lnTo>
                    <a:pt x="2509507" y="5233416"/>
                  </a:lnTo>
                  <a:lnTo>
                    <a:pt x="2550672" y="5231752"/>
                  </a:lnTo>
                  <a:lnTo>
                    <a:pt x="2590921" y="5226846"/>
                  </a:lnTo>
                  <a:lnTo>
                    <a:pt x="2630124" y="5218829"/>
                  </a:lnTo>
                  <a:lnTo>
                    <a:pt x="2668152" y="5207828"/>
                  </a:lnTo>
                  <a:lnTo>
                    <a:pt x="2704876" y="5193973"/>
                  </a:lnTo>
                  <a:lnTo>
                    <a:pt x="2740167" y="5177393"/>
                  </a:lnTo>
                  <a:lnTo>
                    <a:pt x="2773896" y="5158218"/>
                  </a:lnTo>
                  <a:lnTo>
                    <a:pt x="2805933" y="5136576"/>
                  </a:lnTo>
                  <a:lnTo>
                    <a:pt x="2836150" y="5112597"/>
                  </a:lnTo>
                  <a:lnTo>
                    <a:pt x="2864416" y="5086410"/>
                  </a:lnTo>
                  <a:lnTo>
                    <a:pt x="2890604" y="5058144"/>
                  </a:lnTo>
                  <a:lnTo>
                    <a:pt x="2914583" y="5027928"/>
                  </a:lnTo>
                  <a:lnTo>
                    <a:pt x="2936225" y="4995891"/>
                  </a:lnTo>
                  <a:lnTo>
                    <a:pt x="2955401" y="4962164"/>
                  </a:lnTo>
                  <a:lnTo>
                    <a:pt x="2971981" y="4926874"/>
                  </a:lnTo>
                  <a:lnTo>
                    <a:pt x="2985836" y="4890151"/>
                  </a:lnTo>
                  <a:lnTo>
                    <a:pt x="2996837" y="4852124"/>
                  </a:lnTo>
                  <a:lnTo>
                    <a:pt x="3004854" y="4812922"/>
                  </a:lnTo>
                  <a:lnTo>
                    <a:pt x="3009760" y="4772675"/>
                  </a:lnTo>
                  <a:lnTo>
                    <a:pt x="3011424" y="4731512"/>
                  </a:lnTo>
                  <a:lnTo>
                    <a:pt x="3011424" y="2180590"/>
                  </a:lnTo>
                  <a:lnTo>
                    <a:pt x="3168679" y="2180590"/>
                  </a:lnTo>
                  <a:lnTo>
                    <a:pt x="3011424" y="872236"/>
                  </a:lnTo>
                  <a:lnTo>
                    <a:pt x="3011424" y="501916"/>
                  </a:lnTo>
                  <a:lnTo>
                    <a:pt x="3009760" y="460751"/>
                  </a:lnTo>
                  <a:lnTo>
                    <a:pt x="3004854" y="420502"/>
                  </a:lnTo>
                  <a:lnTo>
                    <a:pt x="2996837" y="381299"/>
                  </a:lnTo>
                  <a:lnTo>
                    <a:pt x="2985836" y="343271"/>
                  </a:lnTo>
                  <a:lnTo>
                    <a:pt x="2971981" y="306547"/>
                  </a:lnTo>
                  <a:lnTo>
                    <a:pt x="2955401" y="271256"/>
                  </a:lnTo>
                  <a:lnTo>
                    <a:pt x="2936225" y="237527"/>
                  </a:lnTo>
                  <a:lnTo>
                    <a:pt x="2914583" y="205490"/>
                  </a:lnTo>
                  <a:lnTo>
                    <a:pt x="2890604" y="175273"/>
                  </a:lnTo>
                  <a:lnTo>
                    <a:pt x="2864416" y="147007"/>
                  </a:lnTo>
                  <a:lnTo>
                    <a:pt x="2836150" y="120819"/>
                  </a:lnTo>
                  <a:lnTo>
                    <a:pt x="2805933" y="96840"/>
                  </a:lnTo>
                  <a:lnTo>
                    <a:pt x="2773896" y="75198"/>
                  </a:lnTo>
                  <a:lnTo>
                    <a:pt x="2740167" y="56022"/>
                  </a:lnTo>
                  <a:lnTo>
                    <a:pt x="2704876" y="39442"/>
                  </a:lnTo>
                  <a:lnTo>
                    <a:pt x="2668152" y="25587"/>
                  </a:lnTo>
                  <a:lnTo>
                    <a:pt x="2630124" y="14586"/>
                  </a:lnTo>
                  <a:lnTo>
                    <a:pt x="2590921" y="6569"/>
                  </a:lnTo>
                  <a:lnTo>
                    <a:pt x="2550672" y="1663"/>
                  </a:lnTo>
                  <a:lnTo>
                    <a:pt x="2509507" y="0"/>
                  </a:lnTo>
                  <a:close/>
                </a:path>
                <a:path w="3215640" h="5233670">
                  <a:moveTo>
                    <a:pt x="3168679" y="2180590"/>
                  </a:moveTo>
                  <a:lnTo>
                    <a:pt x="3011424" y="2180590"/>
                  </a:lnTo>
                  <a:lnTo>
                    <a:pt x="3215500" y="2570137"/>
                  </a:lnTo>
                  <a:lnTo>
                    <a:pt x="3168679" y="2180590"/>
                  </a:lnTo>
                  <a:close/>
                </a:path>
              </a:pathLst>
            </a:custGeom>
            <a:solidFill>
              <a:srgbClr val="595958"/>
            </a:solidFill>
          </p:spPr>
          <p:txBody>
            <a:bodyPr wrap="square" lIns="0" tIns="0" rIns="0" bIns="0" rtlCol="0"/>
            <a:lstStyle/>
            <a:p>
              <a:endParaRPr/>
            </a:p>
          </p:txBody>
        </p:sp>
        <p:sp>
          <p:nvSpPr>
            <p:cNvPr id="98" name="object 98"/>
            <p:cNvSpPr/>
            <p:nvPr/>
          </p:nvSpPr>
          <p:spPr>
            <a:xfrm>
              <a:off x="-2482977" y="1585480"/>
              <a:ext cx="3215640" cy="5233670"/>
            </a:xfrm>
            <a:custGeom>
              <a:avLst/>
              <a:gdLst/>
              <a:ahLst/>
              <a:cxnLst/>
              <a:rect l="l" t="t" r="r" b="b"/>
              <a:pathLst>
                <a:path w="3215640" h="5233670">
                  <a:moveTo>
                    <a:pt x="0" y="501916"/>
                  </a:moveTo>
                  <a:lnTo>
                    <a:pt x="1663" y="460751"/>
                  </a:lnTo>
                  <a:lnTo>
                    <a:pt x="6569" y="420502"/>
                  </a:lnTo>
                  <a:lnTo>
                    <a:pt x="14586" y="381299"/>
                  </a:lnTo>
                  <a:lnTo>
                    <a:pt x="25587" y="343271"/>
                  </a:lnTo>
                  <a:lnTo>
                    <a:pt x="39442" y="306547"/>
                  </a:lnTo>
                  <a:lnTo>
                    <a:pt x="56022" y="271256"/>
                  </a:lnTo>
                  <a:lnTo>
                    <a:pt x="75198" y="237527"/>
                  </a:lnTo>
                  <a:lnTo>
                    <a:pt x="96840" y="205490"/>
                  </a:lnTo>
                  <a:lnTo>
                    <a:pt x="120819" y="175273"/>
                  </a:lnTo>
                  <a:lnTo>
                    <a:pt x="147007" y="147007"/>
                  </a:lnTo>
                  <a:lnTo>
                    <a:pt x="175273" y="120819"/>
                  </a:lnTo>
                  <a:lnTo>
                    <a:pt x="205490" y="96840"/>
                  </a:lnTo>
                  <a:lnTo>
                    <a:pt x="237527" y="75198"/>
                  </a:lnTo>
                  <a:lnTo>
                    <a:pt x="271256" y="56022"/>
                  </a:lnTo>
                  <a:lnTo>
                    <a:pt x="306547" y="39442"/>
                  </a:lnTo>
                  <a:lnTo>
                    <a:pt x="343271" y="25587"/>
                  </a:lnTo>
                  <a:lnTo>
                    <a:pt x="381299" y="14586"/>
                  </a:lnTo>
                  <a:lnTo>
                    <a:pt x="420502" y="6569"/>
                  </a:lnTo>
                  <a:lnTo>
                    <a:pt x="460751" y="1663"/>
                  </a:lnTo>
                  <a:lnTo>
                    <a:pt x="501916" y="0"/>
                  </a:lnTo>
                  <a:lnTo>
                    <a:pt x="1756664" y="0"/>
                  </a:lnTo>
                  <a:lnTo>
                    <a:pt x="2509520" y="0"/>
                  </a:lnTo>
                  <a:lnTo>
                    <a:pt x="2550672" y="1663"/>
                  </a:lnTo>
                  <a:lnTo>
                    <a:pt x="2590921" y="6569"/>
                  </a:lnTo>
                  <a:lnTo>
                    <a:pt x="2630124" y="14586"/>
                  </a:lnTo>
                  <a:lnTo>
                    <a:pt x="2668152" y="25587"/>
                  </a:lnTo>
                  <a:lnTo>
                    <a:pt x="2704876" y="39442"/>
                  </a:lnTo>
                  <a:lnTo>
                    <a:pt x="2740167" y="56022"/>
                  </a:lnTo>
                  <a:lnTo>
                    <a:pt x="2773896" y="75198"/>
                  </a:lnTo>
                  <a:lnTo>
                    <a:pt x="2805933" y="96840"/>
                  </a:lnTo>
                  <a:lnTo>
                    <a:pt x="2836150" y="120819"/>
                  </a:lnTo>
                  <a:lnTo>
                    <a:pt x="2864416" y="147007"/>
                  </a:lnTo>
                  <a:lnTo>
                    <a:pt x="2890604" y="175273"/>
                  </a:lnTo>
                  <a:lnTo>
                    <a:pt x="2914583" y="205490"/>
                  </a:lnTo>
                  <a:lnTo>
                    <a:pt x="2936225" y="237527"/>
                  </a:lnTo>
                  <a:lnTo>
                    <a:pt x="2955401" y="271256"/>
                  </a:lnTo>
                  <a:lnTo>
                    <a:pt x="2971981" y="306547"/>
                  </a:lnTo>
                  <a:lnTo>
                    <a:pt x="2985836" y="343271"/>
                  </a:lnTo>
                  <a:lnTo>
                    <a:pt x="2996837" y="381299"/>
                  </a:lnTo>
                  <a:lnTo>
                    <a:pt x="3004854" y="420502"/>
                  </a:lnTo>
                  <a:lnTo>
                    <a:pt x="3009760" y="460751"/>
                  </a:lnTo>
                  <a:lnTo>
                    <a:pt x="3011424" y="501916"/>
                  </a:lnTo>
                  <a:lnTo>
                    <a:pt x="3011424" y="872236"/>
                  </a:lnTo>
                  <a:lnTo>
                    <a:pt x="3215500" y="2570137"/>
                  </a:lnTo>
                  <a:lnTo>
                    <a:pt x="3011424" y="2180590"/>
                  </a:lnTo>
                  <a:lnTo>
                    <a:pt x="3011424" y="4731512"/>
                  </a:lnTo>
                  <a:lnTo>
                    <a:pt x="3009760" y="4772675"/>
                  </a:lnTo>
                  <a:lnTo>
                    <a:pt x="3004854" y="4812922"/>
                  </a:lnTo>
                  <a:lnTo>
                    <a:pt x="2996837" y="4852124"/>
                  </a:lnTo>
                  <a:lnTo>
                    <a:pt x="2985836" y="4890151"/>
                  </a:lnTo>
                  <a:lnTo>
                    <a:pt x="2971981" y="4926874"/>
                  </a:lnTo>
                  <a:lnTo>
                    <a:pt x="2955401" y="4962164"/>
                  </a:lnTo>
                  <a:lnTo>
                    <a:pt x="2936225" y="4995891"/>
                  </a:lnTo>
                  <a:lnTo>
                    <a:pt x="2914583" y="5027928"/>
                  </a:lnTo>
                  <a:lnTo>
                    <a:pt x="2890604" y="5058144"/>
                  </a:lnTo>
                  <a:lnTo>
                    <a:pt x="2864416" y="5086410"/>
                  </a:lnTo>
                  <a:lnTo>
                    <a:pt x="2836150" y="5112597"/>
                  </a:lnTo>
                  <a:lnTo>
                    <a:pt x="2805933" y="5136576"/>
                  </a:lnTo>
                  <a:lnTo>
                    <a:pt x="2773896" y="5158218"/>
                  </a:lnTo>
                  <a:lnTo>
                    <a:pt x="2740167" y="5177393"/>
                  </a:lnTo>
                  <a:lnTo>
                    <a:pt x="2704876" y="5193973"/>
                  </a:lnTo>
                  <a:lnTo>
                    <a:pt x="2668152" y="5207828"/>
                  </a:lnTo>
                  <a:lnTo>
                    <a:pt x="2630124" y="5218829"/>
                  </a:lnTo>
                  <a:lnTo>
                    <a:pt x="2590921" y="5226846"/>
                  </a:lnTo>
                  <a:lnTo>
                    <a:pt x="2550672" y="5231752"/>
                  </a:lnTo>
                  <a:lnTo>
                    <a:pt x="2509507" y="5233416"/>
                  </a:lnTo>
                  <a:lnTo>
                    <a:pt x="1756664" y="5233416"/>
                  </a:lnTo>
                  <a:lnTo>
                    <a:pt x="501916" y="5233416"/>
                  </a:lnTo>
                  <a:lnTo>
                    <a:pt x="460751" y="5231752"/>
                  </a:lnTo>
                  <a:lnTo>
                    <a:pt x="420502" y="5226846"/>
                  </a:lnTo>
                  <a:lnTo>
                    <a:pt x="381299" y="5218829"/>
                  </a:lnTo>
                  <a:lnTo>
                    <a:pt x="343271" y="5207828"/>
                  </a:lnTo>
                  <a:lnTo>
                    <a:pt x="306547" y="5193973"/>
                  </a:lnTo>
                  <a:lnTo>
                    <a:pt x="271256" y="5177393"/>
                  </a:lnTo>
                  <a:lnTo>
                    <a:pt x="237527" y="5158218"/>
                  </a:lnTo>
                  <a:lnTo>
                    <a:pt x="205490" y="5136576"/>
                  </a:lnTo>
                  <a:lnTo>
                    <a:pt x="175273" y="5112597"/>
                  </a:lnTo>
                  <a:lnTo>
                    <a:pt x="147007" y="5086410"/>
                  </a:lnTo>
                  <a:lnTo>
                    <a:pt x="120819" y="5058144"/>
                  </a:lnTo>
                  <a:lnTo>
                    <a:pt x="96840" y="5027928"/>
                  </a:lnTo>
                  <a:lnTo>
                    <a:pt x="75198" y="4995891"/>
                  </a:lnTo>
                  <a:lnTo>
                    <a:pt x="56022" y="4962164"/>
                  </a:lnTo>
                  <a:lnTo>
                    <a:pt x="39442" y="4926874"/>
                  </a:lnTo>
                  <a:lnTo>
                    <a:pt x="25587" y="4890151"/>
                  </a:lnTo>
                  <a:lnTo>
                    <a:pt x="14586" y="4852124"/>
                  </a:lnTo>
                  <a:lnTo>
                    <a:pt x="6569" y="4812922"/>
                  </a:lnTo>
                  <a:lnTo>
                    <a:pt x="1663" y="4772675"/>
                  </a:lnTo>
                  <a:lnTo>
                    <a:pt x="0" y="4731512"/>
                  </a:lnTo>
                  <a:lnTo>
                    <a:pt x="0" y="2180590"/>
                  </a:lnTo>
                  <a:lnTo>
                    <a:pt x="0" y="872236"/>
                  </a:lnTo>
                  <a:lnTo>
                    <a:pt x="0" y="501916"/>
                  </a:lnTo>
                  <a:close/>
                </a:path>
              </a:pathLst>
            </a:custGeom>
            <a:ln w="9144">
              <a:solidFill>
                <a:srgbClr val="000000"/>
              </a:solidFill>
            </a:ln>
          </p:spPr>
          <p:txBody>
            <a:bodyPr wrap="square" lIns="0" tIns="0" rIns="0" bIns="0" rtlCol="0"/>
            <a:lstStyle/>
            <a:p>
              <a:endParaRPr/>
            </a:p>
          </p:txBody>
        </p:sp>
        <p:sp>
          <p:nvSpPr>
            <p:cNvPr id="99" name="object 99"/>
            <p:cNvSpPr txBox="1"/>
            <p:nvPr/>
          </p:nvSpPr>
          <p:spPr>
            <a:xfrm>
              <a:off x="-2319588" y="1706640"/>
              <a:ext cx="2450465" cy="415498"/>
            </a:xfrm>
            <a:prstGeom prst="rect">
              <a:avLst/>
            </a:prstGeom>
          </p:spPr>
          <p:txBody>
            <a:bodyPr vert="horz" wrap="square" lIns="0" tIns="0" rIns="0" bIns="0" rtlCol="0">
              <a:spAutoFit/>
            </a:bodyPr>
            <a:lstStyle/>
            <a:p>
              <a:pPr marL="12700" algn="l">
                <a:lnSpc>
                  <a:spcPct val="100000"/>
                </a:lnSpc>
              </a:pPr>
              <a:r>
                <a:rPr lang="en-US" sz="2700" spc="-15" baseline="3086" dirty="0" smtClean="0">
                  <a:solidFill>
                    <a:srgbClr val="FFFFFF"/>
                  </a:solidFill>
                  <a:latin typeface="Calibri"/>
                  <a:cs typeface="Calibri"/>
                </a:rPr>
                <a:t>3 types of decisions are</a:t>
              </a:r>
              <a:endParaRPr sz="900" dirty="0">
                <a:latin typeface="Calibri"/>
                <a:cs typeface="Calibri"/>
              </a:endParaRPr>
            </a:p>
          </p:txBody>
        </p:sp>
        <p:sp>
          <p:nvSpPr>
            <p:cNvPr id="114" name="object 114"/>
            <p:cNvSpPr txBox="1"/>
            <p:nvPr/>
          </p:nvSpPr>
          <p:spPr>
            <a:xfrm>
              <a:off x="-2257058" y="2049599"/>
              <a:ext cx="2387600" cy="553998"/>
            </a:xfrm>
            <a:prstGeom prst="rect">
              <a:avLst/>
            </a:prstGeom>
          </p:spPr>
          <p:txBody>
            <a:bodyPr vert="horz" wrap="square" lIns="0" tIns="0" rIns="0" bIns="0" rtlCol="0">
              <a:spAutoFit/>
            </a:bodyPr>
            <a:lstStyle/>
            <a:p>
              <a:pPr marL="12700" marR="5080" algn="l">
                <a:lnSpc>
                  <a:spcPct val="100000"/>
                </a:lnSpc>
              </a:pPr>
              <a:r>
                <a:rPr sz="1800" dirty="0">
                  <a:solidFill>
                    <a:srgbClr val="FFFFFF"/>
                  </a:solidFill>
                  <a:latin typeface="Calibri"/>
                  <a:cs typeface="Calibri"/>
                </a:rPr>
                <a:t>mad</a:t>
              </a:r>
              <a:r>
                <a:rPr sz="1800" spc="-10" dirty="0">
                  <a:solidFill>
                    <a:srgbClr val="FFFFFF"/>
                  </a:solidFill>
                  <a:latin typeface="Calibri"/>
                  <a:cs typeface="Calibri"/>
                </a:rPr>
                <a:t>e</a:t>
              </a:r>
              <a:r>
                <a:rPr sz="1800" spc="5" dirty="0">
                  <a:solidFill>
                    <a:srgbClr val="FFFFFF"/>
                  </a:solidFill>
                  <a:latin typeface="Calibri"/>
                  <a:cs typeface="Calibri"/>
                </a:rPr>
                <a:t> </a:t>
              </a:r>
              <a:r>
                <a:rPr sz="1800" spc="-25" dirty="0">
                  <a:solidFill>
                    <a:srgbClr val="FFFFFF"/>
                  </a:solidFill>
                  <a:latin typeface="Calibri"/>
                  <a:cs typeface="Calibri"/>
                </a:rPr>
                <a:t>t</a:t>
              </a:r>
              <a:r>
                <a:rPr sz="1800" dirty="0">
                  <a:solidFill>
                    <a:srgbClr val="FFFFFF"/>
                  </a:solidFill>
                  <a:latin typeface="Calibri"/>
                  <a:cs typeface="Calibri"/>
                </a:rPr>
                <a:t>o add</a:t>
              </a: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ss</a:t>
              </a:r>
              <a:r>
                <a:rPr sz="1800" spc="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dirty="0">
                  <a:solidFill>
                    <a:srgbClr val="FFFFFF"/>
                  </a:solidFill>
                  <a:latin typeface="Calibri"/>
                  <a:cs typeface="Calibri"/>
                </a:rPr>
                <a:t>sub- p</a:t>
              </a:r>
              <a:r>
                <a:rPr sz="1800" spc="-40" dirty="0">
                  <a:solidFill>
                    <a:srgbClr val="FFFFFF"/>
                  </a:solidFill>
                  <a:latin typeface="Calibri"/>
                  <a:cs typeface="Calibri"/>
                </a:rPr>
                <a:t>r</a:t>
              </a:r>
              <a:r>
                <a:rPr sz="1800" spc="-5" dirty="0">
                  <a:solidFill>
                    <a:srgbClr val="FFFFFF"/>
                  </a:solidFill>
                  <a:latin typeface="Calibri"/>
                  <a:cs typeface="Calibri"/>
                </a:rPr>
                <a:t>o</a:t>
              </a:r>
              <a:r>
                <a:rPr sz="1800" dirty="0">
                  <a:solidFill>
                    <a:srgbClr val="FFFFFF"/>
                  </a:solidFill>
                  <a:latin typeface="Calibri"/>
                  <a:cs typeface="Calibri"/>
                </a:rPr>
                <a:t>b</a:t>
              </a:r>
              <a:r>
                <a:rPr sz="1800" spc="-5" dirty="0">
                  <a:solidFill>
                    <a:srgbClr val="FFFFFF"/>
                  </a:solidFill>
                  <a:latin typeface="Calibri"/>
                  <a:cs typeface="Calibri"/>
                </a:rPr>
                <a:t>l</a:t>
              </a:r>
              <a:r>
                <a:rPr sz="1800" spc="-10" dirty="0">
                  <a:solidFill>
                    <a:srgbClr val="FFFFFF"/>
                  </a:solidFill>
                  <a:latin typeface="Calibri"/>
                  <a:cs typeface="Calibri"/>
                </a:rPr>
                <a:t>em:</a:t>
              </a:r>
              <a:endParaRPr sz="1800" dirty="0">
                <a:latin typeface="Calibri"/>
                <a:cs typeface="Calibri"/>
              </a:endParaRPr>
            </a:p>
          </p:txBody>
        </p:sp>
        <p:sp>
          <p:nvSpPr>
            <p:cNvPr id="115" name="object 115"/>
            <p:cNvSpPr txBox="1"/>
            <p:nvPr/>
          </p:nvSpPr>
          <p:spPr>
            <a:xfrm>
              <a:off x="-2257058" y="2859859"/>
              <a:ext cx="2306320"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1.- Se</a:t>
              </a:r>
              <a:r>
                <a:rPr sz="1800" spc="-10" dirty="0">
                  <a:solidFill>
                    <a:srgbClr val="FFFFFF"/>
                  </a:solidFill>
                  <a:latin typeface="Calibri"/>
                  <a:cs typeface="Calibri"/>
                </a:rPr>
                <a:t>le</a:t>
              </a:r>
              <a:r>
                <a:rPr sz="1800" spc="-20" dirty="0">
                  <a:solidFill>
                    <a:srgbClr val="FFFFFF"/>
                  </a:solidFill>
                  <a:latin typeface="Calibri"/>
                  <a:cs typeface="Calibri"/>
                </a:rPr>
                <a:t>c</a:t>
              </a:r>
              <a:r>
                <a:rPr sz="1800" spc="-15" dirty="0">
                  <a:solidFill>
                    <a:srgbClr val="FFFFFF"/>
                  </a:solidFill>
                  <a:latin typeface="Calibri"/>
                  <a:cs typeface="Calibri"/>
                </a:rPr>
                <a:t>t</a:t>
              </a:r>
              <a:r>
                <a:rPr sz="1800" spc="-10" dirty="0">
                  <a:solidFill>
                    <a:srgbClr val="FFFFFF"/>
                  </a:solidFill>
                  <a:latin typeface="Calibri"/>
                  <a:cs typeface="Calibri"/>
                </a:rPr>
                <a:t>i</a:t>
              </a:r>
              <a:r>
                <a:rPr sz="1800" spc="-5" dirty="0">
                  <a:solidFill>
                    <a:srgbClr val="FFFFFF"/>
                  </a:solidFill>
                  <a:latin typeface="Calibri"/>
                  <a:cs typeface="Calibri"/>
                </a:rPr>
                <a:t>o</a:t>
              </a:r>
              <a:r>
                <a:rPr sz="1800" dirty="0">
                  <a:solidFill>
                    <a:srgbClr val="FFFFFF"/>
                  </a:solidFill>
                  <a:latin typeface="Calibri"/>
                  <a:cs typeface="Calibri"/>
                </a:rPr>
                <a:t>n</a:t>
              </a:r>
              <a:r>
                <a:rPr sz="1800" spc="10" dirty="0">
                  <a:solidFill>
                    <a:srgbClr val="FFFFFF"/>
                  </a:solidFill>
                  <a:latin typeface="Calibri"/>
                  <a:cs typeface="Calibri"/>
                </a:rPr>
                <a:t> </a:t>
              </a:r>
              <a:r>
                <a:rPr sz="1800" spc="-5" dirty="0">
                  <a:solidFill>
                    <a:srgbClr val="FFFFFF"/>
                  </a:solidFill>
                  <a:latin typeface="Calibri"/>
                  <a:cs typeface="Calibri"/>
                </a:rPr>
                <a:t>o</a:t>
              </a:r>
              <a:r>
                <a:rPr sz="1800" dirty="0">
                  <a:solidFill>
                    <a:srgbClr val="FFFFFF"/>
                  </a:solidFill>
                  <a:latin typeface="Calibri"/>
                  <a:cs typeface="Calibri"/>
                </a:rPr>
                <a:t>f</a:t>
              </a:r>
              <a:r>
                <a:rPr sz="1800" spc="1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dirty="0">
                  <a:solidFill>
                    <a:srgbClr val="FFFFFF"/>
                  </a:solidFill>
                  <a:latin typeface="Calibri"/>
                  <a:cs typeface="Calibri"/>
                </a:rPr>
                <a:t>p</a:t>
              </a:r>
              <a:r>
                <a:rPr sz="1800" spc="-10" dirty="0">
                  <a:solidFill>
                    <a:srgbClr val="FFFFFF"/>
                  </a:solidFill>
                  <a:latin typeface="Calibri"/>
                  <a:cs typeface="Calibri"/>
                </a:rPr>
                <a:t>a</a:t>
              </a:r>
              <a:r>
                <a:rPr sz="1800" spc="-15" dirty="0">
                  <a:solidFill>
                    <a:srgbClr val="FFFFFF"/>
                  </a:solidFill>
                  <a:latin typeface="Calibri"/>
                  <a:cs typeface="Calibri"/>
                </a:rPr>
                <a:t>rt</a:t>
              </a:r>
              <a:r>
                <a:rPr sz="1800" dirty="0">
                  <a:solidFill>
                    <a:srgbClr val="FFFFFF"/>
                  </a:solidFill>
                  <a:latin typeface="Calibri"/>
                  <a:cs typeface="Calibri"/>
                </a:rPr>
                <a:t>s</a:t>
              </a:r>
              <a:endParaRPr sz="1800" dirty="0">
                <a:latin typeface="Calibri"/>
                <a:cs typeface="Calibri"/>
              </a:endParaRPr>
            </a:p>
          </p:txBody>
        </p:sp>
        <p:sp>
          <p:nvSpPr>
            <p:cNvPr id="116" name="object 116"/>
            <p:cNvSpPr txBox="1"/>
            <p:nvPr/>
          </p:nvSpPr>
          <p:spPr>
            <a:xfrm>
              <a:off x="-2257058" y="3134179"/>
              <a:ext cx="146240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Calibri"/>
                  <a:cs typeface="Calibri"/>
                </a:rPr>
                <a:t>t</a:t>
              </a:r>
              <a:r>
                <a:rPr sz="1800" dirty="0">
                  <a:solidFill>
                    <a:srgbClr val="FFFFFF"/>
                  </a:solidFill>
                  <a:latin typeface="Calibri"/>
                  <a:cs typeface="Calibri"/>
                </a:rPr>
                <a:t>h</a:t>
              </a:r>
              <a:r>
                <a:rPr sz="1800" spc="-15" dirty="0">
                  <a:solidFill>
                    <a:srgbClr val="FFFFFF"/>
                  </a:solidFill>
                  <a:latin typeface="Calibri"/>
                  <a:cs typeface="Calibri"/>
                </a:rPr>
                <a:t>a</a:t>
              </a:r>
              <a:r>
                <a:rPr sz="1800" spc="-10" dirty="0">
                  <a:solidFill>
                    <a:srgbClr val="FFFFFF"/>
                  </a:solidFill>
                  <a:latin typeface="Calibri"/>
                  <a:cs typeface="Calibri"/>
                </a:rPr>
                <a:t>t</a:t>
              </a:r>
              <a:r>
                <a:rPr sz="1800" spc="-5" dirty="0">
                  <a:solidFill>
                    <a:srgbClr val="FFFFFF"/>
                  </a:solidFill>
                  <a:latin typeface="Calibri"/>
                  <a:cs typeface="Calibri"/>
                </a:rPr>
                <a:t> </a:t>
              </a:r>
              <a:r>
                <a:rPr sz="1800" dirty="0">
                  <a:solidFill>
                    <a:srgbClr val="FFFFFF"/>
                  </a:solidFill>
                  <a:latin typeface="Calibri"/>
                  <a:cs typeface="Calibri"/>
                </a:rPr>
                <a:t>n</a:t>
              </a:r>
              <a:r>
                <a:rPr sz="1800" spc="-10" dirty="0">
                  <a:solidFill>
                    <a:srgbClr val="FFFFFF"/>
                  </a:solidFill>
                  <a:latin typeface="Calibri"/>
                  <a:cs typeface="Calibri"/>
                </a:rPr>
                <a:t>ee</a:t>
              </a:r>
              <a:r>
                <a:rPr sz="1800" dirty="0">
                  <a:solidFill>
                    <a:srgbClr val="FFFFFF"/>
                  </a:solidFill>
                  <a:latin typeface="Calibri"/>
                  <a:cs typeface="Calibri"/>
                </a:rPr>
                <a:t>d</a:t>
              </a:r>
              <a:r>
                <a:rPr sz="1800" spc="15" dirty="0">
                  <a:solidFill>
                    <a:srgbClr val="FFFFFF"/>
                  </a:solidFill>
                  <a:latin typeface="Calibri"/>
                  <a:cs typeface="Calibri"/>
                </a:rPr>
                <a:t> </a:t>
              </a:r>
              <a:r>
                <a:rPr sz="1800" spc="-25" dirty="0">
                  <a:solidFill>
                    <a:srgbClr val="FFFFFF"/>
                  </a:solidFill>
                  <a:latin typeface="Calibri"/>
                  <a:cs typeface="Calibri"/>
                </a:rPr>
                <a:t>t</a:t>
              </a:r>
              <a:r>
                <a:rPr sz="1800" dirty="0">
                  <a:solidFill>
                    <a:srgbClr val="FFFFFF"/>
                  </a:solidFill>
                  <a:latin typeface="Calibri"/>
                  <a:cs typeface="Calibri"/>
                </a:rPr>
                <a:t>o b</a:t>
              </a:r>
              <a:r>
                <a:rPr sz="1800" spc="-10" dirty="0">
                  <a:solidFill>
                    <a:srgbClr val="FFFFFF"/>
                  </a:solidFill>
                  <a:latin typeface="Calibri"/>
                  <a:cs typeface="Calibri"/>
                </a:rPr>
                <a:t>e</a:t>
              </a:r>
              <a:endParaRPr sz="1800">
                <a:latin typeface="Calibri"/>
                <a:cs typeface="Calibri"/>
              </a:endParaRPr>
            </a:p>
          </p:txBody>
        </p:sp>
        <p:sp>
          <p:nvSpPr>
            <p:cNvPr id="117" name="object 117"/>
            <p:cNvSpPr txBox="1"/>
            <p:nvPr/>
          </p:nvSpPr>
          <p:spPr>
            <a:xfrm>
              <a:off x="-2257058" y="3408499"/>
              <a:ext cx="1223010"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d</a:t>
              </a:r>
              <a:r>
                <a:rPr sz="1800" spc="-10" dirty="0">
                  <a:solidFill>
                    <a:srgbClr val="FFFFFF"/>
                  </a:solidFill>
                  <a:latin typeface="Calibri"/>
                  <a:cs typeface="Calibri"/>
                </a:rPr>
                <a:t>e</a:t>
              </a:r>
              <a:r>
                <a:rPr sz="1800" spc="-30" dirty="0">
                  <a:solidFill>
                    <a:srgbClr val="FFFFFF"/>
                  </a:solidFill>
                  <a:latin typeface="Calibri"/>
                  <a:cs typeface="Calibri"/>
                </a:rPr>
                <a:t>c</a:t>
              </a:r>
              <a:r>
                <a:rPr sz="1800" spc="-5" dirty="0">
                  <a:solidFill>
                    <a:srgbClr val="FFFFFF"/>
                  </a:solidFill>
                  <a:latin typeface="Calibri"/>
                  <a:cs typeface="Calibri"/>
                </a:rPr>
                <a:t>o</a:t>
              </a:r>
              <a:r>
                <a:rPr sz="1800" dirty="0">
                  <a:solidFill>
                    <a:srgbClr val="FFFFFF"/>
                  </a:solidFill>
                  <a:latin typeface="Calibri"/>
                  <a:cs typeface="Calibri"/>
                </a:rPr>
                <a:t>mp</a:t>
              </a:r>
              <a:r>
                <a:rPr sz="1800" spc="-5" dirty="0">
                  <a:solidFill>
                    <a:srgbClr val="FFFFFF"/>
                  </a:solidFill>
                  <a:latin typeface="Calibri"/>
                  <a:cs typeface="Calibri"/>
                </a:rPr>
                <a:t>o</a:t>
              </a:r>
              <a:r>
                <a:rPr sz="1800" dirty="0">
                  <a:solidFill>
                    <a:srgbClr val="FFFFFF"/>
                  </a:solidFill>
                  <a:latin typeface="Calibri"/>
                  <a:cs typeface="Calibri"/>
                </a:rPr>
                <a:t>s</a:t>
              </a:r>
              <a:r>
                <a:rPr sz="1800" spc="-10" dirty="0">
                  <a:solidFill>
                    <a:srgbClr val="FFFFFF"/>
                  </a:solidFill>
                  <a:latin typeface="Calibri"/>
                  <a:cs typeface="Calibri"/>
                </a:rPr>
                <a:t>e</a:t>
              </a:r>
              <a:r>
                <a:rPr sz="1800" dirty="0">
                  <a:solidFill>
                    <a:srgbClr val="FFFFFF"/>
                  </a:solidFill>
                  <a:latin typeface="Calibri"/>
                  <a:cs typeface="Calibri"/>
                </a:rPr>
                <a:t>d</a:t>
              </a:r>
              <a:endParaRPr sz="1800" dirty="0">
                <a:latin typeface="Calibri"/>
                <a:cs typeface="Calibri"/>
              </a:endParaRPr>
            </a:p>
          </p:txBody>
        </p:sp>
        <p:sp>
          <p:nvSpPr>
            <p:cNvPr id="118" name="object 118"/>
            <p:cNvSpPr txBox="1"/>
            <p:nvPr/>
          </p:nvSpPr>
          <p:spPr>
            <a:xfrm>
              <a:off x="-2257058" y="3957139"/>
              <a:ext cx="2442210" cy="1107996"/>
            </a:xfrm>
            <a:prstGeom prst="rect">
              <a:avLst/>
            </a:prstGeom>
          </p:spPr>
          <p:txBody>
            <a:bodyPr vert="horz" wrap="square" lIns="0" tIns="0" rIns="0" bIns="0" rtlCol="0">
              <a:spAutoFit/>
            </a:bodyPr>
            <a:lstStyle/>
            <a:p>
              <a:pPr marL="12700" marR="5080" algn="l">
                <a:lnSpc>
                  <a:spcPct val="100000"/>
                </a:lnSpc>
              </a:pPr>
              <a:r>
                <a:rPr sz="1800" dirty="0">
                  <a:solidFill>
                    <a:srgbClr val="FFFFFF"/>
                  </a:solidFill>
                  <a:latin typeface="Calibri"/>
                  <a:cs typeface="Calibri"/>
                </a:rPr>
                <a:t>2.- Id</a:t>
              </a:r>
              <a:r>
                <a:rPr sz="1800" spc="-10" dirty="0">
                  <a:solidFill>
                    <a:srgbClr val="FFFFFF"/>
                  </a:solidFill>
                  <a:latin typeface="Calibri"/>
                  <a:cs typeface="Calibri"/>
                </a:rPr>
                <a:t>en</a:t>
              </a:r>
              <a:r>
                <a:rPr sz="1800" spc="-15" dirty="0">
                  <a:solidFill>
                    <a:srgbClr val="FFFFFF"/>
                  </a:solidFill>
                  <a:latin typeface="Calibri"/>
                  <a:cs typeface="Calibri"/>
                </a:rPr>
                <a:t>t</a:t>
              </a:r>
              <a:r>
                <a:rPr sz="1800" spc="-5" dirty="0">
                  <a:solidFill>
                    <a:srgbClr val="FFFFFF"/>
                  </a:solidFill>
                  <a:latin typeface="Calibri"/>
                  <a:cs typeface="Calibri"/>
                </a:rPr>
                <a:t>i</a:t>
              </a:r>
              <a:r>
                <a:rPr sz="1800" dirty="0">
                  <a:solidFill>
                    <a:srgbClr val="FFFFFF"/>
                  </a:solidFill>
                  <a:latin typeface="Calibri"/>
                  <a:cs typeface="Calibri"/>
                </a:rPr>
                <a:t>f</a:t>
              </a:r>
              <a:r>
                <a:rPr sz="1800" spc="-5" dirty="0">
                  <a:solidFill>
                    <a:srgbClr val="FFFFFF"/>
                  </a:solidFill>
                  <a:latin typeface="Calibri"/>
                  <a:cs typeface="Calibri"/>
                </a:rPr>
                <a:t>i</a:t>
              </a:r>
              <a:r>
                <a:rPr sz="1800" spc="-30" dirty="0">
                  <a:solidFill>
                    <a:srgbClr val="FFFFFF"/>
                  </a:solidFill>
                  <a:latin typeface="Calibri"/>
                  <a:cs typeface="Calibri"/>
                </a:rPr>
                <a:t>c</a:t>
              </a:r>
              <a:r>
                <a:rPr sz="1800" spc="-15" dirty="0">
                  <a:solidFill>
                    <a:srgbClr val="FFFFFF"/>
                  </a:solidFill>
                  <a:latin typeface="Calibri"/>
                  <a:cs typeface="Calibri"/>
                </a:rPr>
                <a:t>at</a:t>
              </a:r>
              <a:r>
                <a:rPr sz="1800" spc="-5" dirty="0">
                  <a:solidFill>
                    <a:srgbClr val="FFFFFF"/>
                  </a:solidFill>
                  <a:latin typeface="Calibri"/>
                  <a:cs typeface="Calibri"/>
                </a:rPr>
                <a:t>io</a:t>
              </a:r>
              <a:r>
                <a:rPr sz="1800" dirty="0">
                  <a:solidFill>
                    <a:srgbClr val="FFFFFF"/>
                  </a:solidFill>
                  <a:latin typeface="Calibri"/>
                  <a:cs typeface="Calibri"/>
                </a:rPr>
                <a:t>n</a:t>
              </a:r>
              <a:r>
                <a:rPr sz="1800" spc="10" dirty="0">
                  <a:solidFill>
                    <a:srgbClr val="FFFFFF"/>
                  </a:solidFill>
                  <a:latin typeface="Calibri"/>
                  <a:cs typeface="Calibri"/>
                </a:rPr>
                <a:t> </a:t>
              </a:r>
              <a:r>
                <a:rPr sz="1800" dirty="0">
                  <a:solidFill>
                    <a:srgbClr val="FFFFFF"/>
                  </a:solidFill>
                  <a:latin typeface="Calibri"/>
                  <a:cs typeface="Calibri"/>
                </a:rPr>
                <a:t>and s</a:t>
              </a:r>
              <a:r>
                <a:rPr sz="1800" spc="-10" dirty="0">
                  <a:solidFill>
                    <a:srgbClr val="FFFFFF"/>
                  </a:solidFill>
                  <a:latin typeface="Calibri"/>
                  <a:cs typeface="Calibri"/>
                </a:rPr>
                <a:t>ele</a:t>
              </a:r>
              <a:r>
                <a:rPr sz="1800" spc="-20" dirty="0">
                  <a:solidFill>
                    <a:srgbClr val="FFFFFF"/>
                  </a:solidFill>
                  <a:latin typeface="Calibri"/>
                  <a:cs typeface="Calibri"/>
                </a:rPr>
                <a:t>c</a:t>
              </a:r>
              <a:r>
                <a:rPr sz="1800" spc="-15" dirty="0">
                  <a:solidFill>
                    <a:srgbClr val="FFFFFF"/>
                  </a:solidFill>
                  <a:latin typeface="Calibri"/>
                  <a:cs typeface="Calibri"/>
                </a:rPr>
                <a:t>t</a:t>
              </a:r>
              <a:r>
                <a:rPr sz="1800" spc="-10" dirty="0">
                  <a:solidFill>
                    <a:srgbClr val="FFFFFF"/>
                  </a:solidFill>
                  <a:latin typeface="Calibri"/>
                  <a:cs typeface="Calibri"/>
                </a:rPr>
                <a:t>i</a:t>
              </a:r>
              <a:r>
                <a:rPr sz="1800" spc="-5" dirty="0">
                  <a:solidFill>
                    <a:srgbClr val="FFFFFF"/>
                  </a:solidFill>
                  <a:latin typeface="Calibri"/>
                  <a:cs typeface="Calibri"/>
                </a:rPr>
                <a:t>o</a:t>
              </a:r>
              <a:r>
                <a:rPr sz="1800" dirty="0">
                  <a:solidFill>
                    <a:srgbClr val="FFFFFF"/>
                  </a:solidFill>
                  <a:latin typeface="Calibri"/>
                  <a:cs typeface="Calibri"/>
                </a:rPr>
                <a:t>n</a:t>
              </a:r>
              <a:r>
                <a:rPr sz="1800" spc="15" dirty="0">
                  <a:solidFill>
                    <a:srgbClr val="FFFFFF"/>
                  </a:solidFill>
                  <a:latin typeface="Calibri"/>
                  <a:cs typeface="Calibri"/>
                </a:rPr>
                <a:t> </a:t>
              </a:r>
              <a:r>
                <a:rPr sz="1800" spc="-5" dirty="0">
                  <a:solidFill>
                    <a:srgbClr val="FFFFFF"/>
                  </a:solidFill>
                  <a:latin typeface="Calibri"/>
                  <a:cs typeface="Calibri"/>
                </a:rPr>
                <a:t>o</a:t>
              </a:r>
              <a:r>
                <a:rPr sz="1800" dirty="0">
                  <a:solidFill>
                    <a:srgbClr val="FFFFFF"/>
                  </a:solidFill>
                  <a:latin typeface="Calibri"/>
                  <a:cs typeface="Calibri"/>
                </a:rPr>
                <a:t>f</a:t>
              </a:r>
              <a:r>
                <a:rPr sz="1800" spc="15" dirty="0">
                  <a:solidFill>
                    <a:srgbClr val="FFFFFF"/>
                  </a:solidFill>
                  <a:latin typeface="Calibri"/>
                  <a:cs typeface="Calibri"/>
                </a:rPr>
                <a:t> </a:t>
              </a:r>
              <a:r>
                <a:rPr sz="1800" spc="-30" dirty="0">
                  <a:solidFill>
                    <a:srgbClr val="FFFFFF"/>
                  </a:solidFill>
                  <a:latin typeface="Calibri"/>
                  <a:cs typeface="Calibri"/>
                </a:rPr>
                <a:t>e</a:t>
              </a:r>
              <a:r>
                <a:rPr sz="1800" dirty="0">
                  <a:solidFill>
                    <a:srgbClr val="FFFFFF"/>
                  </a:solidFill>
                  <a:latin typeface="Calibri"/>
                  <a:cs typeface="Calibri"/>
                </a:rPr>
                <a:t>x</a:t>
              </a:r>
              <a:r>
                <a:rPr sz="1800" spc="-5" dirty="0">
                  <a:solidFill>
                    <a:srgbClr val="FFFFFF"/>
                  </a:solidFill>
                  <a:latin typeface="Calibri"/>
                  <a:cs typeface="Calibri"/>
                </a:rPr>
                <a:t>i</a:t>
              </a:r>
              <a:r>
                <a:rPr sz="1800" spc="-20" dirty="0">
                  <a:solidFill>
                    <a:srgbClr val="FFFFFF"/>
                  </a:solidFill>
                  <a:latin typeface="Calibri"/>
                  <a:cs typeface="Calibri"/>
                </a:rPr>
                <a:t>s</a:t>
              </a:r>
              <a:r>
                <a:rPr sz="1800" spc="-15" dirty="0">
                  <a:solidFill>
                    <a:srgbClr val="FFFFFF"/>
                  </a:solidFill>
                  <a:latin typeface="Calibri"/>
                  <a:cs typeface="Calibri"/>
                </a:rPr>
                <a:t>t</a:t>
              </a:r>
              <a:r>
                <a:rPr sz="1800" spc="-10" dirty="0">
                  <a:solidFill>
                    <a:srgbClr val="FFFFFF"/>
                  </a:solidFill>
                  <a:latin typeface="Calibri"/>
                  <a:cs typeface="Calibri"/>
                </a:rPr>
                <a:t>i</a:t>
              </a:r>
              <a:r>
                <a:rPr sz="1800" dirty="0">
                  <a:solidFill>
                    <a:srgbClr val="FFFFFF"/>
                  </a:solidFill>
                  <a:latin typeface="Calibri"/>
                  <a:cs typeface="Calibri"/>
                </a:rPr>
                <a:t>n</a:t>
              </a:r>
              <a:r>
                <a:rPr sz="1800" spc="-10" dirty="0">
                  <a:solidFill>
                    <a:srgbClr val="FFFFFF"/>
                  </a:solidFill>
                  <a:latin typeface="Calibri"/>
                  <a:cs typeface="Calibri"/>
                </a:rPr>
                <a:t>g</a:t>
              </a:r>
              <a:r>
                <a:rPr sz="1800" spc="-5" dirty="0">
                  <a:solidFill>
                    <a:srgbClr val="FFFFFF"/>
                  </a:solidFill>
                  <a:latin typeface="Calibri"/>
                  <a:cs typeface="Calibri"/>
                </a:rPr>
                <a:t> </a:t>
              </a:r>
              <a:r>
                <a:rPr sz="1800" dirty="0">
                  <a:solidFill>
                    <a:srgbClr val="FFFFFF"/>
                  </a:solidFill>
                  <a:latin typeface="Calibri"/>
                  <a:cs typeface="Calibri"/>
                </a:rPr>
                <a:t>s</a:t>
              </a:r>
              <a:r>
                <a:rPr sz="1800" spc="-5" dirty="0">
                  <a:solidFill>
                    <a:srgbClr val="FFFFFF"/>
                  </a:solidFill>
                  <a:latin typeface="Calibri"/>
                  <a:cs typeface="Calibri"/>
                </a:rPr>
                <a:t>ol</a:t>
              </a:r>
              <a:r>
                <a:rPr sz="1800" dirty="0">
                  <a:solidFill>
                    <a:srgbClr val="FFFFFF"/>
                  </a:solidFill>
                  <a:latin typeface="Calibri"/>
                  <a:cs typeface="Calibri"/>
                </a:rPr>
                <a:t>u</a:t>
              </a:r>
              <a:r>
                <a:rPr sz="1800" spc="-15" dirty="0">
                  <a:solidFill>
                    <a:srgbClr val="FFFFFF"/>
                  </a:solidFill>
                  <a:latin typeface="Calibri"/>
                  <a:cs typeface="Calibri"/>
                </a:rPr>
                <a:t>t</a:t>
              </a:r>
              <a:r>
                <a:rPr sz="1800" spc="-5" dirty="0">
                  <a:solidFill>
                    <a:srgbClr val="FFFFFF"/>
                  </a:solidFill>
                  <a:latin typeface="Calibri"/>
                  <a:cs typeface="Calibri"/>
                </a:rPr>
                <a:t>io</a:t>
              </a:r>
              <a:r>
                <a:rPr sz="1800" dirty="0">
                  <a:solidFill>
                    <a:srgbClr val="FFFFFF"/>
                  </a:solidFill>
                  <a:latin typeface="Calibri"/>
                  <a:cs typeface="Calibri"/>
                </a:rPr>
                <a:t>ns</a:t>
              </a:r>
              <a:r>
                <a:rPr sz="1800" spc="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5" dirty="0">
                  <a:solidFill>
                    <a:srgbClr val="FFFFFF"/>
                  </a:solidFill>
                  <a:latin typeface="Calibri"/>
                  <a:cs typeface="Calibri"/>
                </a:rPr>
                <a:t>a</a:t>
              </a:r>
              <a:r>
                <a:rPr sz="1800" spc="-10" dirty="0">
                  <a:solidFill>
                    <a:srgbClr val="FFFFFF"/>
                  </a:solidFill>
                  <a:latin typeface="Calibri"/>
                  <a:cs typeface="Calibri"/>
                </a:rPr>
                <a:t>t</a:t>
              </a:r>
              <a:r>
                <a:rPr sz="1800" spc="-5" dirty="0">
                  <a:solidFill>
                    <a:srgbClr val="FFFFFF"/>
                  </a:solidFill>
                  <a:latin typeface="Calibri"/>
                  <a:cs typeface="Calibri"/>
                </a:rPr>
                <a:t> </a:t>
              </a:r>
              <a:r>
                <a:rPr sz="1800" dirty="0">
                  <a:solidFill>
                    <a:srgbClr val="FFFFFF"/>
                  </a:solidFill>
                  <a:latin typeface="Calibri"/>
                  <a:cs typeface="Calibri"/>
                </a:rPr>
                <a:t>supp</a:t>
              </a:r>
              <a:r>
                <a:rPr sz="1800" spc="-5" dirty="0">
                  <a:solidFill>
                    <a:srgbClr val="FFFFFF"/>
                  </a:solidFill>
                  <a:latin typeface="Calibri"/>
                  <a:cs typeface="Calibri"/>
                </a:rPr>
                <a:t>o</a:t>
              </a:r>
              <a:r>
                <a:rPr sz="1800" spc="-15" dirty="0">
                  <a:solidFill>
                    <a:srgbClr val="FFFFFF"/>
                  </a:solidFill>
                  <a:latin typeface="Calibri"/>
                  <a:cs typeface="Calibri"/>
                </a:rPr>
                <a:t>r</a:t>
              </a:r>
              <a:r>
                <a:rPr sz="1800" spc="-10" dirty="0">
                  <a:solidFill>
                    <a:srgbClr val="FFFFFF"/>
                  </a:solidFill>
                  <a:latin typeface="Calibri"/>
                  <a:cs typeface="Calibri"/>
                </a:rPr>
                <a:t>t</a:t>
              </a:r>
              <a:r>
                <a:rPr sz="1800" spc="10"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dirty="0">
                  <a:solidFill>
                    <a:srgbClr val="FFFFFF"/>
                  </a:solidFill>
                  <a:latin typeface="Calibri"/>
                  <a:cs typeface="Calibri"/>
                </a:rPr>
                <a:t>d</a:t>
              </a:r>
              <a:r>
                <a:rPr sz="1800" spc="-10" dirty="0">
                  <a:solidFill>
                    <a:srgbClr val="FFFFFF"/>
                  </a:solidFill>
                  <a:latin typeface="Calibri"/>
                  <a:cs typeface="Calibri"/>
                </a:rPr>
                <a:t>e</a:t>
              </a:r>
              <a:r>
                <a:rPr sz="1800" spc="-30" dirty="0">
                  <a:solidFill>
                    <a:srgbClr val="FFFFFF"/>
                  </a:solidFill>
                  <a:latin typeface="Calibri"/>
                  <a:cs typeface="Calibri"/>
                </a:rPr>
                <a:t>c</a:t>
              </a:r>
              <a:r>
                <a:rPr sz="1800" spc="-5" dirty="0">
                  <a:solidFill>
                    <a:srgbClr val="FFFFFF"/>
                  </a:solidFill>
                  <a:latin typeface="Calibri"/>
                  <a:cs typeface="Calibri"/>
                </a:rPr>
                <a:t>o</a:t>
              </a:r>
              <a:r>
                <a:rPr sz="1800" spc="-15" dirty="0">
                  <a:solidFill>
                    <a:srgbClr val="FFFFFF"/>
                  </a:solidFill>
                  <a:latin typeface="Calibri"/>
                  <a:cs typeface="Calibri"/>
                </a:rPr>
                <a:t>m</a:t>
              </a:r>
              <a:r>
                <a:rPr sz="1800" dirty="0">
                  <a:solidFill>
                    <a:srgbClr val="FFFFFF"/>
                  </a:solidFill>
                  <a:latin typeface="Calibri"/>
                  <a:cs typeface="Calibri"/>
                </a:rPr>
                <a:t>p</a:t>
              </a:r>
              <a:r>
                <a:rPr sz="1800" spc="-5" dirty="0">
                  <a:solidFill>
                    <a:srgbClr val="FFFFFF"/>
                  </a:solidFill>
                  <a:latin typeface="Calibri"/>
                  <a:cs typeface="Calibri"/>
                </a:rPr>
                <a:t>o</a:t>
              </a:r>
              <a:r>
                <a:rPr sz="1800" dirty="0">
                  <a:solidFill>
                    <a:srgbClr val="FFFFFF"/>
                  </a:solidFill>
                  <a:latin typeface="Calibri"/>
                  <a:cs typeface="Calibri"/>
                </a:rPr>
                <a:t>s</a:t>
              </a:r>
              <a:r>
                <a:rPr sz="1800" spc="-5" dirty="0">
                  <a:solidFill>
                    <a:srgbClr val="FFFFFF"/>
                  </a:solidFill>
                  <a:latin typeface="Calibri"/>
                  <a:cs typeface="Calibri"/>
                </a:rPr>
                <a:t>i</a:t>
              </a:r>
              <a:r>
                <a:rPr sz="1800" spc="-15" dirty="0">
                  <a:solidFill>
                    <a:srgbClr val="FFFFFF"/>
                  </a:solidFill>
                  <a:latin typeface="Calibri"/>
                  <a:cs typeface="Calibri"/>
                </a:rPr>
                <a:t>t</a:t>
              </a:r>
              <a:r>
                <a:rPr sz="1800" spc="-5" dirty="0">
                  <a:solidFill>
                    <a:srgbClr val="FFFFFF"/>
                  </a:solidFill>
                  <a:latin typeface="Calibri"/>
                  <a:cs typeface="Calibri"/>
                </a:rPr>
                <a:t>io</a:t>
              </a:r>
              <a:r>
                <a:rPr sz="1800" dirty="0">
                  <a:solidFill>
                    <a:srgbClr val="FFFFFF"/>
                  </a:solidFill>
                  <a:latin typeface="Calibri"/>
                  <a:cs typeface="Calibri"/>
                </a:rPr>
                <a:t>n</a:t>
              </a:r>
              <a:endParaRPr sz="1800" dirty="0">
                <a:latin typeface="Calibri"/>
                <a:cs typeface="Calibri"/>
              </a:endParaRPr>
            </a:p>
          </p:txBody>
        </p:sp>
        <p:sp>
          <p:nvSpPr>
            <p:cNvPr id="119" name="object 119"/>
            <p:cNvSpPr txBox="1"/>
            <p:nvPr/>
          </p:nvSpPr>
          <p:spPr>
            <a:xfrm>
              <a:off x="-2257058" y="5328739"/>
              <a:ext cx="2528570" cy="830997"/>
            </a:xfrm>
            <a:prstGeom prst="rect">
              <a:avLst/>
            </a:prstGeom>
          </p:spPr>
          <p:txBody>
            <a:bodyPr vert="horz" wrap="square" lIns="0" tIns="0" rIns="0" bIns="0" rtlCol="0">
              <a:spAutoFit/>
            </a:bodyPr>
            <a:lstStyle/>
            <a:p>
              <a:pPr marL="12700" marR="5080" algn="l">
                <a:lnSpc>
                  <a:spcPct val="100000"/>
                </a:lnSpc>
              </a:pPr>
              <a:r>
                <a:rPr sz="1800" dirty="0">
                  <a:solidFill>
                    <a:srgbClr val="FFFFFF"/>
                  </a:solidFill>
                  <a:latin typeface="Calibri"/>
                  <a:cs typeface="Calibri"/>
                </a:rPr>
                <a:t>3.- C</a:t>
              </a:r>
              <a:r>
                <a:rPr sz="1800" spc="-40" dirty="0">
                  <a:solidFill>
                    <a:srgbClr val="FFFFFF"/>
                  </a:solidFill>
                  <a:latin typeface="Calibri"/>
                  <a:cs typeface="Calibri"/>
                </a:rPr>
                <a:t>r</a:t>
              </a:r>
              <a:r>
                <a:rPr sz="1800" spc="-10" dirty="0">
                  <a:solidFill>
                    <a:srgbClr val="FFFFFF"/>
                  </a:solidFill>
                  <a:latin typeface="Calibri"/>
                  <a:cs typeface="Calibri"/>
                </a:rPr>
                <a:t>e</a:t>
              </a:r>
              <a:r>
                <a:rPr sz="1800" spc="-25" dirty="0">
                  <a:solidFill>
                    <a:srgbClr val="FFFFFF"/>
                  </a:solidFill>
                  <a:latin typeface="Calibri"/>
                  <a:cs typeface="Calibri"/>
                </a:rPr>
                <a:t>a</a:t>
              </a:r>
              <a:r>
                <a:rPr sz="1800" spc="-15" dirty="0">
                  <a:solidFill>
                    <a:srgbClr val="FFFFFF"/>
                  </a:solidFill>
                  <a:latin typeface="Calibri"/>
                  <a:cs typeface="Calibri"/>
                </a:rPr>
                <a:t>t</a:t>
              </a:r>
              <a:r>
                <a:rPr sz="1800" spc="-5" dirty="0">
                  <a:solidFill>
                    <a:srgbClr val="FFFFFF"/>
                  </a:solidFill>
                  <a:latin typeface="Calibri"/>
                  <a:cs typeface="Calibri"/>
                </a:rPr>
                <a:t>io</a:t>
              </a:r>
              <a:r>
                <a:rPr sz="1800" dirty="0">
                  <a:solidFill>
                    <a:srgbClr val="FFFFFF"/>
                  </a:solidFill>
                  <a:latin typeface="Calibri"/>
                  <a:cs typeface="Calibri"/>
                </a:rPr>
                <a:t>n</a:t>
              </a:r>
              <a:r>
                <a:rPr sz="1800" spc="15" dirty="0">
                  <a:solidFill>
                    <a:srgbClr val="FFFFFF"/>
                  </a:solidFill>
                  <a:latin typeface="Calibri"/>
                  <a:cs typeface="Calibri"/>
                </a:rPr>
                <a:t> </a:t>
              </a:r>
              <a:r>
                <a:rPr sz="1800" spc="-5" dirty="0">
                  <a:solidFill>
                    <a:srgbClr val="FFFFFF"/>
                  </a:solidFill>
                  <a:latin typeface="Calibri"/>
                  <a:cs typeface="Calibri"/>
                </a:rPr>
                <a:t>o</a:t>
              </a:r>
              <a:r>
                <a:rPr sz="1800" dirty="0">
                  <a:solidFill>
                    <a:srgbClr val="FFFFFF"/>
                  </a:solidFill>
                  <a:latin typeface="Calibri"/>
                  <a:cs typeface="Calibri"/>
                </a:rPr>
                <a:t>f</a:t>
              </a:r>
              <a:r>
                <a:rPr sz="1800" spc="5" dirty="0">
                  <a:solidFill>
                    <a:srgbClr val="FFFFFF"/>
                  </a:solidFill>
                  <a:latin typeface="Calibri"/>
                  <a:cs typeface="Calibri"/>
                </a:rPr>
                <a:t> </a:t>
              </a:r>
              <a:r>
                <a:rPr sz="1800" dirty="0">
                  <a:solidFill>
                    <a:srgbClr val="FFFFFF"/>
                  </a:solidFill>
                  <a:latin typeface="Calibri"/>
                  <a:cs typeface="Calibri"/>
                </a:rPr>
                <a:t>e</a:t>
              </a:r>
              <a:r>
                <a:rPr sz="1800" spc="-5" dirty="0">
                  <a:solidFill>
                    <a:srgbClr val="FFFFFF"/>
                  </a:solidFill>
                  <a:latin typeface="Calibri"/>
                  <a:cs typeface="Calibri"/>
                </a:rPr>
                <a:t>l</a:t>
              </a:r>
              <a:r>
                <a:rPr sz="1800" spc="-15" dirty="0">
                  <a:solidFill>
                    <a:srgbClr val="FFFFFF"/>
                  </a:solidFill>
                  <a:latin typeface="Calibri"/>
                  <a:cs typeface="Calibri"/>
                </a:rPr>
                <a:t>eme</a:t>
              </a:r>
              <a:r>
                <a:rPr sz="1800" spc="-20" dirty="0">
                  <a:solidFill>
                    <a:srgbClr val="FFFFFF"/>
                  </a:solidFill>
                  <a:latin typeface="Calibri"/>
                  <a:cs typeface="Calibri"/>
                </a:rPr>
                <a:t>n</a:t>
              </a:r>
              <a:r>
                <a:rPr sz="1800" spc="-15" dirty="0">
                  <a:solidFill>
                    <a:srgbClr val="FFFFFF"/>
                  </a:solidFill>
                  <a:latin typeface="Calibri"/>
                  <a:cs typeface="Calibri"/>
                </a:rPr>
                <a:t>t</a:t>
              </a:r>
              <a:r>
                <a:rPr sz="1800" dirty="0">
                  <a:solidFill>
                    <a:srgbClr val="FFFFFF"/>
                  </a:solidFill>
                  <a:latin typeface="Calibri"/>
                  <a:cs typeface="Calibri"/>
                </a:rPr>
                <a:t>s f</a:t>
              </a:r>
              <a:r>
                <a:rPr sz="1800" spc="-40" dirty="0">
                  <a:solidFill>
                    <a:srgbClr val="FFFFFF"/>
                  </a:solidFill>
                  <a:latin typeface="Calibri"/>
                  <a:cs typeface="Calibri"/>
                </a:rPr>
                <a:t>r</a:t>
              </a:r>
              <a:r>
                <a:rPr sz="1800" spc="-5" dirty="0">
                  <a:solidFill>
                    <a:srgbClr val="FFFFFF"/>
                  </a:solidFill>
                  <a:latin typeface="Calibri"/>
                  <a:cs typeface="Calibri"/>
                </a:rPr>
                <a:t>o</a:t>
              </a:r>
              <a:r>
                <a:rPr sz="1800" spc="-15" dirty="0">
                  <a:solidFill>
                    <a:srgbClr val="FFFFFF"/>
                  </a:solidFill>
                  <a:latin typeface="Calibri"/>
                  <a:cs typeface="Calibri"/>
                </a:rPr>
                <a:t>m</a:t>
              </a:r>
              <a:r>
                <a:rPr sz="1800"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a:t>
              </a:r>
              <a:r>
                <a:rPr sz="1800" spc="5" dirty="0">
                  <a:solidFill>
                    <a:srgbClr val="FFFFFF"/>
                  </a:solidFill>
                  <a:latin typeface="Calibri"/>
                  <a:cs typeface="Calibri"/>
                </a:rPr>
                <a:t> </a:t>
              </a:r>
              <a:r>
                <a:rPr sz="1800" spc="-30" dirty="0">
                  <a:solidFill>
                    <a:srgbClr val="FFFFFF"/>
                  </a:solidFill>
                  <a:latin typeface="Calibri"/>
                  <a:cs typeface="Calibri"/>
                </a:rPr>
                <a:t>e</a:t>
              </a:r>
              <a:r>
                <a:rPr sz="1800" dirty="0">
                  <a:solidFill>
                    <a:srgbClr val="FFFFFF"/>
                  </a:solidFill>
                  <a:latin typeface="Calibri"/>
                  <a:cs typeface="Calibri"/>
                </a:rPr>
                <a:t>x</a:t>
              </a:r>
              <a:r>
                <a:rPr sz="1800" spc="-5" dirty="0">
                  <a:solidFill>
                    <a:srgbClr val="FFFFFF"/>
                  </a:solidFill>
                  <a:latin typeface="Calibri"/>
                  <a:cs typeface="Calibri"/>
                </a:rPr>
                <a:t>i</a:t>
              </a:r>
              <a:r>
                <a:rPr sz="1800" spc="-20" dirty="0">
                  <a:solidFill>
                    <a:srgbClr val="FFFFFF"/>
                  </a:solidFill>
                  <a:latin typeface="Calibri"/>
                  <a:cs typeface="Calibri"/>
                </a:rPr>
                <a:t>s</a:t>
              </a:r>
              <a:r>
                <a:rPr sz="1800" spc="-15" dirty="0">
                  <a:solidFill>
                    <a:srgbClr val="FFFFFF"/>
                  </a:solidFill>
                  <a:latin typeface="Calibri"/>
                  <a:cs typeface="Calibri"/>
                </a:rPr>
                <a:t>t</a:t>
              </a:r>
              <a:r>
                <a:rPr sz="1800" spc="-5" dirty="0">
                  <a:solidFill>
                    <a:srgbClr val="FFFFFF"/>
                  </a:solidFill>
                  <a:latin typeface="Calibri"/>
                  <a:cs typeface="Calibri"/>
                </a:rPr>
                <a:t>i</a:t>
              </a:r>
              <a:r>
                <a:rPr sz="1800" dirty="0">
                  <a:solidFill>
                    <a:srgbClr val="FFFFFF"/>
                  </a:solidFill>
                  <a:latin typeface="Calibri"/>
                  <a:cs typeface="Calibri"/>
                </a:rPr>
                <a:t>n</a:t>
              </a:r>
              <a:r>
                <a:rPr sz="1800" spc="-10" dirty="0">
                  <a:solidFill>
                    <a:srgbClr val="FFFFFF"/>
                  </a:solidFill>
                  <a:latin typeface="Calibri"/>
                  <a:cs typeface="Calibri"/>
                </a:rPr>
                <a:t>g</a:t>
              </a:r>
              <a:r>
                <a:rPr sz="1800" spc="15" dirty="0">
                  <a:solidFill>
                    <a:srgbClr val="FFFFFF"/>
                  </a:solidFill>
                  <a:latin typeface="Calibri"/>
                  <a:cs typeface="Calibri"/>
                </a:rPr>
                <a:t> </a:t>
              </a:r>
              <a:r>
                <a:rPr sz="1800" dirty="0">
                  <a:solidFill>
                    <a:srgbClr val="FFFFFF"/>
                  </a:solidFill>
                  <a:latin typeface="Calibri"/>
                  <a:cs typeface="Calibri"/>
                </a:rPr>
                <a:t>s</a:t>
              </a:r>
              <a:r>
                <a:rPr sz="1800" spc="-5" dirty="0">
                  <a:solidFill>
                    <a:srgbClr val="FFFFFF"/>
                  </a:solidFill>
                  <a:latin typeface="Calibri"/>
                  <a:cs typeface="Calibri"/>
                </a:rPr>
                <a:t>o</a:t>
              </a:r>
              <a:r>
                <a:rPr sz="1800" spc="-10" dirty="0">
                  <a:solidFill>
                    <a:srgbClr val="FFFFFF"/>
                  </a:solidFill>
                  <a:latin typeface="Calibri"/>
                  <a:cs typeface="Calibri"/>
                </a:rPr>
                <a:t>l</a:t>
              </a:r>
              <a:r>
                <a:rPr sz="1800" dirty="0">
                  <a:solidFill>
                    <a:srgbClr val="FFFFFF"/>
                  </a:solidFill>
                  <a:latin typeface="Calibri"/>
                  <a:cs typeface="Calibri"/>
                </a:rPr>
                <a:t>u</a:t>
              </a:r>
              <a:r>
                <a:rPr sz="1800" spc="-15" dirty="0">
                  <a:solidFill>
                    <a:srgbClr val="FFFFFF"/>
                  </a:solidFill>
                  <a:latin typeface="Calibri"/>
                  <a:cs typeface="Calibri"/>
                </a:rPr>
                <a:t>t</a:t>
              </a:r>
              <a:r>
                <a:rPr sz="1800" spc="-5" dirty="0">
                  <a:solidFill>
                    <a:srgbClr val="FFFFFF"/>
                  </a:solidFill>
                  <a:latin typeface="Calibri"/>
                  <a:cs typeface="Calibri"/>
                </a:rPr>
                <a:t>io</a:t>
              </a:r>
              <a:r>
                <a:rPr sz="1800" dirty="0">
                  <a:solidFill>
                    <a:srgbClr val="FFFFFF"/>
                  </a:solidFill>
                  <a:latin typeface="Calibri"/>
                  <a:cs typeface="Calibri"/>
                </a:rPr>
                <a:t>n and</a:t>
              </a:r>
              <a:r>
                <a:rPr sz="1800" spc="15" dirty="0">
                  <a:solidFill>
                    <a:srgbClr val="FFFFFF"/>
                  </a:solidFill>
                  <a:latin typeface="Calibri"/>
                  <a:cs typeface="Calibri"/>
                </a:rPr>
                <a:t> </a:t>
              </a:r>
              <a:r>
                <a:rPr sz="1800" spc="-10" dirty="0">
                  <a:solidFill>
                    <a:srgbClr val="FFFFFF"/>
                  </a:solidFill>
                  <a:latin typeface="Calibri"/>
                  <a:cs typeface="Calibri"/>
                </a:rPr>
                <a:t>e</a:t>
              </a:r>
              <a:r>
                <a:rPr sz="1800" spc="-20" dirty="0">
                  <a:solidFill>
                    <a:srgbClr val="FFFFFF"/>
                  </a:solidFill>
                  <a:latin typeface="Calibri"/>
                  <a:cs typeface="Calibri"/>
                </a:rPr>
                <a:t>s</a:t>
              </a:r>
              <a:r>
                <a:rPr sz="1800" spc="-40" dirty="0">
                  <a:solidFill>
                    <a:srgbClr val="FFFFFF"/>
                  </a:solidFill>
                  <a:latin typeface="Calibri"/>
                  <a:cs typeface="Calibri"/>
                </a:rPr>
                <a:t>t</a:t>
              </a:r>
              <a:r>
                <a:rPr sz="1800" dirty="0">
                  <a:solidFill>
                    <a:srgbClr val="FFFFFF"/>
                  </a:solidFill>
                  <a:latin typeface="Calibri"/>
                  <a:cs typeface="Calibri"/>
                </a:rPr>
                <a:t>ab</a:t>
              </a:r>
              <a:r>
                <a:rPr sz="1800" spc="-10" dirty="0">
                  <a:solidFill>
                    <a:srgbClr val="FFFFFF"/>
                  </a:solidFill>
                  <a:latin typeface="Calibri"/>
                  <a:cs typeface="Calibri"/>
                </a:rPr>
                <a:t>l</a:t>
              </a:r>
              <a:r>
                <a:rPr sz="1800" spc="-5" dirty="0">
                  <a:solidFill>
                    <a:srgbClr val="FFFFFF"/>
                  </a:solidFill>
                  <a:latin typeface="Calibri"/>
                  <a:cs typeface="Calibri"/>
                </a:rPr>
                <a:t>i</a:t>
              </a:r>
              <a:r>
                <a:rPr sz="1800" dirty="0">
                  <a:solidFill>
                    <a:srgbClr val="FFFFFF"/>
                  </a:solidFill>
                  <a:latin typeface="Calibri"/>
                  <a:cs typeface="Calibri"/>
                </a:rPr>
                <a:t>sh</a:t>
              </a:r>
              <a:r>
                <a:rPr sz="1800" spc="-15" dirty="0">
                  <a:solidFill>
                    <a:srgbClr val="FFFFFF"/>
                  </a:solidFill>
                  <a:latin typeface="Calibri"/>
                  <a:cs typeface="Calibri"/>
                </a:rPr>
                <a:t>me</a:t>
              </a:r>
              <a:r>
                <a:rPr sz="1800" spc="-10" dirty="0">
                  <a:solidFill>
                    <a:srgbClr val="FFFFFF"/>
                  </a:solidFill>
                  <a:latin typeface="Calibri"/>
                  <a:cs typeface="Calibri"/>
                </a:rPr>
                <a:t>nt</a:t>
              </a:r>
              <a:r>
                <a:rPr sz="1800" spc="-5" dirty="0">
                  <a:solidFill>
                    <a:srgbClr val="FFFFFF"/>
                  </a:solidFill>
                  <a:latin typeface="Calibri"/>
                  <a:cs typeface="Calibri"/>
                </a:rPr>
                <a:t> o</a:t>
              </a:r>
              <a:r>
                <a:rPr sz="1800" dirty="0">
                  <a:solidFill>
                    <a:srgbClr val="FFFFFF"/>
                  </a:solidFill>
                  <a:latin typeface="Calibri"/>
                  <a:cs typeface="Calibri"/>
                </a:rPr>
                <a:t>f </a:t>
              </a:r>
              <a:r>
                <a:rPr sz="1800" spc="5" dirty="0">
                  <a:solidFill>
                    <a:srgbClr val="FFFFFF"/>
                  </a:solidFill>
                  <a:latin typeface="Calibri"/>
                  <a:cs typeface="Calibri"/>
                </a:rPr>
                <a:t> </a:t>
              </a:r>
              <a:r>
                <a:rPr sz="1800" spc="-15" dirty="0">
                  <a:solidFill>
                    <a:srgbClr val="FFFFFF"/>
                  </a:solidFill>
                  <a:latin typeface="Calibri"/>
                  <a:cs typeface="Calibri"/>
                </a:rPr>
                <a:t>t</a:t>
              </a:r>
              <a:r>
                <a:rPr sz="1800" dirty="0">
                  <a:solidFill>
                    <a:srgbClr val="FFFFFF"/>
                  </a:solidFill>
                  <a:latin typeface="Calibri"/>
                  <a:cs typeface="Calibri"/>
                </a:rPr>
                <a:t>h</a:t>
              </a:r>
              <a:r>
                <a:rPr sz="1800" spc="-10" dirty="0">
                  <a:solidFill>
                    <a:srgbClr val="FFFFFF"/>
                  </a:solidFill>
                  <a:latin typeface="Calibri"/>
                  <a:cs typeface="Calibri"/>
                </a:rPr>
                <a:t>eir</a:t>
              </a:r>
              <a:endParaRPr sz="1800" dirty="0">
                <a:latin typeface="Calibri"/>
                <a:cs typeface="Calibri"/>
              </a:endParaRPr>
            </a:p>
          </p:txBody>
        </p:sp>
        <p:sp>
          <p:nvSpPr>
            <p:cNvPr id="120" name="object 120"/>
            <p:cNvSpPr txBox="1"/>
            <p:nvPr/>
          </p:nvSpPr>
          <p:spPr>
            <a:xfrm>
              <a:off x="-2257058" y="6151699"/>
              <a:ext cx="1820545" cy="276999"/>
            </a:xfrm>
            <a:prstGeom prst="rect">
              <a:avLst/>
            </a:prstGeom>
          </p:spPr>
          <p:txBody>
            <a:bodyPr vert="horz" wrap="square" lIns="0" tIns="0" rIns="0" bIns="0" rtlCol="0">
              <a:spAutoFit/>
            </a:bodyPr>
            <a:lstStyle/>
            <a:p>
              <a:pPr marL="12700" algn="l">
                <a:lnSpc>
                  <a:spcPct val="100000"/>
                </a:lnSpc>
              </a:pPr>
              <a:r>
                <a:rPr sz="1800" spc="-40" dirty="0">
                  <a:solidFill>
                    <a:srgbClr val="FFFFFF"/>
                  </a:solidFill>
                  <a:latin typeface="Calibri"/>
                  <a:cs typeface="Calibri"/>
                </a:rPr>
                <a:t>r</a:t>
              </a:r>
              <a:r>
                <a:rPr sz="1800" spc="-10" dirty="0">
                  <a:solidFill>
                    <a:srgbClr val="FFFFFF"/>
                  </a:solidFill>
                  <a:latin typeface="Calibri"/>
                  <a:cs typeface="Calibri"/>
                </a:rPr>
                <a:t>e</a:t>
              </a:r>
              <a:r>
                <a:rPr sz="1800" dirty="0">
                  <a:solidFill>
                    <a:srgbClr val="FFFFFF"/>
                  </a:solidFill>
                  <a:latin typeface="Calibri"/>
                  <a:cs typeface="Calibri"/>
                </a:rPr>
                <a:t>sp</a:t>
              </a:r>
              <a:r>
                <a:rPr sz="1800" spc="-5" dirty="0">
                  <a:solidFill>
                    <a:srgbClr val="FFFFFF"/>
                  </a:solidFill>
                  <a:latin typeface="Calibri"/>
                  <a:cs typeface="Calibri"/>
                </a:rPr>
                <a:t>o</a:t>
              </a:r>
              <a:r>
                <a:rPr sz="1800" dirty="0">
                  <a:solidFill>
                    <a:srgbClr val="FFFFFF"/>
                  </a:solidFill>
                  <a:latin typeface="Calibri"/>
                  <a:cs typeface="Calibri"/>
                </a:rPr>
                <a:t>ns</a:t>
              </a:r>
              <a:r>
                <a:rPr sz="1800" spc="-5" dirty="0">
                  <a:solidFill>
                    <a:srgbClr val="FFFFFF"/>
                  </a:solidFill>
                  <a:latin typeface="Calibri"/>
                  <a:cs typeface="Calibri"/>
                </a:rPr>
                <a:t>i</a:t>
              </a:r>
              <a:r>
                <a:rPr sz="1800" dirty="0">
                  <a:solidFill>
                    <a:srgbClr val="FFFFFF"/>
                  </a:solidFill>
                  <a:latin typeface="Calibri"/>
                  <a:cs typeface="Calibri"/>
                </a:rPr>
                <a:t>b</a:t>
              </a:r>
              <a:r>
                <a:rPr sz="1800" spc="-10" dirty="0">
                  <a:solidFill>
                    <a:srgbClr val="FFFFFF"/>
                  </a:solidFill>
                  <a:latin typeface="Calibri"/>
                  <a:cs typeface="Calibri"/>
                </a:rPr>
                <a:t>i</a:t>
              </a:r>
              <a:r>
                <a:rPr sz="1800" spc="-5" dirty="0">
                  <a:solidFill>
                    <a:srgbClr val="FFFFFF"/>
                  </a:solidFill>
                  <a:latin typeface="Calibri"/>
                  <a:cs typeface="Calibri"/>
                </a:rPr>
                <a:t>li</a:t>
              </a:r>
              <a:r>
                <a:rPr sz="1800" spc="-15" dirty="0">
                  <a:solidFill>
                    <a:srgbClr val="FFFFFF"/>
                  </a:solidFill>
                  <a:latin typeface="Calibri"/>
                  <a:cs typeface="Calibri"/>
                </a:rPr>
                <a:t>t</a:t>
              </a:r>
              <a:r>
                <a:rPr sz="1800" spc="-10" dirty="0">
                  <a:solidFill>
                    <a:srgbClr val="FFFFFF"/>
                  </a:solidFill>
                  <a:latin typeface="Calibri"/>
                  <a:cs typeface="Calibri"/>
                </a:rPr>
                <a:t>ie</a:t>
              </a:r>
              <a:r>
                <a:rPr sz="1800" dirty="0">
                  <a:solidFill>
                    <a:srgbClr val="FFFFFF"/>
                  </a:solidFill>
                  <a:latin typeface="Calibri"/>
                  <a:cs typeface="Calibri"/>
                </a:rPr>
                <a:t>s</a:t>
              </a:r>
              <a:r>
                <a:rPr sz="1800" spc="15" dirty="0">
                  <a:solidFill>
                    <a:srgbClr val="FFFFFF"/>
                  </a:solidFill>
                  <a:latin typeface="Calibri"/>
                  <a:cs typeface="Calibri"/>
                </a:rPr>
                <a:t> </a:t>
              </a:r>
              <a:r>
                <a:rPr sz="1800" dirty="0">
                  <a:solidFill>
                    <a:srgbClr val="FFFFFF"/>
                  </a:solidFill>
                  <a:latin typeface="Calibri"/>
                  <a:cs typeface="Calibri"/>
                </a:rPr>
                <a:t>and</a:t>
              </a:r>
              <a:endParaRPr sz="1800">
                <a:latin typeface="Calibri"/>
                <a:cs typeface="Calibri"/>
              </a:endParaRPr>
            </a:p>
          </p:txBody>
        </p:sp>
        <p:sp>
          <p:nvSpPr>
            <p:cNvPr id="121" name="object 121"/>
            <p:cNvSpPr txBox="1"/>
            <p:nvPr/>
          </p:nvSpPr>
          <p:spPr>
            <a:xfrm>
              <a:off x="-2257058" y="6426019"/>
              <a:ext cx="937894" cy="276999"/>
            </a:xfrm>
            <a:prstGeom prst="rect">
              <a:avLst/>
            </a:prstGeom>
          </p:spPr>
          <p:txBody>
            <a:bodyPr vert="horz" wrap="square" lIns="0" tIns="0" rIns="0" bIns="0" rtlCol="0">
              <a:spAutoFit/>
            </a:bodyPr>
            <a:lstStyle/>
            <a:p>
              <a:pPr marL="12700" algn="l">
                <a:lnSpc>
                  <a:spcPct val="100000"/>
                </a:lnSpc>
              </a:pPr>
              <a:r>
                <a:rPr sz="1800" spc="-5" dirty="0">
                  <a:solidFill>
                    <a:srgbClr val="FFFFFF"/>
                  </a:solidFill>
                  <a:latin typeface="Calibri"/>
                  <a:cs typeface="Calibri"/>
                </a:rPr>
                <a:t>i</a:t>
              </a:r>
              <a:r>
                <a:rPr sz="1800" spc="-10" dirty="0">
                  <a:solidFill>
                    <a:srgbClr val="FFFFFF"/>
                  </a:solidFill>
                  <a:latin typeface="Calibri"/>
                  <a:cs typeface="Calibri"/>
                </a:rPr>
                <a:t>n</a:t>
              </a:r>
              <a:r>
                <a:rPr sz="1800" spc="-40" dirty="0">
                  <a:solidFill>
                    <a:srgbClr val="FFFFFF"/>
                  </a:solidFill>
                  <a:latin typeface="Calibri"/>
                  <a:cs typeface="Calibri"/>
                </a:rPr>
                <a:t>t</a:t>
              </a:r>
              <a:r>
                <a:rPr sz="1800" spc="-10" dirty="0">
                  <a:solidFill>
                    <a:srgbClr val="FFFFFF"/>
                  </a:solidFill>
                  <a:latin typeface="Calibri"/>
                  <a:cs typeface="Calibri"/>
                </a:rPr>
                <a:t>e</a:t>
              </a:r>
              <a:r>
                <a:rPr sz="1800" spc="-15" dirty="0">
                  <a:solidFill>
                    <a:srgbClr val="FFFFFF"/>
                  </a:solidFill>
                  <a:latin typeface="Calibri"/>
                  <a:cs typeface="Calibri"/>
                </a:rPr>
                <a:t>r</a:t>
              </a:r>
              <a:r>
                <a:rPr sz="1800" spc="-35" dirty="0">
                  <a:solidFill>
                    <a:srgbClr val="FFFFFF"/>
                  </a:solidFill>
                  <a:latin typeface="Calibri"/>
                  <a:cs typeface="Calibri"/>
                </a:rPr>
                <a:t>f</a:t>
              </a:r>
              <a:r>
                <a:rPr sz="1800" dirty="0">
                  <a:solidFill>
                    <a:srgbClr val="FFFFFF"/>
                  </a:solidFill>
                  <a:latin typeface="Calibri"/>
                  <a:cs typeface="Calibri"/>
                </a:rPr>
                <a:t>a</a:t>
              </a:r>
              <a:r>
                <a:rPr sz="1800" spc="-20" dirty="0">
                  <a:solidFill>
                    <a:srgbClr val="FFFFFF"/>
                  </a:solidFill>
                  <a:latin typeface="Calibri"/>
                  <a:cs typeface="Calibri"/>
                </a:rPr>
                <a:t>c</a:t>
              </a:r>
              <a:r>
                <a:rPr sz="1800" spc="-10" dirty="0">
                  <a:solidFill>
                    <a:srgbClr val="FFFFFF"/>
                  </a:solidFill>
                  <a:latin typeface="Calibri"/>
                  <a:cs typeface="Calibri"/>
                </a:rPr>
                <a:t>e</a:t>
              </a:r>
              <a:r>
                <a:rPr sz="1800" dirty="0">
                  <a:solidFill>
                    <a:srgbClr val="FFFFFF"/>
                  </a:solidFill>
                  <a:latin typeface="Calibri"/>
                  <a:cs typeface="Calibri"/>
                </a:rPr>
                <a:t>s</a:t>
              </a:r>
              <a:endParaRPr sz="1800" dirty="0">
                <a:latin typeface="Calibri"/>
                <a:cs typeface="Calibri"/>
              </a:endParaRPr>
            </a:p>
          </p:txBody>
        </p:sp>
      </p:grpSp>
      <p:grpSp>
        <p:nvGrpSpPr>
          <p:cNvPr id="127" name="Group 126"/>
          <p:cNvGrpSpPr/>
          <p:nvPr/>
        </p:nvGrpSpPr>
        <p:grpSpPr>
          <a:xfrm>
            <a:off x="1956944" y="1208718"/>
            <a:ext cx="7149082" cy="5257799"/>
            <a:chOff x="1597152" y="1309116"/>
            <a:chExt cx="7149082" cy="5257799"/>
          </a:xfrm>
        </p:grpSpPr>
        <p:sp>
          <p:nvSpPr>
            <p:cNvPr id="7" name="object 7"/>
            <p:cNvSpPr/>
            <p:nvPr/>
          </p:nvSpPr>
          <p:spPr>
            <a:xfrm>
              <a:off x="3026664" y="1319783"/>
              <a:ext cx="1432559" cy="56692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616502" y="1728914"/>
              <a:ext cx="710132" cy="7854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073907" y="1344167"/>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1" name="object 11"/>
            <p:cNvSpPr/>
            <p:nvPr/>
          </p:nvSpPr>
          <p:spPr>
            <a:xfrm>
              <a:off x="3073907" y="1344167"/>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2" name="object 12"/>
            <p:cNvSpPr/>
            <p:nvPr/>
          </p:nvSpPr>
          <p:spPr>
            <a:xfrm>
              <a:off x="4454652" y="1330452"/>
              <a:ext cx="1434082" cy="56692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043678" y="1740407"/>
              <a:ext cx="666749" cy="77723"/>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4501896" y="1354836"/>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5" name="object 15"/>
            <p:cNvSpPr/>
            <p:nvPr/>
          </p:nvSpPr>
          <p:spPr>
            <a:xfrm>
              <a:off x="4501896" y="1354836"/>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6" name="object 16"/>
            <p:cNvSpPr/>
            <p:nvPr/>
          </p:nvSpPr>
          <p:spPr>
            <a:xfrm>
              <a:off x="5884164" y="1330452"/>
              <a:ext cx="1432559" cy="566927"/>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931408" y="1354836"/>
              <a:ext cx="1338580" cy="472440"/>
            </a:xfrm>
            <a:custGeom>
              <a:avLst/>
              <a:gdLst/>
              <a:ahLst/>
              <a:cxnLst/>
              <a:rect l="l" t="t" r="r" b="b"/>
              <a:pathLst>
                <a:path w="1338579" h="472439">
                  <a:moveTo>
                    <a:pt x="1338072" y="0"/>
                  </a:moveTo>
                  <a:lnTo>
                    <a:pt x="0" y="0"/>
                  </a:lnTo>
                  <a:lnTo>
                    <a:pt x="0" y="446900"/>
                  </a:lnTo>
                  <a:lnTo>
                    <a:pt x="95504" y="457689"/>
                  </a:lnTo>
                  <a:lnTo>
                    <a:pt x="181977" y="465321"/>
                  </a:lnTo>
                  <a:lnTo>
                    <a:pt x="260422" y="470076"/>
                  </a:lnTo>
                  <a:lnTo>
                    <a:pt x="331841" y="472237"/>
                  </a:lnTo>
                  <a:lnTo>
                    <a:pt x="397240" y="472084"/>
                  </a:lnTo>
                  <a:lnTo>
                    <a:pt x="457620" y="469900"/>
                  </a:lnTo>
                  <a:lnTo>
                    <a:pt x="513986" y="465967"/>
                  </a:lnTo>
                  <a:lnTo>
                    <a:pt x="567342" y="460565"/>
                  </a:lnTo>
                  <a:lnTo>
                    <a:pt x="618691" y="453977"/>
                  </a:lnTo>
                  <a:lnTo>
                    <a:pt x="669035" y="446484"/>
                  </a:lnTo>
                  <a:lnTo>
                    <a:pt x="824085" y="421393"/>
                  </a:lnTo>
                  <a:lnTo>
                    <a:pt x="880451" y="413097"/>
                  </a:lnTo>
                  <a:lnTo>
                    <a:pt x="940831" y="405305"/>
                  </a:lnTo>
                  <a:lnTo>
                    <a:pt x="1006230" y="398298"/>
                  </a:lnTo>
                  <a:lnTo>
                    <a:pt x="1077649" y="392358"/>
                  </a:lnTo>
                  <a:lnTo>
                    <a:pt x="1156094" y="387767"/>
                  </a:lnTo>
                  <a:lnTo>
                    <a:pt x="1242567" y="384805"/>
                  </a:lnTo>
                  <a:lnTo>
                    <a:pt x="1338072" y="383755"/>
                  </a:lnTo>
                  <a:lnTo>
                    <a:pt x="1338072" y="0"/>
                  </a:lnTo>
                  <a:close/>
                </a:path>
              </a:pathLst>
            </a:custGeom>
            <a:solidFill>
              <a:srgbClr val="953735"/>
            </a:solidFill>
          </p:spPr>
          <p:txBody>
            <a:bodyPr wrap="square" lIns="0" tIns="0" rIns="0" bIns="0" rtlCol="0"/>
            <a:lstStyle/>
            <a:p>
              <a:endParaRPr/>
            </a:p>
          </p:txBody>
        </p:sp>
        <p:sp>
          <p:nvSpPr>
            <p:cNvPr id="18" name="object 18"/>
            <p:cNvSpPr/>
            <p:nvPr/>
          </p:nvSpPr>
          <p:spPr>
            <a:xfrm>
              <a:off x="5931408" y="1354836"/>
              <a:ext cx="1338580" cy="472440"/>
            </a:xfrm>
            <a:custGeom>
              <a:avLst/>
              <a:gdLst/>
              <a:ahLst/>
              <a:cxnLst/>
              <a:rect l="l" t="t" r="r" b="b"/>
              <a:pathLst>
                <a:path w="1338579" h="472439">
                  <a:moveTo>
                    <a:pt x="0" y="0"/>
                  </a:moveTo>
                  <a:lnTo>
                    <a:pt x="1338072" y="0"/>
                  </a:lnTo>
                  <a:lnTo>
                    <a:pt x="1338072" y="383755"/>
                  </a:lnTo>
                  <a:lnTo>
                    <a:pt x="1242567" y="384805"/>
                  </a:lnTo>
                  <a:lnTo>
                    <a:pt x="1156094" y="387767"/>
                  </a:lnTo>
                  <a:lnTo>
                    <a:pt x="1077649" y="392358"/>
                  </a:lnTo>
                  <a:lnTo>
                    <a:pt x="1006230" y="398298"/>
                  </a:lnTo>
                  <a:lnTo>
                    <a:pt x="940831" y="405305"/>
                  </a:lnTo>
                  <a:lnTo>
                    <a:pt x="880451" y="413097"/>
                  </a:lnTo>
                  <a:lnTo>
                    <a:pt x="824085" y="421393"/>
                  </a:lnTo>
                  <a:lnTo>
                    <a:pt x="770729" y="429910"/>
                  </a:lnTo>
                  <a:lnTo>
                    <a:pt x="719380" y="438368"/>
                  </a:lnTo>
                  <a:lnTo>
                    <a:pt x="669035" y="446484"/>
                  </a:lnTo>
                  <a:lnTo>
                    <a:pt x="618691" y="453977"/>
                  </a:lnTo>
                  <a:lnTo>
                    <a:pt x="567342" y="460565"/>
                  </a:lnTo>
                  <a:lnTo>
                    <a:pt x="513986" y="465967"/>
                  </a:lnTo>
                  <a:lnTo>
                    <a:pt x="457620" y="469900"/>
                  </a:lnTo>
                  <a:lnTo>
                    <a:pt x="397240" y="472084"/>
                  </a:lnTo>
                  <a:lnTo>
                    <a:pt x="331841" y="472237"/>
                  </a:lnTo>
                  <a:lnTo>
                    <a:pt x="260422" y="470076"/>
                  </a:lnTo>
                  <a:lnTo>
                    <a:pt x="181977" y="465321"/>
                  </a:lnTo>
                  <a:lnTo>
                    <a:pt x="95504" y="457689"/>
                  </a:lnTo>
                  <a:lnTo>
                    <a:pt x="0" y="446900"/>
                  </a:lnTo>
                  <a:lnTo>
                    <a:pt x="0" y="0"/>
                  </a:lnTo>
                  <a:close/>
                </a:path>
              </a:pathLst>
            </a:custGeom>
            <a:ln w="9144">
              <a:solidFill>
                <a:srgbClr val="000000"/>
              </a:solidFill>
            </a:ln>
          </p:spPr>
          <p:txBody>
            <a:bodyPr wrap="square" lIns="0" tIns="0" rIns="0" bIns="0" rtlCol="0"/>
            <a:lstStyle/>
            <a:p>
              <a:endParaRPr/>
            </a:p>
          </p:txBody>
        </p:sp>
        <p:sp>
          <p:nvSpPr>
            <p:cNvPr id="19" name="object 19"/>
            <p:cNvSpPr/>
            <p:nvPr/>
          </p:nvSpPr>
          <p:spPr>
            <a:xfrm>
              <a:off x="7312152" y="1341120"/>
              <a:ext cx="1434082" cy="566927"/>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7359395" y="1365503"/>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21" name="object 21"/>
            <p:cNvSpPr/>
            <p:nvPr/>
          </p:nvSpPr>
          <p:spPr>
            <a:xfrm>
              <a:off x="7359395" y="1365503"/>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22" name="object 22"/>
            <p:cNvSpPr/>
            <p:nvPr/>
          </p:nvSpPr>
          <p:spPr>
            <a:xfrm>
              <a:off x="3252215" y="2016251"/>
              <a:ext cx="3838955" cy="4541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4" name="object 24"/>
            <p:cNvSpPr/>
            <p:nvPr/>
          </p:nvSpPr>
          <p:spPr>
            <a:xfrm>
              <a:off x="3299459" y="2040635"/>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5" name="object 25"/>
            <p:cNvSpPr/>
            <p:nvPr/>
          </p:nvSpPr>
          <p:spPr>
            <a:xfrm>
              <a:off x="3252215" y="2581655"/>
              <a:ext cx="3838955" cy="454151"/>
            </a:xfrm>
            <a:prstGeom prst="rect">
              <a:avLst/>
            </a:prstGeom>
            <a:blipFill>
              <a:blip r:embed="rId11" cstate="print"/>
              <a:stretch>
                <a:fillRect/>
              </a:stretch>
            </a:blipFill>
          </p:spPr>
          <p:txBody>
            <a:bodyPr wrap="square" lIns="0" tIns="0" rIns="0" bIns="0" rtlCol="0"/>
            <a:lstStyle/>
            <a:p>
              <a:endParaRPr/>
            </a:p>
          </p:txBody>
        </p:sp>
        <p:sp>
          <p:nvSpPr>
            <p:cNvPr id="26" name="object 26"/>
            <p:cNvSpPr/>
            <p:nvPr/>
          </p:nvSpPr>
          <p:spPr>
            <a:xfrm>
              <a:off x="3358896" y="2965564"/>
              <a:ext cx="3649979" cy="91579"/>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28" name="object 28"/>
            <p:cNvSpPr/>
            <p:nvPr/>
          </p:nvSpPr>
          <p:spPr>
            <a:xfrm>
              <a:off x="3299459" y="2606039"/>
              <a:ext cx="3744595" cy="360045"/>
            </a:xfrm>
            <a:custGeom>
              <a:avLst/>
              <a:gdLst/>
              <a:ahLst/>
              <a:cxnLst/>
              <a:rect l="l" t="t" r="r" b="b"/>
              <a:pathLst>
                <a:path w="3744595" h="360044">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29" name="object 29"/>
            <p:cNvSpPr/>
            <p:nvPr/>
          </p:nvSpPr>
          <p:spPr>
            <a:xfrm>
              <a:off x="3252215" y="3148583"/>
              <a:ext cx="3838955" cy="4526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00B050"/>
            </a:solidFill>
          </p:spPr>
          <p:txBody>
            <a:bodyPr wrap="square" lIns="0" tIns="0" rIns="0" bIns="0" rtlCol="0"/>
            <a:lstStyle/>
            <a:p>
              <a:endParaRPr/>
            </a:p>
          </p:txBody>
        </p:sp>
        <p:sp>
          <p:nvSpPr>
            <p:cNvPr id="31" name="object 31"/>
            <p:cNvSpPr/>
            <p:nvPr/>
          </p:nvSpPr>
          <p:spPr>
            <a:xfrm>
              <a:off x="3299459" y="3172967"/>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32" name="object 32"/>
            <p:cNvSpPr/>
            <p:nvPr/>
          </p:nvSpPr>
          <p:spPr>
            <a:xfrm>
              <a:off x="3252215" y="3713987"/>
              <a:ext cx="3838955" cy="454152"/>
            </a:xfrm>
            <a:prstGeom prst="rect">
              <a:avLst/>
            </a:prstGeom>
            <a:blipFill>
              <a:blip r:embed="rId14" cstate="print"/>
              <a:stretch>
                <a:fillRect/>
              </a:stretch>
            </a:blipFill>
          </p:spPr>
          <p:txBody>
            <a:bodyPr wrap="square" lIns="0" tIns="0" rIns="0" bIns="0" rtlCol="0"/>
            <a:lstStyle/>
            <a:p>
              <a:endParaRPr/>
            </a:p>
          </p:txBody>
        </p:sp>
        <p:sp>
          <p:nvSpPr>
            <p:cNvPr id="33" name="object 33"/>
            <p:cNvSpPr/>
            <p:nvPr/>
          </p:nvSpPr>
          <p:spPr>
            <a:xfrm>
              <a:off x="3477767" y="4098125"/>
              <a:ext cx="3415282" cy="91350"/>
            </a:xfrm>
            <a:prstGeom prst="rect">
              <a:avLst/>
            </a:prstGeom>
            <a:blipFill>
              <a:blip r:embed="rId15" cstate="print"/>
              <a:stretch>
                <a:fillRect/>
              </a:stretch>
            </a:blipFill>
          </p:spPr>
          <p:txBody>
            <a:bodyPr wrap="square" lIns="0" tIns="0" rIns="0" bIns="0" rtlCol="0"/>
            <a:lstStyle/>
            <a:p>
              <a:endParaRPr/>
            </a:p>
          </p:txBody>
        </p:sp>
        <p:sp>
          <p:nvSpPr>
            <p:cNvPr id="34" name="object 34"/>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00B050"/>
            </a:solidFill>
          </p:spPr>
          <p:txBody>
            <a:bodyPr wrap="square" lIns="0" tIns="0" rIns="0" bIns="0" rtlCol="0"/>
            <a:lstStyle/>
            <a:p>
              <a:endParaRPr/>
            </a:p>
          </p:txBody>
        </p:sp>
        <p:sp>
          <p:nvSpPr>
            <p:cNvPr id="35" name="object 35"/>
            <p:cNvSpPr/>
            <p:nvPr/>
          </p:nvSpPr>
          <p:spPr>
            <a:xfrm>
              <a:off x="3299459" y="3738371"/>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36" name="object 36"/>
            <p:cNvSpPr/>
            <p:nvPr/>
          </p:nvSpPr>
          <p:spPr>
            <a:xfrm>
              <a:off x="3252215" y="4280915"/>
              <a:ext cx="3838955" cy="4526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3378708" y="4663275"/>
              <a:ext cx="3610355" cy="93129"/>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solidFill>
              <a:srgbClr val="00B050"/>
            </a:solidFill>
          </p:spPr>
          <p:txBody>
            <a:bodyPr wrap="square" lIns="0" tIns="0" rIns="0" bIns="0" rtlCol="0"/>
            <a:lstStyle/>
            <a:p>
              <a:endParaRPr/>
            </a:p>
          </p:txBody>
        </p:sp>
        <p:sp>
          <p:nvSpPr>
            <p:cNvPr id="39" name="object 39"/>
            <p:cNvSpPr/>
            <p:nvPr/>
          </p:nvSpPr>
          <p:spPr>
            <a:xfrm>
              <a:off x="3299459" y="4305300"/>
              <a:ext cx="3744595" cy="358140"/>
            </a:xfrm>
            <a:custGeom>
              <a:avLst/>
              <a:gdLst/>
              <a:ahLst/>
              <a:cxnLst/>
              <a:rect l="l" t="t" r="r" b="b"/>
              <a:pathLst>
                <a:path w="3744595" h="358139">
                  <a:moveTo>
                    <a:pt x="0" y="0"/>
                  </a:moveTo>
                  <a:lnTo>
                    <a:pt x="3744467" y="0"/>
                  </a:lnTo>
                  <a:lnTo>
                    <a:pt x="3744467" y="358139"/>
                  </a:lnTo>
                  <a:lnTo>
                    <a:pt x="0" y="358139"/>
                  </a:lnTo>
                  <a:lnTo>
                    <a:pt x="0" y="0"/>
                  </a:lnTo>
                  <a:close/>
                </a:path>
              </a:pathLst>
            </a:custGeom>
            <a:ln w="9144">
              <a:solidFill>
                <a:srgbClr val="000000"/>
              </a:solidFill>
            </a:ln>
          </p:spPr>
          <p:txBody>
            <a:bodyPr wrap="square" lIns="0" tIns="0" rIns="0" bIns="0" rtlCol="0"/>
            <a:lstStyle/>
            <a:p>
              <a:endParaRPr/>
            </a:p>
          </p:txBody>
        </p:sp>
        <p:sp>
          <p:nvSpPr>
            <p:cNvPr id="40" name="object 40"/>
            <p:cNvSpPr/>
            <p:nvPr/>
          </p:nvSpPr>
          <p:spPr>
            <a:xfrm>
              <a:off x="3252215" y="4846320"/>
              <a:ext cx="3838955" cy="454151"/>
            </a:xfrm>
            <a:prstGeom prst="rect">
              <a:avLst/>
            </a:prstGeom>
            <a:blipFill>
              <a:blip r:embed="rId17" cstate="print"/>
              <a:stretch>
                <a:fillRect/>
              </a:stretch>
            </a:blipFill>
          </p:spPr>
          <p:txBody>
            <a:bodyPr wrap="square" lIns="0" tIns="0" rIns="0" bIns="0" rtlCol="0"/>
            <a:lstStyle/>
            <a:p>
              <a:endParaRPr/>
            </a:p>
          </p:txBody>
        </p:sp>
        <p:sp>
          <p:nvSpPr>
            <p:cNvPr id="41" name="object 41"/>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solidFill>
              <a:srgbClr val="558ED5"/>
            </a:solidFill>
          </p:spPr>
          <p:txBody>
            <a:bodyPr wrap="square" lIns="0" tIns="0" rIns="0" bIns="0" rtlCol="0"/>
            <a:lstStyle/>
            <a:p>
              <a:endParaRPr/>
            </a:p>
          </p:txBody>
        </p:sp>
        <p:sp>
          <p:nvSpPr>
            <p:cNvPr id="42" name="object 42"/>
            <p:cNvSpPr/>
            <p:nvPr/>
          </p:nvSpPr>
          <p:spPr>
            <a:xfrm>
              <a:off x="3299459" y="4870703"/>
              <a:ext cx="3744595" cy="360045"/>
            </a:xfrm>
            <a:custGeom>
              <a:avLst/>
              <a:gdLst/>
              <a:ahLst/>
              <a:cxnLst/>
              <a:rect l="l" t="t" r="r" b="b"/>
              <a:pathLst>
                <a:path w="3744595" h="360045">
                  <a:moveTo>
                    <a:pt x="0" y="0"/>
                  </a:moveTo>
                  <a:lnTo>
                    <a:pt x="3744467" y="0"/>
                  </a:lnTo>
                  <a:lnTo>
                    <a:pt x="3744467" y="359664"/>
                  </a:lnTo>
                  <a:lnTo>
                    <a:pt x="0" y="359664"/>
                  </a:lnTo>
                  <a:lnTo>
                    <a:pt x="0" y="0"/>
                  </a:lnTo>
                  <a:close/>
                </a:path>
              </a:pathLst>
            </a:custGeom>
            <a:ln w="9144">
              <a:solidFill>
                <a:srgbClr val="000000"/>
              </a:solidFill>
            </a:ln>
          </p:spPr>
          <p:txBody>
            <a:bodyPr wrap="square" lIns="0" tIns="0" rIns="0" bIns="0" rtlCol="0"/>
            <a:lstStyle/>
            <a:p>
              <a:endParaRPr/>
            </a:p>
          </p:txBody>
        </p:sp>
        <p:sp>
          <p:nvSpPr>
            <p:cNvPr id="43" name="object 43"/>
            <p:cNvSpPr/>
            <p:nvPr/>
          </p:nvSpPr>
          <p:spPr>
            <a:xfrm>
              <a:off x="3252215" y="5411723"/>
              <a:ext cx="3838955" cy="454151"/>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3352800" y="5795721"/>
              <a:ext cx="3662171" cy="91490"/>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solidFill>
              <a:srgbClr val="558ED5"/>
            </a:solidFill>
          </p:spPr>
          <p:txBody>
            <a:bodyPr wrap="square" lIns="0" tIns="0" rIns="0" bIns="0" rtlCol="0"/>
            <a:lstStyle/>
            <a:p>
              <a:endParaRPr/>
            </a:p>
          </p:txBody>
        </p:sp>
        <p:sp>
          <p:nvSpPr>
            <p:cNvPr id="46" name="object 46"/>
            <p:cNvSpPr/>
            <p:nvPr/>
          </p:nvSpPr>
          <p:spPr>
            <a:xfrm>
              <a:off x="3299459" y="5436108"/>
              <a:ext cx="3744595" cy="360045"/>
            </a:xfrm>
            <a:custGeom>
              <a:avLst/>
              <a:gdLst/>
              <a:ahLst/>
              <a:cxnLst/>
              <a:rect l="l" t="t" r="r" b="b"/>
              <a:pathLst>
                <a:path w="3744595" h="360045">
                  <a:moveTo>
                    <a:pt x="0" y="0"/>
                  </a:moveTo>
                  <a:lnTo>
                    <a:pt x="3744467" y="0"/>
                  </a:lnTo>
                  <a:lnTo>
                    <a:pt x="3744467" y="359663"/>
                  </a:lnTo>
                  <a:lnTo>
                    <a:pt x="0" y="359663"/>
                  </a:lnTo>
                  <a:lnTo>
                    <a:pt x="0" y="0"/>
                  </a:lnTo>
                  <a:close/>
                </a:path>
              </a:pathLst>
            </a:custGeom>
            <a:ln w="9144">
              <a:solidFill>
                <a:srgbClr val="000000"/>
              </a:solidFill>
            </a:ln>
          </p:spPr>
          <p:txBody>
            <a:bodyPr wrap="square" lIns="0" tIns="0" rIns="0" bIns="0" rtlCol="0"/>
            <a:lstStyle/>
            <a:p>
              <a:endParaRPr/>
            </a:p>
          </p:txBody>
        </p:sp>
        <p:sp>
          <p:nvSpPr>
            <p:cNvPr id="47" name="object 47"/>
            <p:cNvSpPr/>
            <p:nvPr/>
          </p:nvSpPr>
          <p:spPr>
            <a:xfrm>
              <a:off x="4454652" y="5999988"/>
              <a:ext cx="1434082" cy="566927"/>
            </a:xfrm>
            <a:prstGeom prst="rect">
              <a:avLst/>
            </a:prstGeom>
            <a:blipFill>
              <a:blip r:embed="rId8" cstate="print"/>
              <a:stretch>
                <a:fillRect/>
              </a:stretch>
            </a:blipFill>
          </p:spPr>
          <p:txBody>
            <a:bodyPr wrap="square" lIns="0" tIns="0" rIns="0" bIns="0" rtlCol="0"/>
            <a:lstStyle/>
            <a:p>
              <a:endParaRPr/>
            </a:p>
          </p:txBody>
        </p:sp>
        <p:sp>
          <p:nvSpPr>
            <p:cNvPr id="48" name="object 48"/>
            <p:cNvSpPr/>
            <p:nvPr/>
          </p:nvSpPr>
          <p:spPr>
            <a:xfrm>
              <a:off x="5045392" y="6408127"/>
              <a:ext cx="785431" cy="79539"/>
            </a:xfrm>
            <a:prstGeom prst="rect">
              <a:avLst/>
            </a:prstGeom>
            <a:blipFill>
              <a:blip r:embed="rId20" cstate="print"/>
              <a:stretch>
                <a:fillRect/>
              </a:stretch>
            </a:blipFill>
          </p:spPr>
          <p:txBody>
            <a:bodyPr wrap="square" lIns="0" tIns="0" rIns="0" bIns="0" rtlCol="0"/>
            <a:lstStyle/>
            <a:p>
              <a:endParaRPr/>
            </a:p>
          </p:txBody>
        </p:sp>
        <p:sp>
          <p:nvSpPr>
            <p:cNvPr id="49" name="object 49"/>
            <p:cNvSpPr/>
            <p:nvPr/>
          </p:nvSpPr>
          <p:spPr>
            <a:xfrm>
              <a:off x="4543044" y="6476200"/>
              <a:ext cx="114871" cy="11467"/>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4501896" y="6024371"/>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51" name="object 51"/>
            <p:cNvSpPr/>
            <p:nvPr/>
          </p:nvSpPr>
          <p:spPr>
            <a:xfrm>
              <a:off x="4501896" y="6024371"/>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52" name="object 52"/>
            <p:cNvSpPr/>
            <p:nvPr/>
          </p:nvSpPr>
          <p:spPr>
            <a:xfrm>
              <a:off x="5015483" y="1780032"/>
              <a:ext cx="315467" cy="438911"/>
            </a:xfrm>
            <a:prstGeom prst="rect">
              <a:avLst/>
            </a:prstGeom>
            <a:blipFill>
              <a:blip r:embed="rId22" cstate="print"/>
              <a:stretch>
                <a:fillRect/>
              </a:stretch>
            </a:blipFill>
          </p:spPr>
          <p:txBody>
            <a:bodyPr wrap="square" lIns="0" tIns="0" rIns="0" bIns="0" rtlCol="0"/>
            <a:lstStyle/>
            <a:p>
              <a:endParaRPr/>
            </a:p>
          </p:txBody>
        </p:sp>
        <p:sp>
          <p:nvSpPr>
            <p:cNvPr id="53" name="object 53"/>
            <p:cNvSpPr/>
            <p:nvPr/>
          </p:nvSpPr>
          <p:spPr>
            <a:xfrm>
              <a:off x="5173217" y="1802129"/>
              <a:ext cx="0" cy="213360"/>
            </a:xfrm>
            <a:custGeom>
              <a:avLst/>
              <a:gdLst/>
              <a:ahLst/>
              <a:cxnLst/>
              <a:rect l="l" t="t" r="r" b="b"/>
              <a:pathLst>
                <a:path h="213360">
                  <a:moveTo>
                    <a:pt x="0" y="0"/>
                  </a:moveTo>
                  <a:lnTo>
                    <a:pt x="0" y="212902"/>
                  </a:lnTo>
                </a:path>
              </a:pathLst>
            </a:custGeom>
            <a:ln w="25908">
              <a:solidFill>
                <a:srgbClr val="000000"/>
              </a:solidFill>
            </a:ln>
          </p:spPr>
          <p:txBody>
            <a:bodyPr wrap="square" lIns="0" tIns="0" rIns="0" bIns="0" rtlCol="0"/>
            <a:lstStyle/>
            <a:p>
              <a:endParaRPr/>
            </a:p>
          </p:txBody>
        </p:sp>
        <p:sp>
          <p:nvSpPr>
            <p:cNvPr id="54" name="object 54"/>
            <p:cNvSpPr/>
            <p:nvPr/>
          </p:nvSpPr>
          <p:spPr>
            <a:xfrm>
              <a:off x="5127883" y="1937312"/>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55" name="object 55"/>
            <p:cNvSpPr/>
            <p:nvPr/>
          </p:nvSpPr>
          <p:spPr>
            <a:xfrm>
              <a:off x="5015483" y="2378963"/>
              <a:ext cx="315467" cy="406907"/>
            </a:xfrm>
            <a:prstGeom prst="rect">
              <a:avLst/>
            </a:prstGeom>
            <a:blipFill>
              <a:blip r:embed="rId23" cstate="print"/>
              <a:stretch>
                <a:fillRect/>
              </a:stretch>
            </a:blipFill>
          </p:spPr>
          <p:txBody>
            <a:bodyPr wrap="square" lIns="0" tIns="0" rIns="0" bIns="0" rtlCol="0"/>
            <a:lstStyle/>
            <a:p>
              <a:endParaRPr/>
            </a:p>
          </p:txBody>
        </p:sp>
        <p:sp>
          <p:nvSpPr>
            <p:cNvPr id="56" name="object 56"/>
            <p:cNvSpPr/>
            <p:nvPr/>
          </p:nvSpPr>
          <p:spPr>
            <a:xfrm>
              <a:off x="5173217" y="2401061"/>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57" name="object 57"/>
            <p:cNvSpPr/>
            <p:nvPr/>
          </p:nvSpPr>
          <p:spPr>
            <a:xfrm>
              <a:off x="5127883" y="2504579"/>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58" name="object 58"/>
            <p:cNvSpPr/>
            <p:nvPr/>
          </p:nvSpPr>
          <p:spPr>
            <a:xfrm>
              <a:off x="5015483" y="2944367"/>
              <a:ext cx="315467" cy="406907"/>
            </a:xfrm>
            <a:prstGeom prst="rect">
              <a:avLst/>
            </a:prstGeom>
            <a:blipFill>
              <a:blip r:embed="rId23" cstate="print"/>
              <a:stretch>
                <a:fillRect/>
              </a:stretch>
            </a:blipFill>
          </p:spPr>
          <p:txBody>
            <a:bodyPr wrap="square" lIns="0" tIns="0" rIns="0" bIns="0" rtlCol="0"/>
            <a:lstStyle/>
            <a:p>
              <a:endParaRPr/>
            </a:p>
          </p:txBody>
        </p:sp>
        <p:sp>
          <p:nvSpPr>
            <p:cNvPr id="59" name="object 59"/>
            <p:cNvSpPr/>
            <p:nvPr/>
          </p:nvSpPr>
          <p:spPr>
            <a:xfrm>
              <a:off x="5173217" y="2966466"/>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0" name="object 60"/>
            <p:cNvSpPr/>
            <p:nvPr/>
          </p:nvSpPr>
          <p:spPr>
            <a:xfrm>
              <a:off x="5127883" y="3069983"/>
              <a:ext cx="90805" cy="78105"/>
            </a:xfrm>
            <a:custGeom>
              <a:avLst/>
              <a:gdLst/>
              <a:ahLst/>
              <a:cxnLst/>
              <a:rect l="l" t="t" r="r" b="b"/>
              <a:pathLst>
                <a:path w="90804" h="78105">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1" name="object 61"/>
            <p:cNvSpPr/>
            <p:nvPr/>
          </p:nvSpPr>
          <p:spPr>
            <a:xfrm>
              <a:off x="5015483" y="3509771"/>
              <a:ext cx="315467" cy="406907"/>
            </a:xfrm>
            <a:prstGeom prst="rect">
              <a:avLst/>
            </a:prstGeom>
            <a:blipFill>
              <a:blip r:embed="rId23" cstate="print"/>
              <a:stretch>
                <a:fillRect/>
              </a:stretch>
            </a:blipFill>
          </p:spPr>
          <p:txBody>
            <a:bodyPr wrap="square" lIns="0" tIns="0" rIns="0" bIns="0" rtlCol="0"/>
            <a:lstStyle/>
            <a:p>
              <a:endParaRPr/>
            </a:p>
          </p:txBody>
        </p:sp>
        <p:sp>
          <p:nvSpPr>
            <p:cNvPr id="62" name="object 62"/>
            <p:cNvSpPr/>
            <p:nvPr/>
          </p:nvSpPr>
          <p:spPr>
            <a:xfrm>
              <a:off x="5173217" y="3531870"/>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3" name="object 63"/>
            <p:cNvSpPr/>
            <p:nvPr/>
          </p:nvSpPr>
          <p:spPr>
            <a:xfrm>
              <a:off x="5127883" y="363538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4" name="object 64"/>
            <p:cNvSpPr/>
            <p:nvPr/>
          </p:nvSpPr>
          <p:spPr>
            <a:xfrm>
              <a:off x="5015483" y="4076699"/>
              <a:ext cx="315467" cy="406907"/>
            </a:xfrm>
            <a:prstGeom prst="rect">
              <a:avLst/>
            </a:prstGeom>
            <a:blipFill>
              <a:blip r:embed="rId23" cstate="print"/>
              <a:stretch>
                <a:fillRect/>
              </a:stretch>
            </a:blipFill>
          </p:spPr>
          <p:txBody>
            <a:bodyPr wrap="square" lIns="0" tIns="0" rIns="0" bIns="0" rtlCol="0"/>
            <a:lstStyle/>
            <a:p>
              <a:endParaRPr/>
            </a:p>
          </p:txBody>
        </p:sp>
        <p:sp>
          <p:nvSpPr>
            <p:cNvPr id="65" name="object 65"/>
            <p:cNvSpPr/>
            <p:nvPr/>
          </p:nvSpPr>
          <p:spPr>
            <a:xfrm>
              <a:off x="5173217" y="4098797"/>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6" name="object 66"/>
            <p:cNvSpPr/>
            <p:nvPr/>
          </p:nvSpPr>
          <p:spPr>
            <a:xfrm>
              <a:off x="5127883" y="4202315"/>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67" name="object 67"/>
            <p:cNvSpPr/>
            <p:nvPr/>
          </p:nvSpPr>
          <p:spPr>
            <a:xfrm>
              <a:off x="5015483" y="4642103"/>
              <a:ext cx="315467" cy="406907"/>
            </a:xfrm>
            <a:prstGeom prst="rect">
              <a:avLst/>
            </a:prstGeom>
            <a:blipFill>
              <a:blip r:embed="rId23" cstate="print"/>
              <a:stretch>
                <a:fillRect/>
              </a:stretch>
            </a:blipFill>
          </p:spPr>
          <p:txBody>
            <a:bodyPr wrap="square" lIns="0" tIns="0" rIns="0" bIns="0" rtlCol="0"/>
            <a:lstStyle/>
            <a:p>
              <a:endParaRPr/>
            </a:p>
          </p:txBody>
        </p:sp>
        <p:sp>
          <p:nvSpPr>
            <p:cNvPr id="68" name="object 68"/>
            <p:cNvSpPr/>
            <p:nvPr/>
          </p:nvSpPr>
          <p:spPr>
            <a:xfrm>
              <a:off x="5173217" y="4664202"/>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69" name="object 69"/>
            <p:cNvSpPr/>
            <p:nvPr/>
          </p:nvSpPr>
          <p:spPr>
            <a:xfrm>
              <a:off x="5127883" y="4767719"/>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0" name="object 70"/>
            <p:cNvSpPr/>
            <p:nvPr/>
          </p:nvSpPr>
          <p:spPr>
            <a:xfrm>
              <a:off x="5015483" y="5209031"/>
              <a:ext cx="315467" cy="406907"/>
            </a:xfrm>
            <a:prstGeom prst="rect">
              <a:avLst/>
            </a:prstGeom>
            <a:blipFill>
              <a:blip r:embed="rId23" cstate="print"/>
              <a:stretch>
                <a:fillRect/>
              </a:stretch>
            </a:blipFill>
          </p:spPr>
          <p:txBody>
            <a:bodyPr wrap="square" lIns="0" tIns="0" rIns="0" bIns="0" rtlCol="0"/>
            <a:lstStyle/>
            <a:p>
              <a:endParaRPr/>
            </a:p>
          </p:txBody>
        </p:sp>
        <p:sp>
          <p:nvSpPr>
            <p:cNvPr id="71" name="object 71"/>
            <p:cNvSpPr/>
            <p:nvPr/>
          </p:nvSpPr>
          <p:spPr>
            <a:xfrm>
              <a:off x="5173217" y="5231129"/>
              <a:ext cx="0" cy="181610"/>
            </a:xfrm>
            <a:custGeom>
              <a:avLst/>
              <a:gdLst/>
              <a:ahLst/>
              <a:cxnLst/>
              <a:rect l="l" t="t" r="r" b="b"/>
              <a:pathLst>
                <a:path h="181610">
                  <a:moveTo>
                    <a:pt x="0" y="0"/>
                  </a:moveTo>
                  <a:lnTo>
                    <a:pt x="0" y="181241"/>
                  </a:lnTo>
                </a:path>
              </a:pathLst>
            </a:custGeom>
            <a:ln w="25908">
              <a:solidFill>
                <a:srgbClr val="000000"/>
              </a:solidFill>
            </a:ln>
          </p:spPr>
          <p:txBody>
            <a:bodyPr wrap="square" lIns="0" tIns="0" rIns="0" bIns="0" rtlCol="0"/>
            <a:lstStyle/>
            <a:p>
              <a:endParaRPr/>
            </a:p>
          </p:txBody>
        </p:sp>
        <p:sp>
          <p:nvSpPr>
            <p:cNvPr id="72" name="object 72"/>
            <p:cNvSpPr/>
            <p:nvPr/>
          </p:nvSpPr>
          <p:spPr>
            <a:xfrm>
              <a:off x="5127883" y="5334647"/>
              <a:ext cx="90805" cy="78105"/>
            </a:xfrm>
            <a:custGeom>
              <a:avLst/>
              <a:gdLst/>
              <a:ahLst/>
              <a:cxnLst/>
              <a:rect l="l" t="t" r="r" b="b"/>
              <a:pathLst>
                <a:path w="90804" h="78104">
                  <a:moveTo>
                    <a:pt x="90677" y="0"/>
                  </a:moveTo>
                  <a:lnTo>
                    <a:pt x="45338" y="77724"/>
                  </a:lnTo>
                  <a:lnTo>
                    <a:pt x="0" y="0"/>
                  </a:lnTo>
                </a:path>
              </a:pathLst>
            </a:custGeom>
            <a:ln w="25908">
              <a:solidFill>
                <a:srgbClr val="000000"/>
              </a:solidFill>
            </a:ln>
          </p:spPr>
          <p:txBody>
            <a:bodyPr wrap="square" lIns="0" tIns="0" rIns="0" bIns="0" rtlCol="0"/>
            <a:lstStyle/>
            <a:p>
              <a:endParaRPr/>
            </a:p>
          </p:txBody>
        </p:sp>
        <p:sp>
          <p:nvSpPr>
            <p:cNvPr id="73" name="object 73"/>
            <p:cNvSpPr/>
            <p:nvPr/>
          </p:nvSpPr>
          <p:spPr>
            <a:xfrm>
              <a:off x="5015483" y="5774435"/>
              <a:ext cx="315467" cy="428243"/>
            </a:xfrm>
            <a:prstGeom prst="rect">
              <a:avLst/>
            </a:prstGeom>
            <a:blipFill>
              <a:blip r:embed="rId24" cstate="print"/>
              <a:stretch>
                <a:fillRect/>
              </a:stretch>
            </a:blipFill>
          </p:spPr>
          <p:txBody>
            <a:bodyPr wrap="square" lIns="0" tIns="0" rIns="0" bIns="0" rtlCol="0"/>
            <a:lstStyle/>
            <a:p>
              <a:endParaRPr/>
            </a:p>
          </p:txBody>
        </p:sp>
        <p:sp>
          <p:nvSpPr>
            <p:cNvPr id="74" name="object 74"/>
            <p:cNvSpPr/>
            <p:nvPr/>
          </p:nvSpPr>
          <p:spPr>
            <a:xfrm>
              <a:off x="5173219" y="5796534"/>
              <a:ext cx="0" cy="203200"/>
            </a:xfrm>
            <a:custGeom>
              <a:avLst/>
              <a:gdLst/>
              <a:ahLst/>
              <a:cxnLst/>
              <a:rect l="l" t="t" r="r" b="b"/>
              <a:pathLst>
                <a:path h="203200">
                  <a:moveTo>
                    <a:pt x="0" y="0"/>
                  </a:moveTo>
                  <a:lnTo>
                    <a:pt x="0" y="202768"/>
                  </a:lnTo>
                </a:path>
              </a:pathLst>
            </a:custGeom>
            <a:ln w="25908">
              <a:solidFill>
                <a:srgbClr val="000000"/>
              </a:solidFill>
            </a:ln>
          </p:spPr>
          <p:txBody>
            <a:bodyPr wrap="square" lIns="0" tIns="0" rIns="0" bIns="0" rtlCol="0"/>
            <a:lstStyle/>
            <a:p>
              <a:endParaRPr/>
            </a:p>
          </p:txBody>
        </p:sp>
        <p:sp>
          <p:nvSpPr>
            <p:cNvPr id="75" name="object 75"/>
            <p:cNvSpPr/>
            <p:nvPr/>
          </p:nvSpPr>
          <p:spPr>
            <a:xfrm>
              <a:off x="5127875" y="5921585"/>
              <a:ext cx="90805" cy="78105"/>
            </a:xfrm>
            <a:custGeom>
              <a:avLst/>
              <a:gdLst/>
              <a:ahLst/>
              <a:cxnLst/>
              <a:rect l="l" t="t" r="r" b="b"/>
              <a:pathLst>
                <a:path w="90804" h="78104">
                  <a:moveTo>
                    <a:pt x="0" y="0"/>
                  </a:moveTo>
                  <a:lnTo>
                    <a:pt x="45339" y="77724"/>
                  </a:lnTo>
                  <a:lnTo>
                    <a:pt x="90678" y="0"/>
                  </a:lnTo>
                </a:path>
              </a:pathLst>
            </a:custGeom>
            <a:ln w="25908">
              <a:solidFill>
                <a:srgbClr val="000000"/>
              </a:solidFill>
            </a:ln>
          </p:spPr>
          <p:txBody>
            <a:bodyPr wrap="square" lIns="0" tIns="0" rIns="0" bIns="0" rtlCol="0"/>
            <a:lstStyle/>
            <a:p>
              <a:endParaRPr/>
            </a:p>
          </p:txBody>
        </p:sp>
        <p:sp>
          <p:nvSpPr>
            <p:cNvPr id="76" name="object 76"/>
            <p:cNvSpPr/>
            <p:nvPr/>
          </p:nvSpPr>
          <p:spPr>
            <a:xfrm>
              <a:off x="3028187" y="2648711"/>
              <a:ext cx="429767" cy="3043427"/>
            </a:xfrm>
            <a:prstGeom prst="rect">
              <a:avLst/>
            </a:prstGeom>
            <a:blipFill>
              <a:blip r:embed="rId25" cstate="print"/>
              <a:stretch>
                <a:fillRect/>
              </a:stretch>
            </a:blipFill>
          </p:spPr>
          <p:txBody>
            <a:bodyPr wrap="square" lIns="0" tIns="0" rIns="0" bIns="0" rtlCol="0"/>
            <a:lstStyle/>
            <a:p>
              <a:endParaRPr/>
            </a:p>
          </p:txBody>
        </p:sp>
        <p:sp>
          <p:nvSpPr>
            <p:cNvPr id="77" name="object 77"/>
            <p:cNvSpPr/>
            <p:nvPr/>
          </p:nvSpPr>
          <p:spPr>
            <a:xfrm>
              <a:off x="3092549" y="2827374"/>
              <a:ext cx="228600" cy="2830830"/>
            </a:xfrm>
            <a:custGeom>
              <a:avLst/>
              <a:gdLst/>
              <a:ahLst/>
              <a:cxnLst/>
              <a:rect l="l" t="t" r="r" b="b"/>
              <a:pathLst>
                <a:path w="228600" h="2830829">
                  <a:moveTo>
                    <a:pt x="228600" y="2830258"/>
                  </a:moveTo>
                  <a:lnTo>
                    <a:pt x="0" y="2830258"/>
                  </a:lnTo>
                  <a:lnTo>
                    <a:pt x="0" y="0"/>
                  </a:lnTo>
                  <a:lnTo>
                    <a:pt x="190246" y="0"/>
                  </a:lnTo>
                </a:path>
              </a:pathLst>
            </a:custGeom>
            <a:ln w="25908">
              <a:solidFill>
                <a:srgbClr val="000000"/>
              </a:solidFill>
            </a:ln>
          </p:spPr>
          <p:txBody>
            <a:bodyPr wrap="square" lIns="0" tIns="0" rIns="0" bIns="0" rtlCol="0"/>
            <a:lstStyle/>
            <a:p>
              <a:endParaRPr/>
            </a:p>
          </p:txBody>
        </p:sp>
        <p:sp>
          <p:nvSpPr>
            <p:cNvPr id="78" name="object 78"/>
            <p:cNvSpPr/>
            <p:nvPr/>
          </p:nvSpPr>
          <p:spPr>
            <a:xfrm>
              <a:off x="3205073" y="2782032"/>
              <a:ext cx="78105" cy="90805"/>
            </a:xfrm>
            <a:custGeom>
              <a:avLst/>
              <a:gdLst/>
              <a:ahLst/>
              <a:cxnLst/>
              <a:rect l="l" t="t" r="r" b="b"/>
              <a:pathLst>
                <a:path w="78104" h="90805">
                  <a:moveTo>
                    <a:pt x="0" y="0"/>
                  </a:moveTo>
                  <a:lnTo>
                    <a:pt x="77724" y="45339"/>
                  </a:lnTo>
                  <a:lnTo>
                    <a:pt x="0" y="90678"/>
                  </a:lnTo>
                </a:path>
              </a:pathLst>
            </a:custGeom>
            <a:ln w="25908">
              <a:solidFill>
                <a:srgbClr val="000000"/>
              </a:solidFill>
            </a:ln>
          </p:spPr>
          <p:txBody>
            <a:bodyPr wrap="square" lIns="0" tIns="0" rIns="0" bIns="0" rtlCol="0"/>
            <a:lstStyle/>
            <a:p>
              <a:endParaRPr/>
            </a:p>
          </p:txBody>
        </p:sp>
        <p:sp>
          <p:nvSpPr>
            <p:cNvPr id="79" name="object 79"/>
            <p:cNvSpPr/>
            <p:nvPr/>
          </p:nvSpPr>
          <p:spPr>
            <a:xfrm>
              <a:off x="3688079" y="1769364"/>
              <a:ext cx="1516367" cy="205739"/>
            </a:xfrm>
            <a:prstGeom prst="rect">
              <a:avLst/>
            </a:prstGeom>
            <a:blipFill>
              <a:blip r:embed="rId26" cstate="print"/>
              <a:stretch>
                <a:fillRect/>
              </a:stretch>
            </a:blipFill>
          </p:spPr>
          <p:txBody>
            <a:bodyPr wrap="square" lIns="0" tIns="0" rIns="0" bIns="0" rtlCol="0"/>
            <a:lstStyle/>
            <a:p>
              <a:endParaRPr/>
            </a:p>
          </p:txBody>
        </p:sp>
        <p:sp>
          <p:nvSpPr>
            <p:cNvPr id="80" name="object 80"/>
            <p:cNvSpPr/>
            <p:nvPr/>
          </p:nvSpPr>
          <p:spPr>
            <a:xfrm>
              <a:off x="3743705" y="1791461"/>
              <a:ext cx="1417955" cy="108585"/>
            </a:xfrm>
            <a:custGeom>
              <a:avLst/>
              <a:gdLst/>
              <a:ahLst/>
              <a:cxnLst/>
              <a:rect l="l" t="t" r="r" b="b"/>
              <a:pathLst>
                <a:path w="1417954" h="108585">
                  <a:moveTo>
                    <a:pt x="0" y="0"/>
                  </a:moveTo>
                  <a:lnTo>
                    <a:pt x="0" y="108356"/>
                  </a:lnTo>
                  <a:lnTo>
                    <a:pt x="1417840" y="108356"/>
                  </a:lnTo>
                </a:path>
              </a:pathLst>
            </a:custGeom>
            <a:ln w="25908">
              <a:solidFill>
                <a:srgbClr val="000000"/>
              </a:solidFill>
            </a:ln>
          </p:spPr>
          <p:txBody>
            <a:bodyPr wrap="square" lIns="0" tIns="0" rIns="0" bIns="0" rtlCol="0"/>
            <a:lstStyle/>
            <a:p>
              <a:endParaRPr/>
            </a:p>
          </p:txBody>
        </p:sp>
        <p:sp>
          <p:nvSpPr>
            <p:cNvPr id="81" name="object 81"/>
            <p:cNvSpPr/>
            <p:nvPr/>
          </p:nvSpPr>
          <p:spPr>
            <a:xfrm>
              <a:off x="2260091" y="1758695"/>
              <a:ext cx="1523999" cy="216408"/>
            </a:xfrm>
            <a:prstGeom prst="rect">
              <a:avLst/>
            </a:prstGeom>
            <a:blipFill>
              <a:blip r:embed="rId27" cstate="print"/>
              <a:stretch>
                <a:fillRect/>
              </a:stretch>
            </a:blipFill>
          </p:spPr>
          <p:txBody>
            <a:bodyPr wrap="square" lIns="0" tIns="0" rIns="0" bIns="0" rtlCol="0"/>
            <a:lstStyle/>
            <a:p>
              <a:endParaRPr/>
            </a:p>
          </p:txBody>
        </p:sp>
        <p:sp>
          <p:nvSpPr>
            <p:cNvPr id="82" name="object 82"/>
            <p:cNvSpPr/>
            <p:nvPr/>
          </p:nvSpPr>
          <p:spPr>
            <a:xfrm>
              <a:off x="2315717" y="1780794"/>
              <a:ext cx="1426210" cy="119380"/>
            </a:xfrm>
            <a:custGeom>
              <a:avLst/>
              <a:gdLst/>
              <a:ahLst/>
              <a:cxnLst/>
              <a:rect l="l" t="t" r="r" b="b"/>
              <a:pathLst>
                <a:path w="1426210" h="119380">
                  <a:moveTo>
                    <a:pt x="0" y="0"/>
                  </a:moveTo>
                  <a:lnTo>
                    <a:pt x="0" y="119240"/>
                  </a:lnTo>
                  <a:lnTo>
                    <a:pt x="1426019" y="119240"/>
                  </a:lnTo>
                </a:path>
              </a:pathLst>
            </a:custGeom>
            <a:ln w="25908">
              <a:solidFill>
                <a:srgbClr val="000000"/>
              </a:solidFill>
            </a:ln>
          </p:spPr>
          <p:txBody>
            <a:bodyPr wrap="square" lIns="0" tIns="0" rIns="0" bIns="0" rtlCol="0"/>
            <a:lstStyle/>
            <a:p>
              <a:endParaRPr/>
            </a:p>
          </p:txBody>
        </p:sp>
        <p:sp>
          <p:nvSpPr>
            <p:cNvPr id="83" name="object 83"/>
            <p:cNvSpPr/>
            <p:nvPr/>
          </p:nvSpPr>
          <p:spPr>
            <a:xfrm>
              <a:off x="5129783" y="1780032"/>
              <a:ext cx="1528571" cy="195071"/>
            </a:xfrm>
            <a:prstGeom prst="rect">
              <a:avLst/>
            </a:prstGeom>
            <a:blipFill>
              <a:blip r:embed="rId28" cstate="print"/>
              <a:stretch>
                <a:fillRect/>
              </a:stretch>
            </a:blipFill>
          </p:spPr>
          <p:txBody>
            <a:bodyPr wrap="square" lIns="0" tIns="0" rIns="0" bIns="0" rtlCol="0"/>
            <a:lstStyle/>
            <a:p>
              <a:endParaRPr/>
            </a:p>
          </p:txBody>
        </p:sp>
        <p:sp>
          <p:nvSpPr>
            <p:cNvPr id="84" name="object 84"/>
            <p:cNvSpPr/>
            <p:nvPr/>
          </p:nvSpPr>
          <p:spPr>
            <a:xfrm>
              <a:off x="5173211" y="1802131"/>
              <a:ext cx="1429385" cy="97790"/>
            </a:xfrm>
            <a:custGeom>
              <a:avLst/>
              <a:gdLst/>
              <a:ahLst/>
              <a:cxnLst/>
              <a:rect l="l" t="t" r="r" b="b"/>
              <a:pathLst>
                <a:path w="1429384" h="97789">
                  <a:moveTo>
                    <a:pt x="1428800" y="0"/>
                  </a:moveTo>
                  <a:lnTo>
                    <a:pt x="1428800" y="97472"/>
                  </a:lnTo>
                  <a:lnTo>
                    <a:pt x="0" y="97472"/>
                  </a:lnTo>
                </a:path>
              </a:pathLst>
            </a:custGeom>
            <a:ln w="25908">
              <a:solidFill>
                <a:srgbClr val="000000"/>
              </a:solidFill>
            </a:ln>
          </p:spPr>
          <p:txBody>
            <a:bodyPr wrap="square" lIns="0" tIns="0" rIns="0" bIns="0" rtlCol="0"/>
            <a:lstStyle/>
            <a:p>
              <a:endParaRPr/>
            </a:p>
          </p:txBody>
        </p:sp>
        <p:sp>
          <p:nvSpPr>
            <p:cNvPr id="85" name="object 85"/>
            <p:cNvSpPr/>
            <p:nvPr/>
          </p:nvSpPr>
          <p:spPr>
            <a:xfrm>
              <a:off x="6551675" y="1790699"/>
              <a:ext cx="1534667" cy="184403"/>
            </a:xfrm>
            <a:prstGeom prst="rect">
              <a:avLst/>
            </a:prstGeom>
            <a:blipFill>
              <a:blip r:embed="rId29" cstate="print"/>
              <a:stretch>
                <a:fillRect/>
              </a:stretch>
            </a:blipFill>
          </p:spPr>
          <p:txBody>
            <a:bodyPr wrap="square" lIns="0" tIns="0" rIns="0" bIns="0" rtlCol="0"/>
            <a:lstStyle/>
            <a:p>
              <a:endParaRPr/>
            </a:p>
          </p:txBody>
        </p:sp>
        <p:sp>
          <p:nvSpPr>
            <p:cNvPr id="86" name="object 86"/>
            <p:cNvSpPr/>
            <p:nvPr/>
          </p:nvSpPr>
          <p:spPr>
            <a:xfrm>
              <a:off x="6593589" y="1812798"/>
              <a:ext cx="1437005" cy="86995"/>
            </a:xfrm>
            <a:custGeom>
              <a:avLst/>
              <a:gdLst/>
              <a:ahLst/>
              <a:cxnLst/>
              <a:rect l="l" t="t" r="r" b="b"/>
              <a:pathLst>
                <a:path w="1437004" h="86994">
                  <a:moveTo>
                    <a:pt x="1436941" y="0"/>
                  </a:moveTo>
                  <a:lnTo>
                    <a:pt x="1436941" y="86601"/>
                  </a:lnTo>
                  <a:lnTo>
                    <a:pt x="0" y="86601"/>
                  </a:lnTo>
                </a:path>
              </a:pathLst>
            </a:custGeom>
            <a:ln w="25907">
              <a:solidFill>
                <a:srgbClr val="000000"/>
              </a:solidFill>
            </a:ln>
          </p:spPr>
          <p:txBody>
            <a:bodyPr wrap="square" lIns="0" tIns="0" rIns="0" bIns="0" rtlCol="0"/>
            <a:lstStyle/>
            <a:p>
              <a:endParaRPr/>
            </a:p>
          </p:txBody>
        </p:sp>
        <p:sp>
          <p:nvSpPr>
            <p:cNvPr id="100" name="object 100"/>
            <p:cNvSpPr txBox="1"/>
            <p:nvPr/>
          </p:nvSpPr>
          <p:spPr>
            <a:xfrm>
              <a:off x="3289828" y="1406881"/>
              <a:ext cx="907415" cy="276860"/>
            </a:xfrm>
            <a:prstGeom prst="rect">
              <a:avLst/>
            </a:prstGeom>
          </p:spPr>
          <p:txBody>
            <a:bodyPr vert="horz" wrap="square" lIns="0" tIns="0" rIns="0" bIns="0" rtlCol="0">
              <a:spAutoFit/>
            </a:bodyPr>
            <a:lstStyle/>
            <a:p>
              <a:pPr marL="129539" marR="5080" indent="-117475">
                <a:lnSpc>
                  <a:spcPct val="100000"/>
                </a:lnSpc>
              </a:pPr>
              <a:r>
                <a:rPr sz="900" b="1" dirty="0">
                  <a:solidFill>
                    <a:srgbClr val="FFFFFF"/>
                  </a:solidFill>
                  <a:latin typeface="Calibri"/>
                  <a:cs typeface="Calibri"/>
                </a:rPr>
                <a:t>Pr</a:t>
              </a:r>
              <a:r>
                <a:rPr sz="900" b="1" spc="-10" dirty="0">
                  <a:solidFill>
                    <a:srgbClr val="FFFFFF"/>
                  </a:solidFill>
                  <a:latin typeface="Calibri"/>
                  <a:cs typeface="Calibri"/>
                </a:rPr>
                <a:t>i</a:t>
              </a:r>
              <a:r>
                <a:rPr sz="900" b="1" spc="-5" dirty="0">
                  <a:solidFill>
                    <a:srgbClr val="FFFFFF"/>
                  </a:solidFill>
                  <a:latin typeface="Calibri"/>
                  <a:cs typeface="Calibri"/>
                </a:rPr>
                <a:t>ma</a:t>
              </a:r>
              <a:r>
                <a:rPr sz="900" b="1" dirty="0">
                  <a:solidFill>
                    <a:srgbClr val="FFFFFF"/>
                  </a:solidFill>
                  <a:latin typeface="Calibri"/>
                  <a:cs typeface="Calibri"/>
                </a:rPr>
                <a:t>r</a:t>
              </a:r>
              <a:r>
                <a:rPr sz="900" b="1" spc="-5" dirty="0">
                  <a:solidFill>
                    <a:srgbClr val="FFFFFF"/>
                  </a:solidFill>
                  <a:latin typeface="Calibri"/>
                  <a:cs typeface="Calibri"/>
                </a:rPr>
                <a:t>y</a:t>
              </a:r>
              <a:r>
                <a:rPr sz="900" b="1" spc="15" dirty="0">
                  <a:solidFill>
                    <a:srgbClr val="FFFFFF"/>
                  </a:solidFill>
                  <a:latin typeface="Calibri"/>
                  <a:cs typeface="Calibri"/>
                </a:rPr>
                <a:t> </a:t>
              </a:r>
              <a:r>
                <a:rPr sz="900" b="1" dirty="0">
                  <a:solidFill>
                    <a:srgbClr val="FFFFFF"/>
                  </a:solidFill>
                  <a:latin typeface="Calibri"/>
                  <a:cs typeface="Calibri"/>
                </a:rPr>
                <a:t>f</a:t>
              </a:r>
              <a:r>
                <a:rPr sz="900" b="1" spc="-10" dirty="0">
                  <a:solidFill>
                    <a:srgbClr val="FFFFFF"/>
                  </a:solidFill>
                  <a:latin typeface="Calibri"/>
                  <a:cs typeface="Calibri"/>
                </a:rPr>
                <a:t>un</a:t>
              </a:r>
              <a:r>
                <a:rPr sz="900" b="1" spc="-5" dirty="0">
                  <a:solidFill>
                    <a:srgbClr val="FFFFFF"/>
                  </a:solidFill>
                  <a:latin typeface="Calibri"/>
                  <a:cs typeface="Calibri"/>
                </a:rPr>
                <a:t>ct</a:t>
              </a:r>
              <a:r>
                <a:rPr sz="900" b="1" spc="-10" dirty="0">
                  <a:solidFill>
                    <a:srgbClr val="FFFFFF"/>
                  </a:solidFill>
                  <a:latin typeface="Calibri"/>
                  <a:cs typeface="Calibri"/>
                </a:rPr>
                <a:t>iona</a:t>
              </a:r>
              <a:r>
                <a:rPr sz="900" b="1" spc="-5" dirty="0">
                  <a:solidFill>
                    <a:srgbClr val="FFFFFF"/>
                  </a:solidFill>
                  <a:latin typeface="Calibri"/>
                  <a:cs typeface="Calibri"/>
                </a:rPr>
                <a:t>l </a:t>
              </a:r>
              <a:r>
                <a:rPr sz="900" b="1" dirty="0">
                  <a:solidFill>
                    <a:srgbClr val="FFFFFF"/>
                  </a:solidFill>
                  <a:latin typeface="Calibri"/>
                  <a:cs typeface="Calibri"/>
                </a:rPr>
                <a:t>re</a:t>
              </a:r>
              <a:r>
                <a:rPr sz="900" b="1" spc="-10" dirty="0">
                  <a:solidFill>
                    <a:srgbClr val="FFFFFF"/>
                  </a:solidFill>
                  <a:latin typeface="Calibri"/>
                  <a:cs typeface="Calibri"/>
                </a:rPr>
                <a:t>qui</a:t>
              </a:r>
              <a:r>
                <a:rPr sz="900" b="1" dirty="0">
                  <a:solidFill>
                    <a:srgbClr val="FFFFFF"/>
                  </a:solidFill>
                  <a:latin typeface="Calibri"/>
                  <a:cs typeface="Calibri"/>
                </a:rPr>
                <a:t>reme</a:t>
              </a:r>
              <a:r>
                <a:rPr sz="900" b="1" spc="-10" dirty="0">
                  <a:solidFill>
                    <a:srgbClr val="FFFFFF"/>
                  </a:solidFill>
                  <a:latin typeface="Calibri"/>
                  <a:cs typeface="Calibri"/>
                </a:rPr>
                <a:t>n</a:t>
              </a:r>
              <a:r>
                <a:rPr sz="900" b="1" spc="-5" dirty="0">
                  <a:solidFill>
                    <a:srgbClr val="FFFFFF"/>
                  </a:solidFill>
                  <a:latin typeface="Calibri"/>
                  <a:cs typeface="Calibri"/>
                </a:rPr>
                <a:t>ts</a:t>
              </a:r>
              <a:endParaRPr sz="900">
                <a:latin typeface="Calibri"/>
                <a:cs typeface="Calibri"/>
              </a:endParaRPr>
            </a:p>
          </p:txBody>
        </p:sp>
        <p:sp>
          <p:nvSpPr>
            <p:cNvPr id="101" name="object 101"/>
            <p:cNvSpPr txBox="1"/>
            <p:nvPr/>
          </p:nvSpPr>
          <p:spPr>
            <a:xfrm>
              <a:off x="4759707" y="1417763"/>
              <a:ext cx="822325" cy="276860"/>
            </a:xfrm>
            <a:prstGeom prst="rect">
              <a:avLst/>
            </a:prstGeom>
          </p:spPr>
          <p:txBody>
            <a:bodyPr vert="horz" wrap="square" lIns="0" tIns="0" rIns="0" bIns="0" rtlCol="0">
              <a:spAutoFit/>
            </a:bodyPr>
            <a:lstStyle/>
            <a:p>
              <a:pPr marL="189230" marR="5080" indent="-177165">
                <a:lnSpc>
                  <a:spcPct val="100000"/>
                </a:lnSpc>
              </a:pPr>
              <a:r>
                <a:rPr sz="900" b="1" spc="-10" dirty="0">
                  <a:solidFill>
                    <a:srgbClr val="FFFFFF"/>
                  </a:solidFill>
                  <a:latin typeface="Calibri"/>
                  <a:cs typeface="Calibri"/>
                </a:rPr>
                <a:t>Quali</a:t>
              </a:r>
              <a:r>
                <a:rPr sz="900" b="1" spc="-5" dirty="0">
                  <a:solidFill>
                    <a:srgbClr val="FFFFFF"/>
                  </a:solidFill>
                  <a:latin typeface="Calibri"/>
                  <a:cs typeface="Calibri"/>
                </a:rPr>
                <a:t>ty</a:t>
              </a:r>
              <a:r>
                <a:rPr sz="900" b="1" spc="30" dirty="0">
                  <a:solidFill>
                    <a:srgbClr val="FFFFFF"/>
                  </a:solidFill>
                  <a:latin typeface="Calibri"/>
                  <a:cs typeface="Calibri"/>
                </a:rPr>
                <a:t> </a:t>
              </a:r>
              <a:r>
                <a:rPr sz="900" b="1" spc="-10" dirty="0">
                  <a:solidFill>
                    <a:srgbClr val="FFFFFF"/>
                  </a:solidFill>
                  <a:latin typeface="Calibri"/>
                  <a:cs typeface="Calibri"/>
                </a:rPr>
                <a:t>a</a:t>
              </a:r>
              <a:r>
                <a:rPr sz="900" b="1" spc="-5" dirty="0">
                  <a:solidFill>
                    <a:srgbClr val="FFFFFF"/>
                  </a:solidFill>
                  <a:latin typeface="Calibri"/>
                  <a:cs typeface="Calibri"/>
                </a:rPr>
                <a:t>ttr</a:t>
              </a:r>
              <a:r>
                <a:rPr sz="900" b="1" spc="-10" dirty="0">
                  <a:solidFill>
                    <a:srgbClr val="FFFFFF"/>
                  </a:solidFill>
                  <a:latin typeface="Calibri"/>
                  <a:cs typeface="Calibri"/>
                </a:rPr>
                <a:t>ibu</a:t>
              </a:r>
              <a:r>
                <a:rPr sz="900" b="1" dirty="0">
                  <a:solidFill>
                    <a:srgbClr val="FFFFFF"/>
                  </a:solidFill>
                  <a:latin typeface="Calibri"/>
                  <a:cs typeface="Calibri"/>
                </a:rPr>
                <a:t>te </a:t>
              </a:r>
              <a:r>
                <a:rPr sz="900" b="1" spc="-5" dirty="0">
                  <a:solidFill>
                    <a:srgbClr val="FFFFFF"/>
                  </a:solidFill>
                  <a:latin typeface="Calibri"/>
                  <a:cs typeface="Calibri"/>
                </a:rPr>
                <a:t>sc</a:t>
              </a:r>
              <a:r>
                <a:rPr sz="900" b="1" dirty="0">
                  <a:solidFill>
                    <a:srgbClr val="FFFFFF"/>
                  </a:solidFill>
                  <a:latin typeface="Calibri"/>
                  <a:cs typeface="Calibri"/>
                </a:rPr>
                <a:t>e</a:t>
              </a:r>
              <a:r>
                <a:rPr sz="900" b="1" spc="-10" dirty="0">
                  <a:solidFill>
                    <a:srgbClr val="FFFFFF"/>
                  </a:solidFill>
                  <a:latin typeface="Calibri"/>
                  <a:cs typeface="Calibri"/>
                </a:rPr>
                <a:t>na</a:t>
              </a:r>
              <a:r>
                <a:rPr sz="900" b="1" dirty="0">
                  <a:solidFill>
                    <a:srgbClr val="FFFFFF"/>
                  </a:solidFill>
                  <a:latin typeface="Calibri"/>
                  <a:cs typeface="Calibri"/>
                </a:rPr>
                <a:t>r</a:t>
              </a:r>
              <a:r>
                <a:rPr sz="900" b="1" spc="-10" dirty="0">
                  <a:solidFill>
                    <a:srgbClr val="FFFFFF"/>
                  </a:solidFill>
                  <a:latin typeface="Calibri"/>
                  <a:cs typeface="Calibri"/>
                </a:rPr>
                <a:t>io</a:t>
              </a:r>
              <a:r>
                <a:rPr sz="900" b="1" spc="-5" dirty="0">
                  <a:solidFill>
                    <a:srgbClr val="FFFFFF"/>
                  </a:solidFill>
                  <a:latin typeface="Calibri"/>
                  <a:cs typeface="Calibri"/>
                </a:rPr>
                <a:t>s</a:t>
              </a:r>
              <a:endParaRPr sz="900">
                <a:latin typeface="Calibri"/>
                <a:cs typeface="Calibri"/>
              </a:endParaRPr>
            </a:p>
          </p:txBody>
        </p:sp>
        <p:sp>
          <p:nvSpPr>
            <p:cNvPr id="102" name="object 102"/>
            <p:cNvSpPr txBox="1"/>
            <p:nvPr/>
          </p:nvSpPr>
          <p:spPr>
            <a:xfrm>
              <a:off x="6318040" y="1486339"/>
              <a:ext cx="565150"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s</a:t>
              </a:r>
              <a:r>
                <a:rPr sz="900" b="1" dirty="0">
                  <a:solidFill>
                    <a:srgbClr val="FFFFFF"/>
                  </a:solidFill>
                  <a:latin typeface="Calibri"/>
                  <a:cs typeface="Calibri"/>
                </a:rPr>
                <a:t>tr</a:t>
              </a:r>
              <a:r>
                <a:rPr sz="900" b="1" spc="-10" dirty="0">
                  <a:solidFill>
                    <a:srgbClr val="FFFFFF"/>
                  </a:solidFill>
                  <a:latin typeface="Calibri"/>
                  <a:cs typeface="Calibri"/>
                </a:rPr>
                <a:t>ain</a:t>
              </a:r>
              <a:r>
                <a:rPr sz="900" b="1" spc="-5" dirty="0">
                  <a:solidFill>
                    <a:srgbClr val="FFFFFF"/>
                  </a:solidFill>
                  <a:latin typeface="Calibri"/>
                  <a:cs typeface="Calibri"/>
                </a:rPr>
                <a:t>ts</a:t>
              </a:r>
              <a:endParaRPr sz="900">
                <a:latin typeface="Calibri"/>
                <a:cs typeface="Calibri"/>
              </a:endParaRPr>
            </a:p>
          </p:txBody>
        </p:sp>
        <p:sp>
          <p:nvSpPr>
            <p:cNvPr id="103" name="object 103"/>
            <p:cNvSpPr txBox="1"/>
            <p:nvPr/>
          </p:nvSpPr>
          <p:spPr>
            <a:xfrm>
              <a:off x="7798587" y="1497220"/>
              <a:ext cx="461645" cy="139700"/>
            </a:xfrm>
            <a:prstGeom prst="rect">
              <a:avLst/>
            </a:prstGeom>
          </p:spPr>
          <p:txBody>
            <a:bodyPr vert="horz" wrap="square" lIns="0" tIns="0" rIns="0" bIns="0" rtlCol="0">
              <a:spAutoFit/>
            </a:bodyPr>
            <a:lstStyle/>
            <a:p>
              <a:pPr marL="12700">
                <a:lnSpc>
                  <a:spcPct val="100000"/>
                </a:lnSpc>
              </a:pPr>
              <a:r>
                <a:rPr sz="900" b="1"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er</a:t>
              </a:r>
              <a:r>
                <a:rPr sz="900" b="1" spc="-10" dirty="0">
                  <a:solidFill>
                    <a:srgbClr val="FFFFFF"/>
                  </a:solidFill>
                  <a:latin typeface="Calibri"/>
                  <a:cs typeface="Calibri"/>
                </a:rPr>
                <a:t>n</a:t>
              </a:r>
              <a:r>
                <a:rPr sz="900" b="1" spc="-5" dirty="0">
                  <a:solidFill>
                    <a:srgbClr val="FFFFFF"/>
                  </a:solidFill>
                  <a:latin typeface="Calibri"/>
                  <a:cs typeface="Calibri"/>
                </a:rPr>
                <a:t>s</a:t>
              </a:r>
              <a:endParaRPr sz="900">
                <a:latin typeface="Calibri"/>
                <a:cs typeface="Calibri"/>
              </a:endParaRPr>
            </a:p>
          </p:txBody>
        </p:sp>
        <p:sp>
          <p:nvSpPr>
            <p:cNvPr id="104" name="object 104"/>
            <p:cNvSpPr txBox="1"/>
            <p:nvPr/>
          </p:nvSpPr>
          <p:spPr>
            <a:xfrm>
              <a:off x="4646836" y="2159720"/>
              <a:ext cx="104965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1</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5" dirty="0">
                  <a:solidFill>
                    <a:srgbClr val="FFFFFF"/>
                  </a:solidFill>
                  <a:latin typeface="Calibri"/>
                  <a:cs typeface="Calibri"/>
                </a:rPr>
                <a:t>R</a:t>
              </a:r>
              <a:r>
                <a:rPr sz="900" b="1" dirty="0">
                  <a:solidFill>
                    <a:srgbClr val="FFFFFF"/>
                  </a:solidFill>
                  <a:latin typeface="Calibri"/>
                  <a:cs typeface="Calibri"/>
                </a:rPr>
                <a:t>e</a:t>
              </a:r>
              <a:r>
                <a:rPr sz="900" b="1" spc="-10" dirty="0">
                  <a:solidFill>
                    <a:srgbClr val="FFFFFF"/>
                  </a:solidFill>
                  <a:latin typeface="Calibri"/>
                  <a:cs typeface="Calibri"/>
                </a:rPr>
                <a:t>vi</a:t>
              </a:r>
              <a:r>
                <a:rPr sz="900" b="1" dirty="0">
                  <a:solidFill>
                    <a:srgbClr val="FFFFFF"/>
                  </a:solidFill>
                  <a:latin typeface="Calibri"/>
                  <a:cs typeface="Calibri"/>
                </a:rPr>
                <a:t>ew</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npu</a:t>
              </a:r>
              <a:r>
                <a:rPr sz="900" b="1" spc="-5" dirty="0">
                  <a:solidFill>
                    <a:srgbClr val="FFFFFF"/>
                  </a:solidFill>
                  <a:latin typeface="Calibri"/>
                  <a:cs typeface="Calibri"/>
                </a:rPr>
                <a:t>ts</a:t>
              </a:r>
              <a:endParaRPr sz="900">
                <a:latin typeface="Calibri"/>
                <a:cs typeface="Calibri"/>
              </a:endParaRPr>
            </a:p>
          </p:txBody>
        </p:sp>
        <p:sp>
          <p:nvSpPr>
            <p:cNvPr id="105" name="object 105"/>
            <p:cNvSpPr txBox="1"/>
            <p:nvPr/>
          </p:nvSpPr>
          <p:spPr>
            <a:xfrm>
              <a:off x="3458116" y="2657193"/>
              <a:ext cx="3427095" cy="138499"/>
            </a:xfrm>
            <a:prstGeom prst="rect">
              <a:avLst/>
            </a:prstGeom>
          </p:spPr>
          <p:txBody>
            <a:bodyPr vert="horz" wrap="square" lIns="0" tIns="0" rIns="0" bIns="0" rtlCol="0">
              <a:spAutoFit/>
            </a:bodyPr>
            <a:lstStyle/>
            <a:p>
              <a:pPr marL="1507490" marR="5080" indent="-1495425">
                <a:lnSpc>
                  <a:spcPct val="100000"/>
                </a:lnSpc>
              </a:pPr>
              <a:r>
                <a:rPr lang="en-US" sz="900" b="1" spc="-15" dirty="0">
                  <a:solidFill>
                    <a:srgbClr val="FFFFFF"/>
                  </a:solidFill>
                  <a:latin typeface="Calibri"/>
                  <a:cs typeface="Calibri"/>
                </a:rPr>
                <a:t>S</a:t>
              </a:r>
              <a:r>
                <a:rPr lang="en-US" sz="900" b="1" spc="-5" dirty="0">
                  <a:solidFill>
                    <a:srgbClr val="FFFFFF"/>
                  </a:solidFill>
                  <a:latin typeface="Calibri"/>
                  <a:cs typeface="Calibri"/>
                </a:rPr>
                <a:t>t</a:t>
              </a:r>
              <a:r>
                <a:rPr lang="en-US" sz="900" b="1" dirty="0">
                  <a:solidFill>
                    <a:srgbClr val="FFFFFF"/>
                  </a:solidFill>
                  <a:latin typeface="Calibri"/>
                  <a:cs typeface="Calibri"/>
                </a:rPr>
                <a:t>e</a:t>
              </a:r>
              <a:r>
                <a:rPr lang="en-US" sz="900" b="1" spc="-5" dirty="0">
                  <a:solidFill>
                    <a:srgbClr val="FFFFFF"/>
                  </a:solidFill>
                  <a:latin typeface="Calibri"/>
                  <a:cs typeface="Calibri"/>
                </a:rPr>
                <a:t>p </a:t>
              </a:r>
              <a:r>
                <a:rPr lang="en-US" sz="900" b="1" spc="-10" dirty="0">
                  <a:solidFill>
                    <a:srgbClr val="FFFFFF"/>
                  </a:solidFill>
                  <a:latin typeface="Calibri"/>
                  <a:cs typeface="Calibri"/>
                </a:rPr>
                <a:t>2</a:t>
              </a:r>
              <a:r>
                <a:rPr lang="en-US" sz="900" b="1" spc="-5" dirty="0">
                  <a:solidFill>
                    <a:srgbClr val="FFFFFF"/>
                  </a:solidFill>
                  <a:latin typeface="Calibri"/>
                  <a:cs typeface="Calibri"/>
                </a:rPr>
                <a:t>: Establish iteration goal by selecting drivers</a:t>
              </a:r>
              <a:endParaRPr lang="en-US" sz="900" dirty="0">
                <a:latin typeface="Calibri"/>
                <a:cs typeface="Calibri"/>
              </a:endParaRPr>
            </a:p>
          </p:txBody>
        </p:sp>
        <p:sp>
          <p:nvSpPr>
            <p:cNvPr id="106" name="object 106"/>
            <p:cNvSpPr txBox="1"/>
            <p:nvPr/>
          </p:nvSpPr>
          <p:spPr>
            <a:xfrm>
              <a:off x="3583084" y="3291826"/>
              <a:ext cx="317563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3:</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mo</a:t>
              </a:r>
              <a:r>
                <a:rPr sz="900" b="1" dirty="0">
                  <a:solidFill>
                    <a:srgbClr val="FFFFFF"/>
                  </a:solidFill>
                  <a:latin typeface="Calibri"/>
                  <a:cs typeface="Calibri"/>
                </a:rPr>
                <a:t>re 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a:t>
              </a:r>
              <a:r>
                <a:rPr sz="900" b="1" spc="1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sz="900" b="1" spc="-5" dirty="0">
                  <a:solidFill>
                    <a:srgbClr val="FFFFFF"/>
                  </a:solidFill>
                  <a:latin typeface="Calibri"/>
                  <a:cs typeface="Calibri"/>
                </a:rPr>
                <a:t>s</a:t>
              </a:r>
              <a:r>
                <a:rPr sz="900" b="1" dirty="0">
                  <a:solidFill>
                    <a:srgbClr val="FFFFFF"/>
                  </a:solidFill>
                  <a:latin typeface="Calibri"/>
                  <a:cs typeface="Calibri"/>
                </a:rPr>
                <a:t>y</a:t>
              </a:r>
              <a:r>
                <a:rPr sz="900" b="1" spc="-5" dirty="0">
                  <a:solidFill>
                    <a:srgbClr val="FFFFFF"/>
                  </a:solidFill>
                  <a:latin typeface="Calibri"/>
                  <a:cs typeface="Calibri"/>
                </a:rPr>
                <a:t>s</a:t>
              </a:r>
              <a:r>
                <a:rPr sz="900" b="1" dirty="0">
                  <a:solidFill>
                    <a:srgbClr val="FFFFFF"/>
                  </a:solidFill>
                  <a:latin typeface="Calibri"/>
                  <a:cs typeface="Calibri"/>
                </a:rPr>
                <a:t>tem</a:t>
              </a:r>
              <a:r>
                <a:rPr sz="900" b="1" spc="-15" dirty="0">
                  <a:solidFill>
                    <a:srgbClr val="FFFFFF"/>
                  </a:solidFill>
                  <a:latin typeface="Calibri"/>
                  <a:cs typeface="Calibri"/>
                </a:rPr>
                <a:t> </a:t>
              </a:r>
              <a:r>
                <a:rPr sz="900" b="1" spc="-5" dirty="0">
                  <a:solidFill>
                    <a:srgbClr val="FFFFFF"/>
                  </a:solidFill>
                  <a:latin typeface="Calibri"/>
                  <a:cs typeface="Calibri"/>
                </a:rPr>
                <a:t>to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o</a:t>
              </a:r>
              <a:r>
                <a:rPr sz="900" b="1" spc="-5" dirty="0">
                  <a:solidFill>
                    <a:srgbClr val="FFFFFF"/>
                  </a:solidFill>
                  <a:latin typeface="Calibri"/>
                  <a:cs typeface="Calibri"/>
                </a:rPr>
                <a:t>mp</a:t>
              </a:r>
              <a:r>
                <a:rPr sz="900" b="1" spc="-10" dirty="0">
                  <a:solidFill>
                    <a:srgbClr val="FFFFFF"/>
                  </a:solidFill>
                  <a:latin typeface="Calibri"/>
                  <a:cs typeface="Calibri"/>
                </a:rPr>
                <a:t>o</a:t>
              </a:r>
              <a:r>
                <a:rPr sz="900" b="1" spc="-5" dirty="0">
                  <a:solidFill>
                    <a:srgbClr val="FFFFFF"/>
                  </a:solidFill>
                  <a:latin typeface="Calibri"/>
                  <a:cs typeface="Calibri"/>
                </a:rPr>
                <a:t>s</a:t>
              </a:r>
              <a:r>
                <a:rPr sz="900" b="1" dirty="0">
                  <a:solidFill>
                    <a:srgbClr val="FFFFFF"/>
                  </a:solidFill>
                  <a:latin typeface="Calibri"/>
                  <a:cs typeface="Calibri"/>
                </a:rPr>
                <a:t>e</a:t>
              </a:r>
              <a:endParaRPr sz="900">
                <a:latin typeface="Calibri"/>
                <a:cs typeface="Calibri"/>
              </a:endParaRPr>
            </a:p>
          </p:txBody>
        </p:sp>
        <p:sp>
          <p:nvSpPr>
            <p:cNvPr id="107" name="object 107"/>
            <p:cNvSpPr txBox="1"/>
            <p:nvPr/>
          </p:nvSpPr>
          <p:spPr>
            <a:xfrm>
              <a:off x="3576987" y="3789298"/>
              <a:ext cx="3188335" cy="276999"/>
            </a:xfrm>
            <a:prstGeom prst="rect">
              <a:avLst/>
            </a:prstGeom>
          </p:spPr>
          <p:txBody>
            <a:bodyPr vert="horz" wrap="square" lIns="0" tIns="0" rIns="0" bIns="0" rtlCol="0">
              <a:spAutoFit/>
            </a:bodyPr>
            <a:lstStyle/>
            <a:p>
              <a:pPr marL="963294" marR="5080" indent="-95123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4</a:t>
              </a:r>
              <a:r>
                <a:rPr sz="900" b="1" spc="-5" dirty="0">
                  <a:solidFill>
                    <a:srgbClr val="FFFFFF"/>
                  </a:solidFill>
                  <a:latin typeface="Calibri"/>
                  <a:cs typeface="Calibri"/>
                </a:rPr>
                <a:t>:</a:t>
              </a:r>
              <a:r>
                <a:rPr sz="900" b="1" spc="-10" dirty="0">
                  <a:solidFill>
                    <a:srgbClr val="FFFFFF"/>
                  </a:solidFill>
                  <a:latin typeface="Calibri"/>
                  <a:cs typeface="Calibri"/>
                </a:rPr>
                <a:t> </a:t>
              </a:r>
              <a:r>
                <a:rPr sz="900" b="1" dirty="0">
                  <a:solidFill>
                    <a:srgbClr val="FFFFFF"/>
                  </a:solidFill>
                  <a:latin typeface="Calibri"/>
                  <a:cs typeface="Calibri"/>
                </a:rPr>
                <a:t>C</a:t>
              </a:r>
              <a:r>
                <a:rPr sz="900" b="1" spc="-10" dirty="0">
                  <a:solidFill>
                    <a:srgbClr val="FFFFFF"/>
                  </a:solidFill>
                  <a:latin typeface="Calibri"/>
                  <a:cs typeface="Calibri"/>
                </a:rPr>
                <a:t>hoo</a:t>
              </a:r>
              <a:r>
                <a:rPr sz="900" b="1" spc="-5" dirty="0">
                  <a:solidFill>
                    <a:srgbClr val="FFFFFF"/>
                  </a:solidFill>
                  <a:latin typeface="Calibri"/>
                  <a:cs typeface="Calibri"/>
                </a:rPr>
                <a:t>s</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on</a:t>
              </a:r>
              <a:r>
                <a:rPr sz="900" b="1" dirty="0">
                  <a:solidFill>
                    <a:srgbClr val="FFFFFF"/>
                  </a:solidFill>
                  <a:latin typeface="Calibri"/>
                  <a:cs typeface="Calibri"/>
                </a:rPr>
                <a:t>e </a:t>
              </a:r>
              <a:r>
                <a:rPr sz="900" b="1" spc="-10" dirty="0">
                  <a:solidFill>
                    <a:srgbClr val="FFFFFF"/>
                  </a:solidFill>
                  <a:latin typeface="Calibri"/>
                  <a:cs typeface="Calibri"/>
                </a:rPr>
                <a:t>o</a:t>
              </a:r>
              <a:r>
                <a:rPr sz="900" b="1" dirty="0">
                  <a:solidFill>
                    <a:srgbClr val="FFFFFF"/>
                  </a:solidFill>
                  <a:latin typeface="Calibri"/>
                  <a:cs typeface="Calibri"/>
                </a:rPr>
                <a:t>r</a:t>
              </a:r>
              <a:r>
                <a:rPr sz="900" b="1" spc="15" dirty="0">
                  <a:solidFill>
                    <a:srgbClr val="FFFFFF"/>
                  </a:solidFill>
                  <a:latin typeface="Calibri"/>
                  <a:cs typeface="Calibri"/>
                </a:rPr>
                <a:t> </a:t>
              </a:r>
              <a:r>
                <a:rPr sz="900" b="1" spc="-5" dirty="0">
                  <a:solidFill>
                    <a:srgbClr val="FFFFFF"/>
                  </a:solidFill>
                  <a:latin typeface="Calibri"/>
                  <a:cs typeface="Calibri"/>
                </a:rPr>
                <a:t>m</a:t>
              </a:r>
              <a:r>
                <a:rPr sz="900" b="1" spc="-10" dirty="0">
                  <a:solidFill>
                    <a:srgbClr val="FFFFFF"/>
                  </a:solidFill>
                  <a:latin typeface="Calibri"/>
                  <a:cs typeface="Calibri"/>
                </a:rPr>
                <a:t>o</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5" dirty="0">
                  <a:solidFill>
                    <a:srgbClr val="FFFFFF"/>
                  </a:solidFill>
                  <a:latin typeface="Calibri"/>
                  <a:cs typeface="Calibri"/>
                </a:rPr>
                <a:t>c</a:t>
              </a:r>
              <a:r>
                <a:rPr sz="900" b="1" spc="-10" dirty="0">
                  <a:solidFill>
                    <a:srgbClr val="FFFFFF"/>
                  </a:solidFill>
                  <a:latin typeface="Calibri"/>
                  <a:cs typeface="Calibri"/>
                </a:rPr>
                <a:t>on</a:t>
              </a:r>
              <a:r>
                <a:rPr sz="900" b="1" spc="-5" dirty="0">
                  <a:solidFill>
                    <a:srgbClr val="FFFFFF"/>
                  </a:solidFill>
                  <a:latin typeface="Calibri"/>
                  <a:cs typeface="Calibri"/>
                </a:rPr>
                <a:t>c</a:t>
              </a:r>
              <a:r>
                <a:rPr sz="900" b="1" dirty="0">
                  <a:solidFill>
                    <a:srgbClr val="FFFFFF"/>
                  </a:solidFill>
                  <a:latin typeface="Calibri"/>
                  <a:cs typeface="Calibri"/>
                </a:rPr>
                <a:t>e</a:t>
              </a:r>
              <a:r>
                <a:rPr sz="900" b="1" spc="-10" dirty="0">
                  <a:solidFill>
                    <a:srgbClr val="FFFFFF"/>
                  </a:solidFill>
                  <a:latin typeface="Calibri"/>
                  <a:cs typeface="Calibri"/>
                </a:rPr>
                <a:t>p</a:t>
              </a:r>
              <a:r>
                <a:rPr sz="900" b="1" spc="-5" dirty="0">
                  <a:solidFill>
                    <a:srgbClr val="FFFFFF"/>
                  </a:solidFill>
                  <a:latin typeface="Calibri"/>
                  <a:cs typeface="Calibri"/>
                </a:rPr>
                <a:t>ts</a:t>
              </a:r>
              <a:r>
                <a:rPr sz="900" b="1" spc="2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5" dirty="0">
                  <a:solidFill>
                    <a:srgbClr val="FFFFFF"/>
                  </a:solidFill>
                  <a:latin typeface="Calibri"/>
                  <a:cs typeface="Calibri"/>
                </a:rPr>
                <a:t>s</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a:t>
              </a:r>
              <a:r>
                <a:rPr sz="900" b="1" spc="-5" dirty="0">
                  <a:solidFill>
                    <a:srgbClr val="FFFFFF"/>
                  </a:solidFill>
                  <a:latin typeface="Calibri"/>
                  <a:cs typeface="Calibri"/>
                </a:rPr>
                <a:t>s</a:t>
              </a:r>
              <a:r>
                <a:rPr sz="900" b="1" dirty="0">
                  <a:solidFill>
                    <a:srgbClr val="FFFFFF"/>
                  </a:solidFill>
                  <a:latin typeface="Calibri"/>
                  <a:cs typeface="Calibri"/>
                </a:rPr>
                <a:t>f</a:t>
              </a:r>
              <a:r>
                <a:rPr sz="900" b="1" spc="-5" dirty="0">
                  <a:solidFill>
                    <a:srgbClr val="FFFFFF"/>
                  </a:solidFill>
                  <a:latin typeface="Calibri"/>
                  <a:cs typeface="Calibri"/>
                </a:rPr>
                <a:t>y</a:t>
              </a:r>
              <a:r>
                <a:rPr sz="900" b="1" spc="5" dirty="0">
                  <a:solidFill>
                    <a:srgbClr val="FFFFFF"/>
                  </a:solidFill>
                  <a:latin typeface="Calibri"/>
                  <a:cs typeface="Calibri"/>
                </a:rPr>
                <a:t> </a:t>
              </a:r>
              <a:r>
                <a:rPr sz="900" b="1" spc="-5" dirty="0">
                  <a:solidFill>
                    <a:srgbClr val="FFFFFF"/>
                  </a:solidFill>
                  <a:latin typeface="Calibri"/>
                  <a:cs typeface="Calibri"/>
                </a:rPr>
                <a:t>t</a:t>
              </a:r>
              <a:r>
                <a:rPr sz="900" b="1" spc="-10" dirty="0">
                  <a:solidFill>
                    <a:srgbClr val="FFFFFF"/>
                  </a:solidFill>
                  <a:latin typeface="Calibri"/>
                  <a:cs typeface="Calibri"/>
                </a:rPr>
                <a:t>h</a:t>
              </a:r>
              <a:r>
                <a:rPr sz="900" b="1" dirty="0">
                  <a:solidFill>
                    <a:srgbClr val="FFFFFF"/>
                  </a:solidFill>
                  <a:latin typeface="Calibri"/>
                  <a:cs typeface="Calibri"/>
                </a:rPr>
                <a:t>e </a:t>
              </a:r>
              <a:r>
                <a:rPr lang="en-US" sz="900" b="1" dirty="0" smtClean="0">
                  <a:solidFill>
                    <a:srgbClr val="FFFFFF"/>
                  </a:solidFill>
                  <a:latin typeface="Calibri"/>
                  <a:cs typeface="Calibri"/>
                </a:rPr>
                <a:t>selected drivers</a:t>
              </a:r>
              <a:endParaRPr sz="900" dirty="0">
                <a:latin typeface="Calibri"/>
                <a:cs typeface="Calibri"/>
              </a:endParaRPr>
            </a:p>
          </p:txBody>
        </p:sp>
        <p:sp>
          <p:nvSpPr>
            <p:cNvPr id="108" name="object 108"/>
            <p:cNvSpPr txBox="1"/>
            <p:nvPr/>
          </p:nvSpPr>
          <p:spPr>
            <a:xfrm>
              <a:off x="3477959" y="4355351"/>
              <a:ext cx="3387090" cy="276860"/>
            </a:xfrm>
            <a:prstGeom prst="rect">
              <a:avLst/>
            </a:prstGeom>
          </p:spPr>
          <p:txBody>
            <a:bodyPr vert="horz" wrap="square" lIns="0" tIns="0" rIns="0" bIns="0" rtlCol="0">
              <a:spAutoFit/>
            </a:bodyPr>
            <a:lstStyle/>
            <a:p>
              <a:pPr marL="1292860" marR="5080" indent="-1280160">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5:</a:t>
              </a:r>
              <a:r>
                <a:rPr sz="900" b="1" spc="-10" dirty="0">
                  <a:solidFill>
                    <a:srgbClr val="FFFFFF"/>
                  </a:solidFill>
                  <a:latin typeface="Calibri"/>
                  <a:cs typeface="Calibri"/>
                </a:rPr>
                <a:t> </a:t>
              </a:r>
              <a:r>
                <a:rPr sz="900" b="1" spc="-5" dirty="0">
                  <a:solidFill>
                    <a:srgbClr val="FFFFFF"/>
                  </a:solidFill>
                  <a:latin typeface="Calibri"/>
                  <a:cs typeface="Calibri"/>
                </a:rPr>
                <a:t>I</a:t>
              </a:r>
              <a:r>
                <a:rPr sz="900" b="1" spc="-10" dirty="0">
                  <a:solidFill>
                    <a:srgbClr val="FFFFFF"/>
                  </a:solidFill>
                  <a:latin typeface="Calibri"/>
                  <a:cs typeface="Calibri"/>
                </a:rPr>
                <a:t>n</a:t>
              </a:r>
              <a:r>
                <a:rPr sz="900" b="1" spc="-5" dirty="0">
                  <a:solidFill>
                    <a:srgbClr val="FFFFFF"/>
                  </a:solidFill>
                  <a:latin typeface="Calibri"/>
                  <a:cs typeface="Calibri"/>
                </a:rPr>
                <a:t>st</a:t>
              </a:r>
              <a:r>
                <a:rPr sz="900" b="1" spc="-10" dirty="0">
                  <a:solidFill>
                    <a:srgbClr val="FFFFFF"/>
                  </a:solidFill>
                  <a:latin typeface="Calibri"/>
                  <a:cs typeface="Calibri"/>
                </a:rPr>
                <a:t>an</a:t>
              </a:r>
              <a:r>
                <a:rPr sz="900" b="1" spc="-5" dirty="0">
                  <a:solidFill>
                    <a:srgbClr val="FFFFFF"/>
                  </a:solidFill>
                  <a:latin typeface="Calibri"/>
                  <a:cs typeface="Calibri"/>
                </a:rPr>
                <a:t>t</a:t>
              </a:r>
              <a:r>
                <a:rPr sz="900" b="1" spc="-10" dirty="0">
                  <a:solidFill>
                    <a:srgbClr val="FFFFFF"/>
                  </a:solidFill>
                  <a:latin typeface="Calibri"/>
                  <a:cs typeface="Calibri"/>
                </a:rPr>
                <a:t>ia</a:t>
              </a:r>
              <a:r>
                <a:rPr sz="900" b="1" dirty="0">
                  <a:solidFill>
                    <a:srgbClr val="FFFFFF"/>
                  </a:solidFill>
                  <a:latin typeface="Calibri"/>
                  <a:cs typeface="Calibri"/>
                </a:rPr>
                <a:t>te</a:t>
              </a:r>
              <a:r>
                <a:rPr sz="900" b="1" spc="3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a:t>
              </a:r>
              <a:r>
                <a:rPr sz="900" b="1" spc="-10" dirty="0">
                  <a:solidFill>
                    <a:srgbClr val="FFFFFF"/>
                  </a:solidFill>
                  <a:latin typeface="Calibri"/>
                  <a:cs typeface="Calibri"/>
                </a:rPr>
                <a:t>a</a:t>
              </a:r>
              <a:r>
                <a:rPr sz="900" b="1" spc="-5" dirty="0">
                  <a:solidFill>
                    <a:srgbClr val="FFFFFF"/>
                  </a:solidFill>
                  <a:latin typeface="Calibri"/>
                  <a:cs typeface="Calibri"/>
                </a:rPr>
                <a:t>l</a:t>
              </a:r>
              <a:r>
                <a:rPr sz="900" b="1" spc="30" dirty="0">
                  <a:solidFill>
                    <a:srgbClr val="FFFFFF"/>
                  </a:solidFill>
                  <a:latin typeface="Calibri"/>
                  <a:cs typeface="Calibri"/>
                </a:rPr>
                <a:t> </a:t>
              </a:r>
              <a:r>
                <a:rPr sz="900" b="1" dirty="0">
                  <a:solidFill>
                    <a:srgbClr val="FFFFFF"/>
                  </a:solidFill>
                  <a:latin typeface="Calibri"/>
                  <a:cs typeface="Calibri"/>
                </a:rPr>
                <a:t>e</a:t>
              </a:r>
              <a:r>
                <a:rPr sz="900" b="1" spc="-10" dirty="0">
                  <a:solidFill>
                    <a:srgbClr val="FFFFFF"/>
                  </a:solidFill>
                  <a:latin typeface="Calibri"/>
                  <a:cs typeface="Calibri"/>
                </a:rPr>
                <a:t>l</a:t>
              </a:r>
              <a:r>
                <a:rPr sz="900" b="1" dirty="0">
                  <a:solidFill>
                    <a:srgbClr val="FFFFFF"/>
                  </a:solidFill>
                  <a:latin typeface="Calibri"/>
                  <a:cs typeface="Calibri"/>
                </a:rPr>
                <a:t>e</a:t>
              </a:r>
              <a:r>
                <a:rPr sz="900" b="1" spc="-5" dirty="0">
                  <a:solidFill>
                    <a:srgbClr val="FFFFFF"/>
                  </a:solidFill>
                  <a:latin typeface="Calibri"/>
                  <a:cs typeface="Calibri"/>
                </a:rPr>
                <a:t>m</a:t>
              </a:r>
              <a:r>
                <a:rPr sz="900" b="1" dirty="0">
                  <a:solidFill>
                    <a:srgbClr val="FFFFFF"/>
                  </a:solidFill>
                  <a:latin typeface="Calibri"/>
                  <a:cs typeface="Calibri"/>
                </a:rPr>
                <a:t>e</a:t>
              </a:r>
              <a:r>
                <a:rPr sz="900" b="1" spc="-10" dirty="0">
                  <a:solidFill>
                    <a:srgbClr val="FFFFFF"/>
                  </a:solidFill>
                  <a:latin typeface="Calibri"/>
                  <a:cs typeface="Calibri"/>
                </a:rPr>
                <a:t>n</a:t>
              </a:r>
              <a:r>
                <a:rPr sz="900" b="1" spc="-5" dirty="0">
                  <a:solidFill>
                    <a:srgbClr val="FFFFFF"/>
                  </a:solidFill>
                  <a:latin typeface="Calibri"/>
                  <a:cs typeface="Calibri"/>
                </a:rPr>
                <a:t>ts,</a:t>
              </a:r>
              <a:r>
                <a:rPr sz="900" b="1" spc="5" dirty="0">
                  <a:solidFill>
                    <a:srgbClr val="FFFFFF"/>
                  </a:solidFill>
                  <a:latin typeface="Calibri"/>
                  <a:cs typeface="Calibri"/>
                </a:rPr>
                <a:t> </a:t>
              </a:r>
              <a:r>
                <a:rPr sz="900" b="1" spc="-10" dirty="0">
                  <a:solidFill>
                    <a:srgbClr val="FFFFFF"/>
                  </a:solidFill>
                  <a:latin typeface="Calibri"/>
                  <a:cs typeface="Calibri"/>
                </a:rPr>
                <a:t>allo</a:t>
              </a:r>
              <a:r>
                <a:rPr sz="900" b="1" spc="-5" dirty="0">
                  <a:solidFill>
                    <a:srgbClr val="FFFFFF"/>
                  </a:solidFill>
                  <a:latin typeface="Calibri"/>
                  <a:cs typeface="Calibri"/>
                </a:rPr>
                <a:t>c</a:t>
              </a:r>
              <a:r>
                <a:rPr sz="900" b="1" spc="-10" dirty="0">
                  <a:solidFill>
                    <a:srgbClr val="FFFFFF"/>
                  </a:solidFill>
                  <a:latin typeface="Calibri"/>
                  <a:cs typeface="Calibri"/>
                </a:rPr>
                <a:t>a</a:t>
              </a:r>
              <a:r>
                <a:rPr sz="900" b="1" dirty="0">
                  <a:solidFill>
                    <a:srgbClr val="FFFFFF"/>
                  </a:solidFill>
                  <a:latin typeface="Calibri"/>
                  <a:cs typeface="Calibri"/>
                </a:rPr>
                <a:t>te</a:t>
              </a:r>
              <a:r>
                <a:rPr sz="900" b="1" spc="3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s</a:t>
              </a:r>
              <a:r>
                <a:rPr sz="900" b="1" spc="-10" dirty="0">
                  <a:solidFill>
                    <a:srgbClr val="FFFFFF"/>
                  </a:solidFill>
                  <a:latin typeface="Calibri"/>
                  <a:cs typeface="Calibri"/>
                </a:rPr>
                <a:t>pon</a:t>
              </a:r>
              <a:r>
                <a:rPr sz="900" b="1" spc="-5" dirty="0">
                  <a:solidFill>
                    <a:srgbClr val="FFFFFF"/>
                  </a:solidFill>
                  <a:latin typeface="Calibri"/>
                  <a:cs typeface="Calibri"/>
                </a:rPr>
                <a:t>s</a:t>
              </a:r>
              <a:r>
                <a:rPr sz="900" b="1" spc="-10" dirty="0">
                  <a:solidFill>
                    <a:srgbClr val="FFFFFF"/>
                  </a:solidFill>
                  <a:latin typeface="Calibri"/>
                  <a:cs typeface="Calibri"/>
                </a:rPr>
                <a:t>ibili</a:t>
              </a:r>
              <a:r>
                <a:rPr sz="900" b="1" spc="0" dirty="0">
                  <a:solidFill>
                    <a:srgbClr val="FFFFFF"/>
                  </a:solidFill>
                  <a:latin typeface="Calibri"/>
                  <a:cs typeface="Calibri"/>
                </a:rPr>
                <a:t>t</a:t>
              </a:r>
              <a:r>
                <a:rPr sz="900" b="1" spc="-10" dirty="0">
                  <a:solidFill>
                    <a:srgbClr val="FFFFFF"/>
                  </a:solidFill>
                  <a:latin typeface="Calibri"/>
                  <a:cs typeface="Calibri"/>
                </a:rPr>
                <a:t>i</a:t>
              </a:r>
              <a:r>
                <a:rPr sz="900" b="1" dirty="0">
                  <a:solidFill>
                    <a:srgbClr val="FFFFFF"/>
                  </a:solidFill>
                  <a:latin typeface="Calibri"/>
                  <a:cs typeface="Calibri"/>
                </a:rPr>
                <a:t>e</a:t>
              </a:r>
              <a:r>
                <a:rPr sz="900" b="1" spc="-5" dirty="0">
                  <a:solidFill>
                    <a:srgbClr val="FFFFFF"/>
                  </a:solidFill>
                  <a:latin typeface="Calibri"/>
                  <a:cs typeface="Calibri"/>
                </a:rPr>
                <a:t>s</a:t>
              </a:r>
              <a:r>
                <a:rPr sz="900" b="1" spc="6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ef</a:t>
              </a:r>
              <a:r>
                <a:rPr sz="900" b="1" spc="-10" dirty="0">
                  <a:solidFill>
                    <a:srgbClr val="FFFFFF"/>
                  </a:solidFill>
                  <a:latin typeface="Calibri"/>
                  <a:cs typeface="Calibri"/>
                </a:rPr>
                <a:t>in</a:t>
              </a:r>
              <a:r>
                <a:rPr sz="900" b="1" dirty="0">
                  <a:solidFill>
                    <a:srgbClr val="FFFFFF"/>
                  </a:solidFill>
                  <a:latin typeface="Calibri"/>
                  <a:cs typeface="Calibri"/>
                </a:rPr>
                <a:t>e</a:t>
              </a:r>
              <a:r>
                <a:rPr sz="900" b="1" spc="15" dirty="0">
                  <a:solidFill>
                    <a:srgbClr val="FFFFFF"/>
                  </a:solidFill>
                  <a:latin typeface="Calibri"/>
                  <a:cs typeface="Calibri"/>
                </a:rPr>
                <a:t> </a:t>
              </a:r>
              <a:r>
                <a:rPr sz="900" b="1" spc="-10" dirty="0">
                  <a:solidFill>
                    <a:srgbClr val="FFFFFF"/>
                  </a:solidFill>
                  <a:latin typeface="Calibri"/>
                  <a:cs typeface="Calibri"/>
                </a:rPr>
                <a:t>in</a:t>
              </a:r>
              <a:r>
                <a:rPr sz="900" b="1" spc="-5" dirty="0">
                  <a:solidFill>
                    <a:srgbClr val="FFFFFF"/>
                  </a:solidFill>
                  <a:latin typeface="Calibri"/>
                  <a:cs typeface="Calibri"/>
                </a:rPr>
                <a:t>t</a:t>
              </a:r>
              <a:r>
                <a:rPr sz="900" b="1" dirty="0">
                  <a:solidFill>
                    <a:srgbClr val="FFFFFF"/>
                  </a:solidFill>
                  <a:latin typeface="Calibri"/>
                  <a:cs typeface="Calibri"/>
                </a:rPr>
                <a:t>erf</a:t>
              </a:r>
              <a:r>
                <a:rPr sz="900" b="1" spc="-10" dirty="0">
                  <a:solidFill>
                    <a:srgbClr val="FFFFFF"/>
                  </a:solidFill>
                  <a:latin typeface="Calibri"/>
                  <a:cs typeface="Calibri"/>
                </a:rPr>
                <a:t>a</a:t>
              </a:r>
              <a:r>
                <a:rPr sz="900" b="1" spc="-5" dirty="0">
                  <a:solidFill>
                    <a:srgbClr val="FFFFFF"/>
                  </a:solidFill>
                  <a:latin typeface="Calibri"/>
                  <a:cs typeface="Calibri"/>
                </a:rPr>
                <a:t>c</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109" name="object 109"/>
            <p:cNvSpPr txBox="1"/>
            <p:nvPr/>
          </p:nvSpPr>
          <p:spPr>
            <a:xfrm>
              <a:off x="4006787" y="4989984"/>
              <a:ext cx="2328545" cy="139700"/>
            </a:xfrm>
            <a:prstGeom prst="rect">
              <a:avLst/>
            </a:prstGeom>
          </p:spPr>
          <p:txBody>
            <a:bodyPr vert="horz" wrap="square" lIns="0" tIns="0" rIns="0" bIns="0" rtlCol="0">
              <a:spAutoFit/>
            </a:bodyPr>
            <a:lstStyle/>
            <a:p>
              <a:pPr marL="12700">
                <a:lnSpc>
                  <a:spcPct val="100000"/>
                </a:lnSpc>
              </a:pPr>
              <a:r>
                <a:rPr sz="900" b="1" spc="-15" dirty="0">
                  <a:solidFill>
                    <a:srgbClr val="FFFFFF"/>
                  </a:solidFill>
                  <a:latin typeface="Calibri"/>
                  <a:cs typeface="Calibri"/>
                </a:rPr>
                <a:t>S</a:t>
              </a:r>
              <a:r>
                <a:rPr sz="900" b="1" spc="-5" dirty="0">
                  <a:solidFill>
                    <a:srgbClr val="FFFFFF"/>
                  </a:solidFill>
                  <a:latin typeface="Calibri"/>
                  <a:cs typeface="Calibri"/>
                </a:rPr>
                <a:t>t</a:t>
              </a:r>
              <a:r>
                <a:rPr sz="900" b="1" dirty="0">
                  <a:solidFill>
                    <a:srgbClr val="FFFFFF"/>
                  </a:solidFill>
                  <a:latin typeface="Calibri"/>
                  <a:cs typeface="Calibri"/>
                </a:rPr>
                <a:t>e</a:t>
              </a:r>
              <a:r>
                <a:rPr sz="900" b="1" spc="-5" dirty="0">
                  <a:solidFill>
                    <a:srgbClr val="FFFFFF"/>
                  </a:solidFill>
                  <a:latin typeface="Calibri"/>
                  <a:cs typeface="Calibri"/>
                </a:rPr>
                <a:t>p </a:t>
              </a:r>
              <a:r>
                <a:rPr sz="900" b="1" spc="-10" dirty="0">
                  <a:solidFill>
                    <a:srgbClr val="FFFFFF"/>
                  </a:solidFill>
                  <a:latin typeface="Calibri"/>
                  <a:cs typeface="Calibri"/>
                </a:rPr>
                <a:t>6</a:t>
              </a:r>
              <a:r>
                <a:rPr sz="900" b="1" spc="-5" dirty="0">
                  <a:solidFill>
                    <a:srgbClr val="FFFFFF"/>
                  </a:solidFill>
                  <a:latin typeface="Calibri"/>
                  <a:cs typeface="Calibri"/>
                </a:rPr>
                <a:t>:</a:t>
              </a:r>
              <a:r>
                <a:rPr sz="900" b="1" spc="-10" dirty="0">
                  <a:solidFill>
                    <a:srgbClr val="FFFFFF"/>
                  </a:solidFill>
                  <a:latin typeface="Calibri"/>
                  <a:cs typeface="Calibri"/>
                </a:rPr>
                <a:t> </a:t>
              </a:r>
              <a:r>
                <a:rPr sz="900" b="1" spc="-15" dirty="0">
                  <a:solidFill>
                    <a:srgbClr val="FFFFFF"/>
                  </a:solidFill>
                  <a:latin typeface="Calibri"/>
                  <a:cs typeface="Calibri"/>
                </a:rPr>
                <a:t>S</a:t>
              </a:r>
              <a:r>
                <a:rPr sz="900" b="1" spc="-5" dirty="0">
                  <a:solidFill>
                    <a:srgbClr val="FFFFFF"/>
                  </a:solidFill>
                  <a:latin typeface="Calibri"/>
                  <a:cs typeface="Calibri"/>
                </a:rPr>
                <a:t>k</a:t>
              </a:r>
              <a:r>
                <a:rPr sz="900" b="1" dirty="0">
                  <a:solidFill>
                    <a:srgbClr val="FFFFFF"/>
                  </a:solidFill>
                  <a:latin typeface="Calibri"/>
                  <a:cs typeface="Calibri"/>
                </a:rPr>
                <a:t>e</a:t>
              </a:r>
              <a:r>
                <a:rPr sz="900" b="1" spc="-5" dirty="0">
                  <a:solidFill>
                    <a:srgbClr val="FFFFFF"/>
                  </a:solidFill>
                  <a:latin typeface="Calibri"/>
                  <a:cs typeface="Calibri"/>
                </a:rPr>
                <a:t>tch</a:t>
              </a:r>
              <a:r>
                <a:rPr sz="900" b="1" spc="5" dirty="0">
                  <a:solidFill>
                    <a:srgbClr val="FFFFFF"/>
                  </a:solidFill>
                  <a:latin typeface="Calibri"/>
                  <a:cs typeface="Calibri"/>
                </a:rPr>
                <a:t> </a:t>
              </a:r>
              <a:r>
                <a:rPr sz="900" b="1" spc="-10" dirty="0">
                  <a:solidFill>
                    <a:srgbClr val="FFFFFF"/>
                  </a:solidFill>
                  <a:latin typeface="Calibri"/>
                  <a:cs typeface="Calibri"/>
                </a:rPr>
                <a:t>vi</a:t>
              </a:r>
              <a:r>
                <a:rPr sz="900" b="1" dirty="0">
                  <a:solidFill>
                    <a:srgbClr val="FFFFFF"/>
                  </a:solidFill>
                  <a:latin typeface="Calibri"/>
                  <a:cs typeface="Calibri"/>
                </a:rPr>
                <a:t>ew</a:t>
              </a:r>
              <a:r>
                <a:rPr sz="900" b="1" spc="-5" dirty="0">
                  <a:solidFill>
                    <a:srgbClr val="FFFFFF"/>
                  </a:solidFill>
                  <a:latin typeface="Calibri"/>
                  <a:cs typeface="Calibri"/>
                </a:rPr>
                <a:t>s</a:t>
              </a:r>
              <a:r>
                <a:rPr sz="900" b="1" spc="10"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5" dirty="0">
                  <a:solidFill>
                    <a:srgbClr val="FFFFFF"/>
                  </a:solidFill>
                  <a:latin typeface="Calibri"/>
                  <a:cs typeface="Calibri"/>
                </a:rPr>
                <a:t>c</a:t>
              </a:r>
              <a:r>
                <a:rPr sz="900" b="1" spc="-10" dirty="0">
                  <a:solidFill>
                    <a:srgbClr val="FFFFFF"/>
                  </a:solidFill>
                  <a:latin typeface="Calibri"/>
                  <a:cs typeface="Calibri"/>
                </a:rPr>
                <a:t>o</a:t>
              </a:r>
              <a:r>
                <a:rPr sz="900" b="1" dirty="0">
                  <a:solidFill>
                    <a:srgbClr val="FFFFFF"/>
                  </a:solidFill>
                  <a:latin typeface="Calibri"/>
                  <a:cs typeface="Calibri"/>
                </a:rPr>
                <a:t>r</a:t>
              </a:r>
              <a:r>
                <a:rPr sz="900" b="1" spc="-5" dirty="0">
                  <a:solidFill>
                    <a:srgbClr val="FFFFFF"/>
                  </a:solidFill>
                  <a:latin typeface="Calibri"/>
                  <a:cs typeface="Calibri"/>
                </a:rPr>
                <a:t>d</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c</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10" dirty="0">
                  <a:solidFill>
                    <a:srgbClr val="FFFFFF"/>
                  </a:solidFill>
                  <a:latin typeface="Calibri"/>
                  <a:cs typeface="Calibri"/>
                </a:rPr>
                <a:t>ion</a:t>
              </a:r>
              <a:r>
                <a:rPr sz="900" b="1" spc="-5" dirty="0">
                  <a:solidFill>
                    <a:srgbClr val="FFFFFF"/>
                  </a:solidFill>
                  <a:latin typeface="Calibri"/>
                  <a:cs typeface="Calibri"/>
                </a:rPr>
                <a:t>s</a:t>
              </a:r>
              <a:endParaRPr sz="900">
                <a:latin typeface="Calibri"/>
                <a:cs typeface="Calibri"/>
              </a:endParaRPr>
            </a:p>
          </p:txBody>
        </p:sp>
        <p:sp>
          <p:nvSpPr>
            <p:cNvPr id="110" name="object 110"/>
            <p:cNvSpPr txBox="1"/>
            <p:nvPr/>
          </p:nvSpPr>
          <p:spPr>
            <a:xfrm>
              <a:off x="3452019" y="5487458"/>
              <a:ext cx="3438525" cy="276860"/>
            </a:xfrm>
            <a:prstGeom prst="rect">
              <a:avLst/>
            </a:prstGeom>
          </p:spPr>
          <p:txBody>
            <a:bodyPr vert="horz" wrap="square" lIns="0" tIns="0" rIns="0" bIns="0" rtlCol="0">
              <a:spAutoFit/>
            </a:bodyPr>
            <a:lstStyle/>
            <a:p>
              <a:pPr marL="1310640" marR="5080" indent="-1298575">
                <a:lnSpc>
                  <a:spcPct val="100000"/>
                </a:lnSpc>
              </a:pPr>
              <a:r>
                <a:rPr sz="900" b="1" spc="-15" dirty="0">
                  <a:solidFill>
                    <a:srgbClr val="FFFFFF"/>
                  </a:solidFill>
                  <a:latin typeface="Calibri"/>
                  <a:cs typeface="Calibri"/>
                </a:rPr>
                <a:t>S</a:t>
              </a:r>
              <a:r>
                <a:rPr sz="900" b="1" dirty="0">
                  <a:solidFill>
                    <a:srgbClr val="FFFFFF"/>
                  </a:solidFill>
                  <a:latin typeface="Calibri"/>
                  <a:cs typeface="Calibri"/>
                </a:rPr>
                <a:t>te</a:t>
              </a:r>
              <a:r>
                <a:rPr sz="900" b="1" spc="-5" dirty="0">
                  <a:solidFill>
                    <a:srgbClr val="FFFFFF"/>
                  </a:solidFill>
                  <a:latin typeface="Calibri"/>
                  <a:cs typeface="Calibri"/>
                </a:rPr>
                <a:t>p 7:</a:t>
              </a:r>
              <a:r>
                <a:rPr sz="900" b="1" spc="-10" dirty="0">
                  <a:solidFill>
                    <a:srgbClr val="FFFFFF"/>
                  </a:solidFill>
                  <a:latin typeface="Calibri"/>
                  <a:cs typeface="Calibri"/>
                </a:rPr>
                <a:t> </a:t>
              </a:r>
              <a:r>
                <a:rPr sz="900" b="1" dirty="0">
                  <a:solidFill>
                    <a:srgbClr val="FFFFFF"/>
                  </a:solidFill>
                  <a:latin typeface="Calibri"/>
                  <a:cs typeface="Calibri"/>
                </a:rPr>
                <a:t>Perf</a:t>
              </a:r>
              <a:r>
                <a:rPr sz="900" b="1" spc="-10" dirty="0">
                  <a:solidFill>
                    <a:srgbClr val="FFFFFF"/>
                  </a:solidFill>
                  <a:latin typeface="Calibri"/>
                  <a:cs typeface="Calibri"/>
                </a:rPr>
                <a:t>o</a:t>
              </a:r>
              <a:r>
                <a:rPr sz="900" b="1" dirty="0">
                  <a:solidFill>
                    <a:srgbClr val="FFFFFF"/>
                  </a:solidFill>
                  <a:latin typeface="Calibri"/>
                  <a:cs typeface="Calibri"/>
                </a:rPr>
                <a:t>rm </a:t>
              </a:r>
              <a:r>
                <a:rPr sz="900" b="1" spc="-10" dirty="0">
                  <a:solidFill>
                    <a:srgbClr val="FFFFFF"/>
                  </a:solidFill>
                  <a:latin typeface="Calibri"/>
                  <a:cs typeface="Calibri"/>
                </a:rPr>
                <a:t>anal</a:t>
              </a:r>
              <a:r>
                <a:rPr sz="900" b="1" dirty="0">
                  <a:solidFill>
                    <a:srgbClr val="FFFFFF"/>
                  </a:solidFill>
                  <a:latin typeface="Calibri"/>
                  <a:cs typeface="Calibri"/>
                </a:rPr>
                <a:t>y</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s</a:t>
              </a:r>
              <a:r>
                <a:rPr sz="900" b="1" spc="35" dirty="0">
                  <a:solidFill>
                    <a:srgbClr val="FFFFFF"/>
                  </a:solidFill>
                  <a:latin typeface="Calibri"/>
                  <a:cs typeface="Calibri"/>
                </a:rPr>
                <a:t> </a:t>
              </a:r>
              <a:r>
                <a:rPr sz="900" b="1" spc="-10" dirty="0">
                  <a:solidFill>
                    <a:srgbClr val="FFFFFF"/>
                  </a:solidFill>
                  <a:latin typeface="Calibri"/>
                  <a:cs typeface="Calibri"/>
                </a:rPr>
                <a:t>o</a:t>
              </a:r>
              <a:r>
                <a:rPr sz="900" b="1" dirty="0">
                  <a:solidFill>
                    <a:srgbClr val="FFFFFF"/>
                  </a:solidFill>
                  <a:latin typeface="Calibri"/>
                  <a:cs typeface="Calibri"/>
                </a:rPr>
                <a:t>f </a:t>
              </a:r>
              <a:r>
                <a:rPr sz="900" b="1" spc="-5" dirty="0">
                  <a:solidFill>
                    <a:srgbClr val="FFFFFF"/>
                  </a:solidFill>
                  <a:latin typeface="Calibri"/>
                  <a:cs typeface="Calibri"/>
                </a:rPr>
                <a:t>c</a:t>
              </a:r>
              <a:r>
                <a:rPr sz="900" b="1" spc="-10" dirty="0">
                  <a:solidFill>
                    <a:srgbClr val="FFFFFF"/>
                  </a:solidFill>
                  <a:latin typeface="Calibri"/>
                  <a:cs typeface="Calibri"/>
                </a:rPr>
                <a:t>u</a:t>
              </a:r>
              <a:r>
                <a:rPr sz="900" b="1" dirty="0">
                  <a:solidFill>
                    <a:srgbClr val="FFFFFF"/>
                  </a:solidFill>
                  <a:latin typeface="Calibri"/>
                  <a:cs typeface="Calibri"/>
                </a:rPr>
                <a:t>rre</a:t>
              </a:r>
              <a:r>
                <a:rPr sz="900" b="1" spc="-10" dirty="0">
                  <a:solidFill>
                    <a:srgbClr val="FFFFFF"/>
                  </a:solidFill>
                  <a:latin typeface="Calibri"/>
                  <a:cs typeface="Calibri"/>
                </a:rPr>
                <a:t>n</a:t>
              </a:r>
              <a:r>
                <a:rPr sz="900" b="1" spc="-5" dirty="0">
                  <a:solidFill>
                    <a:srgbClr val="FFFFFF"/>
                  </a:solidFill>
                  <a:latin typeface="Calibri"/>
                  <a:cs typeface="Calibri"/>
                </a:rPr>
                <a:t>t</a:t>
              </a:r>
              <a:r>
                <a:rPr sz="900" b="1" spc="10" dirty="0">
                  <a:solidFill>
                    <a:srgbClr val="FFFFFF"/>
                  </a:solidFill>
                  <a:latin typeface="Calibri"/>
                  <a:cs typeface="Calibri"/>
                </a:rPr>
                <a:t>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spc="5"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a:t>
              </a:r>
              <a:r>
                <a:rPr sz="900" b="1" spc="5" dirty="0">
                  <a:solidFill>
                    <a:srgbClr val="FFFFFF"/>
                  </a:solidFill>
                  <a:latin typeface="Calibri"/>
                  <a:cs typeface="Calibri"/>
                </a:rPr>
                <a:t> </a:t>
              </a:r>
              <a:r>
                <a:rPr sz="900" b="1" dirty="0">
                  <a:solidFill>
                    <a:srgbClr val="FFFFFF"/>
                  </a:solidFill>
                  <a:latin typeface="Calibri"/>
                  <a:cs typeface="Calibri"/>
                </a:rPr>
                <a:t>re</a:t>
              </a:r>
              <a:r>
                <a:rPr sz="900" b="1" spc="-10" dirty="0">
                  <a:solidFill>
                    <a:srgbClr val="FFFFFF"/>
                  </a:solidFill>
                  <a:latin typeface="Calibri"/>
                  <a:cs typeface="Calibri"/>
                </a:rPr>
                <a:t>vi</a:t>
              </a:r>
              <a:r>
                <a:rPr sz="900" b="1" dirty="0">
                  <a:solidFill>
                    <a:srgbClr val="FFFFFF"/>
                  </a:solidFill>
                  <a:latin typeface="Calibri"/>
                  <a:cs typeface="Calibri"/>
                </a:rPr>
                <a:t>ew </a:t>
              </a:r>
              <a:r>
                <a:rPr sz="900" b="1" spc="-10" dirty="0">
                  <a:solidFill>
                    <a:srgbClr val="FFFFFF"/>
                  </a:solidFill>
                  <a:latin typeface="Calibri"/>
                  <a:cs typeface="Calibri"/>
                </a:rPr>
                <a:t>i</a:t>
              </a:r>
              <a:r>
                <a:rPr sz="900" b="1" dirty="0">
                  <a:solidFill>
                    <a:srgbClr val="FFFFFF"/>
                  </a:solidFill>
                  <a:latin typeface="Calibri"/>
                  <a:cs typeface="Calibri"/>
                </a:rPr>
                <a:t>ter</a:t>
              </a:r>
              <a:r>
                <a:rPr sz="900" b="1" spc="-10" dirty="0">
                  <a:solidFill>
                    <a:srgbClr val="FFFFFF"/>
                  </a:solidFill>
                  <a:latin typeface="Calibri"/>
                  <a:cs typeface="Calibri"/>
                </a:rPr>
                <a:t>a</a:t>
              </a:r>
              <a:r>
                <a:rPr sz="900" b="1" spc="-5" dirty="0">
                  <a:solidFill>
                    <a:srgbClr val="FFFFFF"/>
                  </a:solidFill>
                  <a:latin typeface="Calibri"/>
                  <a:cs typeface="Calibri"/>
                </a:rPr>
                <a:t>t</a:t>
              </a:r>
              <a:r>
                <a:rPr sz="900" b="1" spc="-10" dirty="0">
                  <a:solidFill>
                    <a:srgbClr val="FFFFFF"/>
                  </a:solidFill>
                  <a:latin typeface="Calibri"/>
                  <a:cs typeface="Calibri"/>
                </a:rPr>
                <a:t>io</a:t>
              </a:r>
              <a:r>
                <a:rPr sz="900" b="1" spc="-5" dirty="0">
                  <a:solidFill>
                    <a:srgbClr val="FFFFFF"/>
                  </a:solidFill>
                  <a:latin typeface="Calibri"/>
                  <a:cs typeface="Calibri"/>
                </a:rPr>
                <a:t>n</a:t>
              </a:r>
              <a:r>
                <a:rPr sz="900" b="1" spc="30" dirty="0">
                  <a:solidFill>
                    <a:srgbClr val="FFFFFF"/>
                  </a:solidFill>
                  <a:latin typeface="Calibri"/>
                  <a:cs typeface="Calibri"/>
                </a:rPr>
                <a:t> </a:t>
              </a:r>
              <a:r>
                <a:rPr sz="900" b="1" spc="5" dirty="0">
                  <a:solidFill>
                    <a:srgbClr val="FFFFFF"/>
                  </a:solidFill>
                  <a:latin typeface="Calibri"/>
                  <a:cs typeface="Calibri"/>
                </a:rPr>
                <a:t>g</a:t>
              </a:r>
              <a:r>
                <a:rPr sz="900" b="1" spc="-10" dirty="0">
                  <a:solidFill>
                    <a:srgbClr val="FFFFFF"/>
                  </a:solidFill>
                  <a:latin typeface="Calibri"/>
                  <a:cs typeface="Calibri"/>
                </a:rPr>
                <a:t>oa</a:t>
              </a:r>
              <a:r>
                <a:rPr sz="900" b="1" spc="-5" dirty="0">
                  <a:solidFill>
                    <a:srgbClr val="FFFFFF"/>
                  </a:solidFill>
                  <a:latin typeface="Calibri"/>
                  <a:cs typeface="Calibri"/>
                </a:rPr>
                <a:t>l</a:t>
              </a:r>
              <a:r>
                <a:rPr sz="900" b="1" spc="5" dirty="0">
                  <a:solidFill>
                    <a:srgbClr val="FFFFFF"/>
                  </a:solidFill>
                  <a:latin typeface="Calibri"/>
                  <a:cs typeface="Calibri"/>
                </a:rPr>
                <a:t> </a:t>
              </a:r>
              <a:r>
                <a:rPr sz="900" b="1" spc="-10" dirty="0">
                  <a:solidFill>
                    <a:srgbClr val="FFFFFF"/>
                  </a:solidFill>
                  <a:latin typeface="Calibri"/>
                  <a:cs typeface="Calibri"/>
                </a:rPr>
                <a:t>an</a:t>
              </a:r>
              <a:r>
                <a:rPr sz="900" b="1" spc="-5" dirty="0">
                  <a:solidFill>
                    <a:srgbClr val="FFFFFF"/>
                  </a:solidFill>
                  <a:latin typeface="Calibri"/>
                  <a:cs typeface="Calibri"/>
                </a:rPr>
                <a:t>d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r>
                <a:rPr sz="900" b="1" spc="5" dirty="0">
                  <a:solidFill>
                    <a:srgbClr val="FFFFFF"/>
                  </a:solidFill>
                  <a:latin typeface="Calibri"/>
                  <a:cs typeface="Calibri"/>
                </a:rPr>
                <a:t>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sp>
          <p:nvSpPr>
            <p:cNvPr id="111" name="object 111"/>
            <p:cNvSpPr txBox="1"/>
            <p:nvPr/>
          </p:nvSpPr>
          <p:spPr>
            <a:xfrm>
              <a:off x="4640865" y="6087508"/>
              <a:ext cx="1061720" cy="276860"/>
            </a:xfrm>
            <a:prstGeom prst="rect">
              <a:avLst/>
            </a:prstGeom>
          </p:spPr>
          <p:txBody>
            <a:bodyPr vert="horz" wrap="square" lIns="0" tIns="0" rIns="0" bIns="0" rtlCol="0">
              <a:spAutoFit/>
            </a:bodyPr>
            <a:lstStyle/>
            <a:p>
              <a:pPr marL="376555" marR="5080" indent="-364490">
                <a:lnSpc>
                  <a:spcPct val="100000"/>
                </a:lnSpc>
              </a:pPr>
              <a:r>
                <a:rPr sz="900" b="1" spc="-15" dirty="0">
                  <a:solidFill>
                    <a:srgbClr val="FFFFFF"/>
                  </a:solidFill>
                  <a:latin typeface="Calibri"/>
                  <a:cs typeface="Calibri"/>
                </a:rPr>
                <a:t>S</a:t>
              </a:r>
              <a:r>
                <a:rPr sz="900" b="1" spc="-10" dirty="0">
                  <a:solidFill>
                    <a:srgbClr val="FFFFFF"/>
                  </a:solidFill>
                  <a:latin typeface="Calibri"/>
                  <a:cs typeface="Calibri"/>
                </a:rPr>
                <a:t>o</a:t>
              </a:r>
              <a:r>
                <a:rPr sz="900" b="1" dirty="0">
                  <a:solidFill>
                    <a:srgbClr val="FFFFFF"/>
                  </a:solidFill>
                  <a:latin typeface="Calibri"/>
                  <a:cs typeface="Calibri"/>
                </a:rPr>
                <a:t>f</a:t>
              </a:r>
              <a:r>
                <a:rPr sz="900" b="1" spc="-5" dirty="0">
                  <a:solidFill>
                    <a:srgbClr val="FFFFFF"/>
                  </a:solidFill>
                  <a:latin typeface="Calibri"/>
                  <a:cs typeface="Calibri"/>
                </a:rPr>
                <a:t>tw</a:t>
              </a:r>
              <a:r>
                <a:rPr sz="900" b="1" spc="-10" dirty="0">
                  <a:solidFill>
                    <a:srgbClr val="FFFFFF"/>
                  </a:solidFill>
                  <a:latin typeface="Calibri"/>
                  <a:cs typeface="Calibri"/>
                </a:rPr>
                <a:t>a</a:t>
              </a:r>
              <a:r>
                <a:rPr sz="900" b="1" dirty="0">
                  <a:solidFill>
                    <a:srgbClr val="FFFFFF"/>
                  </a:solidFill>
                  <a:latin typeface="Calibri"/>
                  <a:cs typeface="Calibri"/>
                </a:rPr>
                <a:t>re</a:t>
              </a:r>
              <a:r>
                <a:rPr sz="900" b="1" spc="15" dirty="0">
                  <a:solidFill>
                    <a:srgbClr val="FFFFFF"/>
                  </a:solidFill>
                  <a:latin typeface="Calibri"/>
                  <a:cs typeface="Calibri"/>
                </a:rPr>
                <a:t> </a:t>
              </a:r>
              <a:r>
                <a:rPr sz="900" b="1" spc="-10" dirty="0">
                  <a:solidFill>
                    <a:srgbClr val="FFFFFF"/>
                  </a:solidFill>
                  <a:latin typeface="Calibri"/>
                  <a:cs typeface="Calibri"/>
                </a:rPr>
                <a:t>a</a:t>
              </a:r>
              <a:r>
                <a:rPr sz="900" b="1" dirty="0">
                  <a:solidFill>
                    <a:srgbClr val="FFFFFF"/>
                  </a:solidFill>
                  <a:latin typeface="Calibri"/>
                  <a:cs typeface="Calibri"/>
                </a:rPr>
                <a:t>r</a:t>
              </a:r>
              <a:r>
                <a:rPr sz="900" b="1" spc="-5" dirty="0">
                  <a:solidFill>
                    <a:srgbClr val="FFFFFF"/>
                  </a:solidFill>
                  <a:latin typeface="Calibri"/>
                  <a:cs typeface="Calibri"/>
                </a:rPr>
                <a:t>c</a:t>
              </a:r>
              <a:r>
                <a:rPr sz="900" b="1" spc="-10" dirty="0">
                  <a:solidFill>
                    <a:srgbClr val="FFFFFF"/>
                  </a:solidFill>
                  <a:latin typeface="Calibri"/>
                  <a:cs typeface="Calibri"/>
                </a:rPr>
                <a:t>hi</a:t>
              </a:r>
              <a:r>
                <a:rPr sz="900" b="1" dirty="0">
                  <a:solidFill>
                    <a:srgbClr val="FFFFFF"/>
                  </a:solidFill>
                  <a:latin typeface="Calibri"/>
                  <a:cs typeface="Calibri"/>
                </a:rPr>
                <a:t>te</a:t>
              </a:r>
              <a:r>
                <a:rPr sz="900" b="1" spc="-5" dirty="0">
                  <a:solidFill>
                    <a:srgbClr val="FFFFFF"/>
                  </a:solidFill>
                  <a:latin typeface="Calibri"/>
                  <a:cs typeface="Calibri"/>
                </a:rPr>
                <a:t>ct</a:t>
              </a:r>
              <a:r>
                <a:rPr sz="900" b="1" spc="-10" dirty="0">
                  <a:solidFill>
                    <a:srgbClr val="FFFFFF"/>
                  </a:solidFill>
                  <a:latin typeface="Calibri"/>
                  <a:cs typeface="Calibri"/>
                </a:rPr>
                <a:t>u</a:t>
              </a:r>
              <a:r>
                <a:rPr sz="900" b="1" dirty="0">
                  <a:solidFill>
                    <a:srgbClr val="FFFFFF"/>
                  </a:solidFill>
                  <a:latin typeface="Calibri"/>
                  <a:cs typeface="Calibri"/>
                </a:rPr>
                <a:t>re </a:t>
              </a:r>
              <a:r>
                <a:rPr sz="900" b="1" spc="-10"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a:t>
              </a:r>
              <a:endParaRPr sz="900">
                <a:latin typeface="Calibri"/>
                <a:cs typeface="Calibri"/>
              </a:endParaRPr>
            </a:p>
          </p:txBody>
        </p:sp>
        <p:sp>
          <p:nvSpPr>
            <p:cNvPr id="113" name="object 113"/>
            <p:cNvSpPr txBox="1"/>
            <p:nvPr/>
          </p:nvSpPr>
          <p:spPr>
            <a:xfrm>
              <a:off x="3122438" y="3788737"/>
              <a:ext cx="139700" cy="1275080"/>
            </a:xfrm>
            <a:prstGeom prst="rect">
              <a:avLst/>
            </a:prstGeom>
          </p:spPr>
          <p:txBody>
            <a:bodyPr vert="vert270" wrap="square" lIns="0" tIns="0" rIns="0" bIns="0" rtlCol="0">
              <a:spAutoFit/>
            </a:bodyPr>
            <a:lstStyle/>
            <a:p>
              <a:pPr marL="12700">
                <a:lnSpc>
                  <a:spcPct val="100000"/>
                </a:lnSpc>
              </a:pPr>
              <a:r>
                <a:rPr sz="900" spc="-10" dirty="0">
                  <a:latin typeface="Calibri"/>
                  <a:cs typeface="Calibri"/>
                </a:rPr>
                <a:t>S</a:t>
              </a:r>
              <a:r>
                <a:rPr sz="900" spc="-5" dirty="0">
                  <a:latin typeface="Calibri"/>
                  <a:cs typeface="Calibri"/>
                </a:rPr>
                <a:t>te</a:t>
              </a:r>
              <a:r>
                <a:rPr sz="900" dirty="0">
                  <a:latin typeface="Calibri"/>
                  <a:cs typeface="Calibri"/>
                </a:rPr>
                <a:t>p</a:t>
              </a:r>
              <a:r>
                <a:rPr sz="900" spc="5" dirty="0">
                  <a:latin typeface="Calibri"/>
                  <a:cs typeface="Calibri"/>
                </a:rPr>
                <a:t> </a:t>
              </a:r>
              <a:r>
                <a:rPr sz="900" spc="-5" dirty="0">
                  <a:latin typeface="Calibri"/>
                  <a:cs typeface="Calibri"/>
                </a:rPr>
                <a:t>8</a:t>
              </a:r>
              <a:r>
                <a:rPr sz="900" dirty="0">
                  <a:latin typeface="Calibri"/>
                  <a:cs typeface="Calibri"/>
                </a:rPr>
                <a:t>:</a:t>
              </a:r>
              <a:r>
                <a:rPr sz="900" spc="-15" dirty="0">
                  <a:latin typeface="Calibri"/>
                  <a:cs typeface="Calibri"/>
                </a:rPr>
                <a:t> </a:t>
              </a:r>
              <a:r>
                <a:rPr sz="900" dirty="0">
                  <a:latin typeface="Calibri"/>
                  <a:cs typeface="Calibri"/>
                </a:rPr>
                <a:t>R</a:t>
              </a:r>
              <a:r>
                <a:rPr sz="900" spc="-5" dirty="0">
                  <a:latin typeface="Calibri"/>
                  <a:cs typeface="Calibri"/>
                </a:rPr>
                <a:t>e</a:t>
              </a:r>
              <a:r>
                <a:rPr sz="900" dirty="0">
                  <a:latin typeface="Calibri"/>
                  <a:cs typeface="Calibri"/>
                </a:rPr>
                <a:t>f</a:t>
              </a:r>
              <a:r>
                <a:rPr sz="900" spc="-5" dirty="0">
                  <a:latin typeface="Calibri"/>
                  <a:cs typeface="Calibri"/>
                </a:rPr>
                <a:t>in</a:t>
              </a:r>
              <a:r>
                <a:rPr sz="900" dirty="0">
                  <a:latin typeface="Calibri"/>
                  <a:cs typeface="Calibri"/>
                </a:rPr>
                <a:t>e</a:t>
              </a:r>
              <a:r>
                <a:rPr sz="900" spc="20" dirty="0">
                  <a:latin typeface="Calibri"/>
                  <a:cs typeface="Calibri"/>
                </a:rPr>
                <a:t> </a:t>
              </a:r>
              <a:r>
                <a:rPr sz="900" dirty="0">
                  <a:latin typeface="Calibri"/>
                  <a:cs typeface="Calibri"/>
                </a:rPr>
                <a:t>as</a:t>
              </a:r>
              <a:r>
                <a:rPr sz="900" spc="-20" dirty="0">
                  <a:latin typeface="Calibri"/>
                  <a:cs typeface="Calibri"/>
                </a:rPr>
                <a:t> </a:t>
              </a:r>
              <a:r>
                <a:rPr sz="900" spc="-5" dirty="0">
                  <a:latin typeface="Calibri"/>
                  <a:cs typeface="Calibri"/>
                </a:rPr>
                <a:t>ne</a:t>
              </a:r>
              <a:r>
                <a:rPr sz="900" dirty="0">
                  <a:latin typeface="Calibri"/>
                  <a:cs typeface="Calibri"/>
                </a:rPr>
                <a:t>c</a:t>
              </a:r>
              <a:r>
                <a:rPr sz="900" spc="-5" dirty="0">
                  <a:latin typeface="Calibri"/>
                  <a:cs typeface="Calibri"/>
                </a:rPr>
                <a:t>ess</a:t>
              </a:r>
              <a:r>
                <a:rPr sz="900" dirty="0">
                  <a:latin typeface="Calibri"/>
                  <a:cs typeface="Calibri"/>
                </a:rPr>
                <a:t>a</a:t>
              </a:r>
              <a:r>
                <a:rPr sz="900" spc="-5" dirty="0">
                  <a:latin typeface="Calibri"/>
                  <a:cs typeface="Calibri"/>
                </a:rPr>
                <a:t>r</a:t>
              </a:r>
              <a:r>
                <a:rPr sz="900" dirty="0">
                  <a:latin typeface="Calibri"/>
                  <a:cs typeface="Calibri"/>
                </a:rPr>
                <a:t>y</a:t>
              </a:r>
              <a:endParaRPr sz="900">
                <a:latin typeface="Calibri"/>
                <a:cs typeface="Calibri"/>
              </a:endParaRPr>
            </a:p>
          </p:txBody>
        </p:sp>
        <p:sp>
          <p:nvSpPr>
            <p:cNvPr id="123" name="object 3"/>
            <p:cNvSpPr/>
            <p:nvPr/>
          </p:nvSpPr>
          <p:spPr>
            <a:xfrm>
              <a:off x="1597152" y="1309116"/>
              <a:ext cx="1434083" cy="566927"/>
            </a:xfrm>
            <a:prstGeom prst="rect">
              <a:avLst/>
            </a:prstGeom>
            <a:blipFill>
              <a:blip r:embed="rId30" cstate="print"/>
              <a:stretch>
                <a:fillRect/>
              </a:stretch>
            </a:blipFill>
          </p:spPr>
          <p:txBody>
            <a:bodyPr wrap="square" lIns="0" tIns="0" rIns="0" bIns="0" rtlCol="0"/>
            <a:lstStyle/>
            <a:p>
              <a:endParaRPr/>
            </a:p>
          </p:txBody>
        </p:sp>
        <p:sp>
          <p:nvSpPr>
            <p:cNvPr id="124" name="object 4"/>
            <p:cNvSpPr/>
            <p:nvPr/>
          </p:nvSpPr>
          <p:spPr>
            <a:xfrm>
              <a:off x="1644395" y="1333500"/>
              <a:ext cx="1339850" cy="472440"/>
            </a:xfrm>
            <a:custGeom>
              <a:avLst/>
              <a:gdLst/>
              <a:ahLst/>
              <a:cxnLst/>
              <a:rect l="l" t="t" r="r" b="b"/>
              <a:pathLst>
                <a:path w="1339850" h="472439">
                  <a:moveTo>
                    <a:pt x="1339596" y="0"/>
                  </a:moveTo>
                  <a:lnTo>
                    <a:pt x="0" y="0"/>
                  </a:lnTo>
                  <a:lnTo>
                    <a:pt x="0" y="446900"/>
                  </a:lnTo>
                  <a:lnTo>
                    <a:pt x="95613" y="457689"/>
                  </a:lnTo>
                  <a:lnTo>
                    <a:pt x="182185" y="465321"/>
                  </a:lnTo>
                  <a:lnTo>
                    <a:pt x="260718" y="470076"/>
                  </a:lnTo>
                  <a:lnTo>
                    <a:pt x="332219" y="472237"/>
                  </a:lnTo>
                  <a:lnTo>
                    <a:pt x="397692" y="472084"/>
                  </a:lnTo>
                  <a:lnTo>
                    <a:pt x="458141" y="469900"/>
                  </a:lnTo>
                  <a:lnTo>
                    <a:pt x="514572" y="465967"/>
                  </a:lnTo>
                  <a:lnTo>
                    <a:pt x="567988" y="460565"/>
                  </a:lnTo>
                  <a:lnTo>
                    <a:pt x="619395" y="453977"/>
                  </a:lnTo>
                  <a:lnTo>
                    <a:pt x="669797" y="446484"/>
                  </a:lnTo>
                  <a:lnTo>
                    <a:pt x="825023" y="421393"/>
                  </a:lnTo>
                  <a:lnTo>
                    <a:pt x="881454" y="413097"/>
                  </a:lnTo>
                  <a:lnTo>
                    <a:pt x="941903" y="405305"/>
                  </a:lnTo>
                  <a:lnTo>
                    <a:pt x="1007376" y="398298"/>
                  </a:lnTo>
                  <a:lnTo>
                    <a:pt x="1078877" y="392358"/>
                  </a:lnTo>
                  <a:lnTo>
                    <a:pt x="1157410" y="387767"/>
                  </a:lnTo>
                  <a:lnTo>
                    <a:pt x="1243982" y="384805"/>
                  </a:lnTo>
                  <a:lnTo>
                    <a:pt x="1339596" y="383755"/>
                  </a:lnTo>
                  <a:lnTo>
                    <a:pt x="1339596" y="0"/>
                  </a:lnTo>
                  <a:close/>
                </a:path>
              </a:pathLst>
            </a:custGeom>
            <a:solidFill>
              <a:srgbClr val="953735"/>
            </a:solidFill>
          </p:spPr>
          <p:txBody>
            <a:bodyPr wrap="square" lIns="0" tIns="0" rIns="0" bIns="0" rtlCol="0"/>
            <a:lstStyle/>
            <a:p>
              <a:endParaRPr/>
            </a:p>
          </p:txBody>
        </p:sp>
        <p:sp>
          <p:nvSpPr>
            <p:cNvPr id="125" name="object 5"/>
            <p:cNvSpPr/>
            <p:nvPr/>
          </p:nvSpPr>
          <p:spPr>
            <a:xfrm>
              <a:off x="1644395" y="1333500"/>
              <a:ext cx="1339850" cy="472440"/>
            </a:xfrm>
            <a:custGeom>
              <a:avLst/>
              <a:gdLst/>
              <a:ahLst/>
              <a:cxnLst/>
              <a:rect l="l" t="t" r="r" b="b"/>
              <a:pathLst>
                <a:path w="1339850" h="472439">
                  <a:moveTo>
                    <a:pt x="0" y="0"/>
                  </a:moveTo>
                  <a:lnTo>
                    <a:pt x="1339596" y="0"/>
                  </a:lnTo>
                  <a:lnTo>
                    <a:pt x="1339596" y="383755"/>
                  </a:lnTo>
                  <a:lnTo>
                    <a:pt x="1243982" y="384805"/>
                  </a:lnTo>
                  <a:lnTo>
                    <a:pt x="1157410" y="387767"/>
                  </a:lnTo>
                  <a:lnTo>
                    <a:pt x="1078877" y="392358"/>
                  </a:lnTo>
                  <a:lnTo>
                    <a:pt x="1007376" y="398298"/>
                  </a:lnTo>
                  <a:lnTo>
                    <a:pt x="941903" y="405305"/>
                  </a:lnTo>
                  <a:lnTo>
                    <a:pt x="881454" y="413097"/>
                  </a:lnTo>
                  <a:lnTo>
                    <a:pt x="825023" y="421393"/>
                  </a:lnTo>
                  <a:lnTo>
                    <a:pt x="771607" y="429910"/>
                  </a:lnTo>
                  <a:lnTo>
                    <a:pt x="720200" y="438368"/>
                  </a:lnTo>
                  <a:lnTo>
                    <a:pt x="669797" y="446484"/>
                  </a:lnTo>
                  <a:lnTo>
                    <a:pt x="619395" y="453977"/>
                  </a:lnTo>
                  <a:lnTo>
                    <a:pt x="567988" y="460565"/>
                  </a:lnTo>
                  <a:lnTo>
                    <a:pt x="514572" y="465967"/>
                  </a:lnTo>
                  <a:lnTo>
                    <a:pt x="458141" y="469900"/>
                  </a:lnTo>
                  <a:lnTo>
                    <a:pt x="397692" y="472084"/>
                  </a:lnTo>
                  <a:lnTo>
                    <a:pt x="332219" y="472237"/>
                  </a:lnTo>
                  <a:lnTo>
                    <a:pt x="260718" y="470076"/>
                  </a:lnTo>
                  <a:lnTo>
                    <a:pt x="182185" y="465321"/>
                  </a:lnTo>
                  <a:lnTo>
                    <a:pt x="95613" y="457689"/>
                  </a:lnTo>
                  <a:lnTo>
                    <a:pt x="0" y="446900"/>
                  </a:lnTo>
                  <a:lnTo>
                    <a:pt x="0" y="0"/>
                  </a:lnTo>
                  <a:close/>
                </a:path>
              </a:pathLst>
            </a:custGeom>
            <a:ln w="9144">
              <a:solidFill>
                <a:srgbClr val="000000"/>
              </a:solidFill>
            </a:ln>
          </p:spPr>
          <p:txBody>
            <a:bodyPr wrap="square" lIns="0" tIns="0" rIns="0" bIns="0" rtlCol="0"/>
            <a:lstStyle/>
            <a:p>
              <a:endParaRPr/>
            </a:p>
          </p:txBody>
        </p:sp>
        <p:sp>
          <p:nvSpPr>
            <p:cNvPr id="126" name="object 6"/>
            <p:cNvSpPr txBox="1"/>
            <p:nvPr/>
          </p:nvSpPr>
          <p:spPr>
            <a:xfrm>
              <a:off x="1888498" y="1464579"/>
              <a:ext cx="850265" cy="139700"/>
            </a:xfrm>
            <a:prstGeom prst="rect">
              <a:avLst/>
            </a:prstGeom>
          </p:spPr>
          <p:txBody>
            <a:bodyPr vert="horz" wrap="square" lIns="0" tIns="0" rIns="0" bIns="0" rtlCol="0">
              <a:spAutoFit/>
            </a:bodyPr>
            <a:lstStyle/>
            <a:p>
              <a:pPr marL="12700">
                <a:lnSpc>
                  <a:spcPct val="100000"/>
                </a:lnSpc>
              </a:pPr>
              <a:r>
                <a:rPr sz="900" b="1" spc="-5" dirty="0">
                  <a:solidFill>
                    <a:srgbClr val="FFFFFF"/>
                  </a:solidFill>
                  <a:latin typeface="Calibri"/>
                  <a:cs typeface="Calibri"/>
                </a:rPr>
                <a:t>D</a:t>
              </a:r>
              <a:r>
                <a:rPr sz="900" b="1" dirty="0">
                  <a:solidFill>
                    <a:srgbClr val="FFFFFF"/>
                  </a:solidFill>
                  <a:latin typeface="Calibri"/>
                  <a:cs typeface="Calibri"/>
                </a:rPr>
                <a:t>e</a:t>
              </a:r>
              <a:r>
                <a:rPr sz="900" b="1" spc="-5" dirty="0">
                  <a:solidFill>
                    <a:srgbClr val="FFFFFF"/>
                  </a:solidFill>
                  <a:latin typeface="Calibri"/>
                  <a:cs typeface="Calibri"/>
                </a:rPr>
                <a:t>s</a:t>
              </a:r>
              <a:r>
                <a:rPr sz="900" b="1" spc="-10" dirty="0">
                  <a:solidFill>
                    <a:srgbClr val="FFFFFF"/>
                  </a:solidFill>
                  <a:latin typeface="Calibri"/>
                  <a:cs typeface="Calibri"/>
                </a:rPr>
                <a:t>i</a:t>
              </a:r>
              <a:r>
                <a:rPr sz="900" b="1" dirty="0">
                  <a:solidFill>
                    <a:srgbClr val="FFFFFF"/>
                  </a:solidFill>
                  <a:latin typeface="Calibri"/>
                  <a:cs typeface="Calibri"/>
                </a:rPr>
                <a:t>g</a:t>
              </a:r>
              <a:r>
                <a:rPr sz="900" b="1" spc="-5" dirty="0">
                  <a:solidFill>
                    <a:srgbClr val="FFFFFF"/>
                  </a:solidFill>
                  <a:latin typeface="Calibri"/>
                  <a:cs typeface="Calibri"/>
                </a:rPr>
                <a:t>n </a:t>
              </a:r>
              <a:r>
                <a:rPr sz="900" b="1" spc="-10" dirty="0">
                  <a:solidFill>
                    <a:srgbClr val="FFFFFF"/>
                  </a:solidFill>
                  <a:latin typeface="Calibri"/>
                  <a:cs typeface="Calibri"/>
                </a:rPr>
                <a:t>ob</a:t>
              </a:r>
              <a:r>
                <a:rPr sz="900" b="1" spc="-5" dirty="0">
                  <a:solidFill>
                    <a:srgbClr val="FFFFFF"/>
                  </a:solidFill>
                  <a:latin typeface="Calibri"/>
                  <a:cs typeface="Calibri"/>
                </a:rPr>
                <a:t>j</a:t>
              </a:r>
              <a:r>
                <a:rPr sz="900" b="1" dirty="0">
                  <a:solidFill>
                    <a:srgbClr val="FFFFFF"/>
                  </a:solidFill>
                  <a:latin typeface="Calibri"/>
                  <a:cs typeface="Calibri"/>
                </a:rPr>
                <a:t>e</a:t>
              </a:r>
              <a:r>
                <a:rPr sz="900" b="1" spc="-5" dirty="0">
                  <a:solidFill>
                    <a:srgbClr val="FFFFFF"/>
                  </a:solidFill>
                  <a:latin typeface="Calibri"/>
                  <a:cs typeface="Calibri"/>
                </a:rPr>
                <a:t>ctiv</a:t>
              </a:r>
              <a:r>
                <a:rPr sz="900" b="1" dirty="0">
                  <a:solidFill>
                    <a:srgbClr val="FFFFFF"/>
                  </a:solidFill>
                  <a:latin typeface="Calibri"/>
                  <a:cs typeface="Calibri"/>
                </a:rPr>
                <a:t>e</a:t>
              </a:r>
              <a:r>
                <a:rPr sz="900" b="1" spc="-5" dirty="0">
                  <a:solidFill>
                    <a:srgbClr val="FFFFFF"/>
                  </a:solidFill>
                  <a:latin typeface="Calibri"/>
                  <a:cs typeface="Calibri"/>
                </a:rPr>
                <a:t>s</a:t>
              </a:r>
              <a:endParaRPr sz="900">
                <a:latin typeface="Calibri"/>
                <a:cs typeface="Calibri"/>
              </a:endParaRPr>
            </a:p>
          </p:txBody>
        </p:sp>
      </p:grpSp>
      <p:sp>
        <p:nvSpPr>
          <p:cNvPr id="129" name="Title 128"/>
          <p:cNvSpPr>
            <a:spLocks noGrp="1"/>
          </p:cNvSpPr>
          <p:nvPr>
            <p:ph type="title"/>
          </p:nvPr>
        </p:nvSpPr>
        <p:spPr/>
        <p:txBody>
          <a:bodyPr/>
          <a:lstStyle/>
          <a:p>
            <a:r>
              <a:rPr lang="en-US" dirty="0" smtClean="0"/>
              <a:t>Steps 3-5</a:t>
            </a:r>
            <a:endParaRPr lang="en-CA" dirty="0"/>
          </a:p>
        </p:txBody>
      </p:sp>
    </p:spTree>
    <p:extLst>
      <p:ext uri="{BB962C8B-B14F-4D97-AF65-F5344CB8AC3E}">
        <p14:creationId xmlns:p14="http://schemas.microsoft.com/office/powerpoint/2010/main" val="2333292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BCABE1BF771C405BAE40DD7DCEAA65B5"/>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14441</TotalTime>
  <Words>3636</Words>
  <Application>Microsoft Office PowerPoint</Application>
  <PresentationFormat>On-screen Show (4:3)</PresentationFormat>
  <Paragraphs>398</Paragraphs>
  <Slides>44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SOFE 3650 – Software Architecture Design Process</vt:lpstr>
      <vt:lpstr>Why is a design method necessary?</vt:lpstr>
      <vt:lpstr>Architecture design methods</vt:lpstr>
      <vt:lpstr>The Attribute-Driven Design Method </vt:lpstr>
      <vt:lpstr>ADD Inputs and Outputs</vt:lpstr>
      <vt:lpstr>Steps in ADD</vt:lpstr>
      <vt:lpstr>ADD Step 1 – Review Inputs</vt:lpstr>
      <vt:lpstr>ADD Step 1 – Select Drivers</vt:lpstr>
      <vt:lpstr>Steps 3-5</vt:lpstr>
      <vt:lpstr>Step 6</vt:lpstr>
      <vt:lpstr>Step 7</vt:lpstr>
      <vt:lpstr>A Design is Produced</vt:lpstr>
      <vt:lpstr>Design decisions</vt:lpstr>
      <vt:lpstr>Design Concepts</vt:lpstr>
      <vt:lpstr>Reference Architectures</vt:lpstr>
      <vt:lpstr>Deployment Patterns</vt:lpstr>
      <vt:lpstr>Tactics</vt:lpstr>
      <vt:lpstr>Architectural / Design patterns</vt:lpstr>
      <vt:lpstr>Externally developed components</vt:lpstr>
      <vt:lpstr>Selecting design concepts (step 4)</vt:lpstr>
      <vt:lpstr>Selection roadmap</vt:lpstr>
      <vt:lpstr>In-Class Exercise</vt:lpstr>
      <vt:lpstr>Following a Design Roadmap According to System Type</vt:lpstr>
      <vt:lpstr>Greenfield systems in mature domains</vt:lpstr>
      <vt:lpstr>Advantages of Using the Greenfield Systems in Mature Domains Roadmap</vt:lpstr>
      <vt:lpstr>Design of Greenfield Systems for Novel Domains</vt:lpstr>
      <vt:lpstr>Design for an Existing System (Brownfield)</vt:lpstr>
      <vt:lpstr>Design for an Existing System (Brownfield)</vt:lpstr>
      <vt:lpstr>Design for an Existing System (Brownfield)</vt:lpstr>
      <vt:lpstr>Selection of Design Concepts</vt:lpstr>
      <vt:lpstr>Cost Benefit Analysis Method (CBAM)</vt:lpstr>
      <vt:lpstr>CBAM</vt:lpstr>
      <vt:lpstr>CBAM</vt:lpstr>
      <vt:lpstr>CBAM Example</vt:lpstr>
      <vt:lpstr>Prototype Development</vt:lpstr>
      <vt:lpstr>Defining Interfaces</vt:lpstr>
      <vt:lpstr>External Interfaces</vt:lpstr>
      <vt:lpstr>Internal Interfaces</vt:lpstr>
      <vt:lpstr>Internal Interfaces</vt:lpstr>
      <vt:lpstr>Creating Preliminary Documentation During Design</vt:lpstr>
      <vt:lpstr>Capturing Component Responsibility</vt:lpstr>
      <vt:lpstr>Minimal Design Documentation</vt:lpstr>
      <vt:lpstr>Recording Design Decisions</vt:lpstr>
      <vt:lpstr>Use of a Design Kanban Board</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452</cp:revision>
  <cp:lastPrinted>1999-08-24T14:44:27Z</cp:lastPrinted>
  <dcterms:created xsi:type="dcterms:W3CDTF">1999-08-16T14:47:17Z</dcterms:created>
  <dcterms:modified xsi:type="dcterms:W3CDTF">2018-10-31T03:42:56Z</dcterms:modified>
</cp:coreProperties>
</file>