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0a2a010f5_14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0a2a010f5_14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0a2a010f5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0a2a010f5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0a2a010f5_1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0a2a010f5_1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0a2a010f5_1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0a2a010f5_1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0a2a010f5_1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0a2a010f5_1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0a2a010f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0a2a010f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0a2a010f5_1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0a2a010f5_1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0a2a010f5_1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0a2a010f5_1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1.png"/><Relationship Id="rId7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1.png"/><Relationship Id="rId7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1.png"/><Relationship Id="rId7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6.jpg"/><Relationship Id="rId6" Type="http://schemas.openxmlformats.org/officeDocument/2006/relationships/image" Target="../media/image8.jpg"/><Relationship Id="rId7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14400" y="543650"/>
            <a:ext cx="8520600" cy="419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311700" y="543650"/>
            <a:ext cx="8520600" cy="41988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11750" y="5764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[application name]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11700" y="9766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2511900" y="1798375"/>
            <a:ext cx="4120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sustainable are </a:t>
            </a:r>
            <a:r>
              <a:rPr i="1" lang="en"/>
              <a:t>your</a:t>
            </a:r>
            <a:r>
              <a:rPr lang="en"/>
              <a:t> fashion choices? Play to find out!</a:t>
            </a:r>
            <a:br>
              <a:rPr lang="en"/>
            </a:br>
            <a:br>
              <a:rPr lang="en"/>
            </a:br>
            <a:r>
              <a:rPr lang="en"/>
              <a:t>Your task is to dress your avatar in the most sustainably outfit possible, out of the options provided.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415925" y="1067750"/>
            <a:ext cx="2121852" cy="537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Task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314400" y="543650"/>
            <a:ext cx="8520600" cy="419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314400" y="543650"/>
            <a:ext cx="8520600" cy="41988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11750" y="5764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[Application Name]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311750" y="1061875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your avatar!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(Customise features)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2500" y="976625"/>
            <a:ext cx="1234425" cy="32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5425" y="987512"/>
            <a:ext cx="1677825" cy="316847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314400" y="4139075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     Gender 		 </a:t>
            </a:r>
            <a:r>
              <a:rPr i="1" lang="en"/>
              <a:t>Skin Colour		 Hair Colour			Hair Style	etc…..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  F  N  Other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7800" y="1783815"/>
            <a:ext cx="848400" cy="182452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>
            <a:off x="1826900" y="4481625"/>
            <a:ext cx="171300" cy="16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2064925" y="4481625"/>
            <a:ext cx="171300" cy="16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2291650" y="4481625"/>
            <a:ext cx="171300" cy="16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518363" y="4481625"/>
            <a:ext cx="171300" cy="16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3563875" y="4478375"/>
            <a:ext cx="171300" cy="16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3778425" y="4478375"/>
            <a:ext cx="171300" cy="16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3992975" y="4478375"/>
            <a:ext cx="171300" cy="16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4207525" y="4478375"/>
            <a:ext cx="171300" cy="16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4422075" y="4478375"/>
            <a:ext cx="171300" cy="16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5842975" y="4478375"/>
            <a:ext cx="171300" cy="16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6047950" y="4481625"/>
            <a:ext cx="171300" cy="16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6252925" y="4481625"/>
            <a:ext cx="171300" cy="16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6457900" y="4481625"/>
            <a:ext cx="171300" cy="16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6662875" y="4478375"/>
            <a:ext cx="171300" cy="16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2518375" y="2497975"/>
            <a:ext cx="1321200" cy="224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5103025" y="2497975"/>
            <a:ext cx="1321200" cy="224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>
            <a:off x="314400" y="543650"/>
            <a:ext cx="8520600" cy="419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311700" y="543650"/>
            <a:ext cx="8520600" cy="41988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311750" y="5764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[application name]</a:t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311700" y="9766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[stage of game]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556525" y="880575"/>
            <a:ext cx="15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 shirts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950" y="1467100"/>
            <a:ext cx="1788951" cy="155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6075" y="1467100"/>
            <a:ext cx="1709150" cy="170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5400" y="1376825"/>
            <a:ext cx="1849826" cy="184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02675" y="1280775"/>
            <a:ext cx="1849825" cy="201802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623275" y="3207175"/>
            <a:ext cx="15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[brand]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2505750" y="3266525"/>
            <a:ext cx="15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[brand]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4485413" y="3350200"/>
            <a:ext cx="15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[brand]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6694375" y="3350200"/>
            <a:ext cx="15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[brand]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314400" y="543650"/>
            <a:ext cx="8520600" cy="419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311700" y="543650"/>
            <a:ext cx="8520600" cy="41988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311750" y="5764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[application name]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311700" y="9766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[stage of game]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1860100" y="785425"/>
            <a:ext cx="15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 shirts</a:t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00" y="905725"/>
            <a:ext cx="1019442" cy="8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399" y="1971400"/>
            <a:ext cx="885400" cy="8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275" y="3037075"/>
            <a:ext cx="1059650" cy="105964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1612850" y="1185625"/>
            <a:ext cx="7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[brand]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1517000" y="2214000"/>
            <a:ext cx="9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[brand]</a:t>
            </a:r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91100" y="1585819"/>
            <a:ext cx="967200" cy="279335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1517000" y="3451375"/>
            <a:ext cx="9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[brand]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314400" y="543650"/>
            <a:ext cx="8520600" cy="419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314400" y="543650"/>
            <a:ext cx="8520600" cy="41988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>
            <a:off x="311700" y="5764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[application name]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311700" y="9766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[stage of game]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5474025" y="722025"/>
            <a:ext cx="15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 shirts</a:t>
            </a:r>
            <a:endParaRPr/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9550" y="1328600"/>
            <a:ext cx="1019442" cy="8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6574" y="2450425"/>
            <a:ext cx="885400" cy="8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9450" y="3537250"/>
            <a:ext cx="1059649" cy="105964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/>
        </p:nvSpPr>
        <p:spPr>
          <a:xfrm>
            <a:off x="6445500" y="1571200"/>
            <a:ext cx="7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[brand]</a:t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6349650" y="2719088"/>
            <a:ext cx="9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[brand]</a:t>
            </a:r>
            <a:endParaRPr/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2900" y="1496444"/>
            <a:ext cx="967200" cy="279335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/>
        </p:nvSpPr>
        <p:spPr>
          <a:xfrm>
            <a:off x="6349650" y="3866975"/>
            <a:ext cx="9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[brand]</a:t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3476550" y="2660625"/>
            <a:ext cx="633900" cy="465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7809300" y="2693025"/>
            <a:ext cx="6834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7319425" y="1148275"/>
            <a:ext cx="162000" cy="3395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6924900" y="4409425"/>
            <a:ext cx="135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Scroll down</a:t>
            </a:r>
            <a:endParaRPr sz="1200"/>
          </a:p>
        </p:txBody>
      </p:sp>
      <p:sp>
        <p:nvSpPr>
          <p:cNvPr id="141" name="Google Shape;141;p17"/>
          <p:cNvSpPr txBox="1"/>
          <p:nvPr/>
        </p:nvSpPr>
        <p:spPr>
          <a:xfrm>
            <a:off x="3437825" y="2318900"/>
            <a:ext cx="8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shoes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7809300" y="2371650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jeans</a:t>
            </a: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314400" y="58950"/>
            <a:ext cx="53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https://www.agame.com/game/bffs-dressing-room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/>
          <p:nvPr/>
        </p:nvSpPr>
        <p:spPr>
          <a:xfrm>
            <a:off x="2895375" y="1669600"/>
            <a:ext cx="443700" cy="2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314400" y="543650"/>
            <a:ext cx="8520600" cy="419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8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314400" y="543650"/>
            <a:ext cx="8520600" cy="419880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 txBox="1"/>
          <p:nvPr/>
        </p:nvSpPr>
        <p:spPr>
          <a:xfrm>
            <a:off x="311700" y="5764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[application name]</a:t>
            </a:r>
            <a:endParaRPr/>
          </a:p>
        </p:txBody>
      </p:sp>
      <p:sp>
        <p:nvSpPr>
          <p:cNvPr id="152" name="Google Shape;152;p18"/>
          <p:cNvSpPr txBox="1"/>
          <p:nvPr/>
        </p:nvSpPr>
        <p:spPr>
          <a:xfrm>
            <a:off x="311700" y="9766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[stage of game]</a:t>
            </a:r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2895375" y="1573050"/>
            <a:ext cx="729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</a:t>
            </a:r>
            <a:endParaRPr/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4975" y="3087125"/>
            <a:ext cx="1019442" cy="8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6424" y="3087125"/>
            <a:ext cx="885400" cy="8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0450" y="3000000"/>
            <a:ext cx="1059649" cy="105964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/>
        </p:nvSpPr>
        <p:spPr>
          <a:xfrm>
            <a:off x="2956950" y="4166875"/>
            <a:ext cx="7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[brand]</a:t>
            </a:r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4315525" y="4166863"/>
            <a:ext cx="9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[brand]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2900" y="1496444"/>
            <a:ext cx="967200" cy="279335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 txBox="1"/>
          <p:nvPr/>
        </p:nvSpPr>
        <p:spPr>
          <a:xfrm>
            <a:off x="5946675" y="4166875"/>
            <a:ext cx="9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[brand]</a:t>
            </a:r>
            <a:endParaRPr/>
          </a:p>
        </p:txBody>
      </p:sp>
      <p:sp>
        <p:nvSpPr>
          <p:cNvPr id="161" name="Google Shape;161;p18"/>
          <p:cNvSpPr txBox="1"/>
          <p:nvPr/>
        </p:nvSpPr>
        <p:spPr>
          <a:xfrm>
            <a:off x="314400" y="58950"/>
            <a:ext cx="53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https://www.agame.com/game/bffs-dressing-room</a:t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3388475" y="1710738"/>
            <a:ext cx="119700" cy="1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 txBox="1"/>
          <p:nvPr/>
        </p:nvSpPr>
        <p:spPr>
          <a:xfrm>
            <a:off x="3945450" y="1573050"/>
            <a:ext cx="729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shirts</a:t>
            </a:r>
            <a:r>
              <a:rPr lang="en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jeans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shoes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4572000" y="1733000"/>
            <a:ext cx="119700" cy="1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2777550" y="1376825"/>
            <a:ext cx="113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0000"/>
                </a:solidFill>
              </a:rPr>
              <a:t>Drop menu</a:t>
            </a:r>
            <a:endParaRPr i="1"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/>
          <p:nvPr/>
        </p:nvSpPr>
        <p:spPr>
          <a:xfrm>
            <a:off x="314400" y="543650"/>
            <a:ext cx="8520600" cy="419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314400" y="543650"/>
            <a:ext cx="8520600" cy="419880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311700" y="5764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[application name]</a:t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311700" y="9766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[stage of game]</a:t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5474025" y="722025"/>
            <a:ext cx="15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Shoes</a:t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6445500" y="1571200"/>
            <a:ext cx="7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[brand]</a:t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6349650" y="2719088"/>
            <a:ext cx="9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[brand]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900" y="1496444"/>
            <a:ext cx="967200" cy="279335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/>
        </p:nvSpPr>
        <p:spPr>
          <a:xfrm>
            <a:off x="6349650" y="3866975"/>
            <a:ext cx="9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[brand]</a:t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3476550" y="2660625"/>
            <a:ext cx="633900" cy="465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7809300" y="2693025"/>
            <a:ext cx="6834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7319425" y="1148275"/>
            <a:ext cx="162000" cy="3395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6720625" y="4342250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 down</a:t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3437825" y="2318900"/>
            <a:ext cx="8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jeans</a:t>
            </a: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7809300" y="2371650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shirts</a:t>
            </a:r>
            <a:endParaRPr/>
          </a:p>
        </p:txBody>
      </p:sp>
      <p:sp>
        <p:nvSpPr>
          <p:cNvPr id="185" name="Google Shape;185;p19"/>
          <p:cNvSpPr txBox="1"/>
          <p:nvPr/>
        </p:nvSpPr>
        <p:spPr>
          <a:xfrm>
            <a:off x="314400" y="58950"/>
            <a:ext cx="53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https://www.agame.com/game/bffs-dressing-room</a:t>
            </a:r>
            <a:endParaRPr/>
          </a:p>
        </p:txBody>
      </p:sp>
      <p:pic>
        <p:nvPicPr>
          <p:cNvPr id="186" name="Google Shape;18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9250" y="1359250"/>
            <a:ext cx="824099" cy="82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2825" y="2565975"/>
            <a:ext cx="1252672" cy="7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9251" y="3531407"/>
            <a:ext cx="824100" cy="1071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/>
          <p:nvPr/>
        </p:nvSpPr>
        <p:spPr>
          <a:xfrm>
            <a:off x="314400" y="543650"/>
            <a:ext cx="8520600" cy="419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0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311700" y="543650"/>
            <a:ext cx="8520600" cy="419880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0"/>
          <p:cNvSpPr txBox="1"/>
          <p:nvPr/>
        </p:nvSpPr>
        <p:spPr>
          <a:xfrm>
            <a:off x="311750" y="5764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[application name]</a:t>
            </a:r>
            <a:endParaRPr/>
          </a:p>
        </p:txBody>
      </p:sp>
      <p:sp>
        <p:nvSpPr>
          <p:cNvPr id="196" name="Google Shape;196;p20"/>
          <p:cNvSpPr txBox="1"/>
          <p:nvPr/>
        </p:nvSpPr>
        <p:spPr>
          <a:xfrm>
            <a:off x="311700" y="9766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and share your avatar!</a:t>
            </a:r>
            <a:endParaRPr/>
          </a:p>
        </p:txBody>
      </p:sp>
      <p:pic>
        <p:nvPicPr>
          <p:cNvPr id="197" name="Google Shape;19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700" y="1287098"/>
            <a:ext cx="2057175" cy="3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/>
          <p:nvPr/>
        </p:nvSpPr>
        <p:spPr>
          <a:xfrm>
            <a:off x="2448850" y="1859225"/>
            <a:ext cx="1394400" cy="7605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 txBox="1"/>
          <p:nvPr/>
        </p:nvSpPr>
        <p:spPr>
          <a:xfrm>
            <a:off x="3900275" y="1931675"/>
            <a:ext cx="150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bdBNHF3JNAdNSJND2A90fj</a:t>
            </a:r>
            <a:endParaRPr/>
          </a:p>
        </p:txBody>
      </p:sp>
      <p:pic>
        <p:nvPicPr>
          <p:cNvPr id="200" name="Google Shape;20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6875" y="1335850"/>
            <a:ext cx="1481025" cy="323722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0"/>
          <p:cNvSpPr/>
          <p:nvPr/>
        </p:nvSpPr>
        <p:spPr>
          <a:xfrm>
            <a:off x="4075713" y="3029675"/>
            <a:ext cx="1394400" cy="7605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 txBox="1"/>
          <p:nvPr/>
        </p:nvSpPr>
        <p:spPr>
          <a:xfrm>
            <a:off x="2510625" y="3102125"/>
            <a:ext cx="156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ctJDKW2OALpAJWDQ1K77lp</a:t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6945500" y="1658775"/>
            <a:ext cx="1862400" cy="1290300"/>
          </a:xfrm>
          <a:prstGeom prst="wedgeRoundRectCallout">
            <a:avLst>
              <a:gd fmla="val -77647" name="adj1"/>
              <a:gd fmla="val -2817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Like what you’ve made?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Share or save your avatar by using the generated code!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/>
          <p:nvPr/>
        </p:nvSpPr>
        <p:spPr>
          <a:xfrm>
            <a:off x="314400" y="543650"/>
            <a:ext cx="8520600" cy="419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1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314400" y="543650"/>
            <a:ext cx="8520600" cy="419880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1"/>
          <p:cNvSpPr txBox="1"/>
          <p:nvPr/>
        </p:nvSpPr>
        <p:spPr>
          <a:xfrm>
            <a:off x="311750" y="5764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[application name]</a:t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2607125" y="1931638"/>
            <a:ext cx="3806100" cy="225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1">
                <a:alpha val="7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12" name="Google Shape;212;p21"/>
          <p:cNvSpPr/>
          <p:nvPr/>
        </p:nvSpPr>
        <p:spPr>
          <a:xfrm>
            <a:off x="3155663" y="2514299"/>
            <a:ext cx="2832673" cy="10898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7/10</a:t>
            </a:r>
          </a:p>
        </p:txBody>
      </p:sp>
      <p:sp>
        <p:nvSpPr>
          <p:cNvPr id="213" name="Google Shape;213;p21"/>
          <p:cNvSpPr/>
          <p:nvPr/>
        </p:nvSpPr>
        <p:spPr>
          <a:xfrm>
            <a:off x="787963" y="1164400"/>
            <a:ext cx="7444431" cy="4748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Your final score!</a:t>
            </a:r>
          </a:p>
        </p:txBody>
      </p:sp>
      <p:sp>
        <p:nvSpPr>
          <p:cNvPr id="214" name="Google Shape;214;p21"/>
          <p:cNvSpPr/>
          <p:nvPr/>
        </p:nvSpPr>
        <p:spPr>
          <a:xfrm>
            <a:off x="6926975" y="3986825"/>
            <a:ext cx="1731900" cy="58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7065359" y="4013126"/>
            <a:ext cx="1513686" cy="5371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PLAY AGAIN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