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4E252-56E5-49EA-918F-E3771417FD40}" v="385" dt="2020-09-11T18:02:0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oese, Sam" userId="16623c72-03f5-44bb-8dca-408b04c8a726" providerId="ADAL" clId="{98C4E252-56E5-49EA-918F-E3771417FD40}"/>
    <pc:docChg chg="undo custSel addSld delSld modSld sldOrd">
      <pc:chgData name="Kloese, Sam" userId="16623c72-03f5-44bb-8dca-408b04c8a726" providerId="ADAL" clId="{98C4E252-56E5-49EA-918F-E3771417FD40}" dt="2020-09-16T22:39:57.769" v="5783" actId="20577"/>
      <pc:docMkLst>
        <pc:docMk/>
      </pc:docMkLst>
      <pc:sldChg chg="modSp mod">
        <pc:chgData name="Kloese, Sam" userId="16623c72-03f5-44bb-8dca-408b04c8a726" providerId="ADAL" clId="{98C4E252-56E5-49EA-918F-E3771417FD40}" dt="2020-09-11T16:11:42.313" v="5018" actId="27636"/>
        <pc:sldMkLst>
          <pc:docMk/>
          <pc:sldMk cId="24226108" sldId="257"/>
        </pc:sldMkLst>
        <pc:spChg chg="mod">
          <ac:chgData name="Kloese, Sam" userId="16623c72-03f5-44bb-8dca-408b04c8a726" providerId="ADAL" clId="{98C4E252-56E5-49EA-918F-E3771417FD40}" dt="2020-09-11T16:11:42.313" v="5018" actId="27636"/>
          <ac:spMkLst>
            <pc:docMk/>
            <pc:sldMk cId="24226108" sldId="257"/>
            <ac:spMk id="3" creationId="{4FF1CD84-1E66-4989-9453-2744D602BDAD}"/>
          </ac:spMkLst>
        </pc:spChg>
      </pc:sldChg>
      <pc:sldChg chg="modSp new mod">
        <pc:chgData name="Kloese, Sam" userId="16623c72-03f5-44bb-8dca-408b04c8a726" providerId="ADAL" clId="{98C4E252-56E5-49EA-918F-E3771417FD40}" dt="2020-09-11T16:28:31.822" v="5680" actId="20577"/>
        <pc:sldMkLst>
          <pc:docMk/>
          <pc:sldMk cId="4037862129" sldId="258"/>
        </pc:sldMkLst>
        <pc:spChg chg="mod">
          <ac:chgData name="Kloese, Sam" userId="16623c72-03f5-44bb-8dca-408b04c8a726" providerId="ADAL" clId="{98C4E252-56E5-49EA-918F-E3771417FD40}" dt="2020-09-02T15:30:51.121" v="25" actId="20577"/>
          <ac:spMkLst>
            <pc:docMk/>
            <pc:sldMk cId="4037862129" sldId="258"/>
            <ac:spMk id="2" creationId="{380A7024-B1DB-4349-9A42-723BE91915B4}"/>
          </ac:spMkLst>
        </pc:spChg>
        <pc:spChg chg="mod">
          <ac:chgData name="Kloese, Sam" userId="16623c72-03f5-44bb-8dca-408b04c8a726" providerId="ADAL" clId="{98C4E252-56E5-49EA-918F-E3771417FD40}" dt="2020-09-11T16:28:31.822" v="5680" actId="20577"/>
          <ac:spMkLst>
            <pc:docMk/>
            <pc:sldMk cId="4037862129" sldId="258"/>
            <ac:spMk id="3" creationId="{FB27A154-2EB8-4D13-8590-F06F2C70E872}"/>
          </ac:spMkLst>
        </pc:spChg>
      </pc:sldChg>
      <pc:sldChg chg="addSp delSp modSp add mod modAnim">
        <pc:chgData name="Kloese, Sam" userId="16623c72-03f5-44bb-8dca-408b04c8a726" providerId="ADAL" clId="{98C4E252-56E5-49EA-918F-E3771417FD40}" dt="2020-09-11T18:02:08.933" v="5700" actId="20577"/>
        <pc:sldMkLst>
          <pc:docMk/>
          <pc:sldMk cId="1439024050" sldId="259"/>
        </pc:sldMkLst>
        <pc:spChg chg="add mod">
          <ac:chgData name="Kloese, Sam" userId="16623c72-03f5-44bb-8dca-408b04c8a726" providerId="ADAL" clId="{98C4E252-56E5-49EA-918F-E3771417FD40}" dt="2020-09-11T18:02:08.933" v="5700" actId="20577"/>
          <ac:spMkLst>
            <pc:docMk/>
            <pc:sldMk cId="1439024050" sldId="259"/>
            <ac:spMk id="3" creationId="{2C3B3BD5-1C1A-49E1-A1D5-85F3C92D459F}"/>
          </ac:spMkLst>
        </pc:spChg>
        <pc:spChg chg="del mod">
          <ac:chgData name="Kloese, Sam" userId="16623c72-03f5-44bb-8dca-408b04c8a726" providerId="ADAL" clId="{98C4E252-56E5-49EA-918F-E3771417FD40}" dt="2020-09-02T15:54:36.499" v="2287" actId="478"/>
          <ac:spMkLst>
            <pc:docMk/>
            <pc:sldMk cId="1439024050" sldId="259"/>
            <ac:spMk id="3" creationId="{FB27A154-2EB8-4D13-8590-F06F2C70E872}"/>
          </ac:spMkLst>
        </pc:spChg>
        <pc:spChg chg="add mod">
          <ac:chgData name="Kloese, Sam" userId="16623c72-03f5-44bb-8dca-408b04c8a726" providerId="ADAL" clId="{98C4E252-56E5-49EA-918F-E3771417FD40}" dt="2020-09-11T16:16:33.117" v="5049" actId="20577"/>
          <ac:spMkLst>
            <pc:docMk/>
            <pc:sldMk cId="1439024050" sldId="259"/>
            <ac:spMk id="4" creationId="{6AE856E3-7888-4F1D-A5A3-40BDC25ED867}"/>
          </ac:spMkLst>
        </pc:spChg>
        <pc:spChg chg="add del mod">
          <ac:chgData name="Kloese, Sam" userId="16623c72-03f5-44bb-8dca-408b04c8a726" providerId="ADAL" clId="{98C4E252-56E5-49EA-918F-E3771417FD40}" dt="2020-09-02T15:54:39.653" v="2288" actId="478"/>
          <ac:spMkLst>
            <pc:docMk/>
            <pc:sldMk cId="1439024050" sldId="259"/>
            <ac:spMk id="6" creationId="{AC1D4740-0B02-4AFC-922A-BE4DF4A524E1}"/>
          </ac:spMkLst>
        </pc:spChg>
        <pc:spChg chg="add mod">
          <ac:chgData name="Kloese, Sam" userId="16623c72-03f5-44bb-8dca-408b04c8a726" providerId="ADAL" clId="{98C4E252-56E5-49EA-918F-E3771417FD40}" dt="2020-09-11T16:17:23.393" v="5057" actId="1076"/>
          <ac:spMkLst>
            <pc:docMk/>
            <pc:sldMk cId="1439024050" sldId="259"/>
            <ac:spMk id="6" creationId="{DF34CE26-E39A-4A10-AE75-CDAD91510C4E}"/>
          </ac:spMkLst>
        </pc:spChg>
        <pc:spChg chg="add mod">
          <ac:chgData name="Kloese, Sam" userId="16623c72-03f5-44bb-8dca-408b04c8a726" providerId="ADAL" clId="{98C4E252-56E5-49EA-918F-E3771417FD40}" dt="2020-09-11T16:17:32.761" v="5060" actId="1076"/>
          <ac:spMkLst>
            <pc:docMk/>
            <pc:sldMk cId="1439024050" sldId="259"/>
            <ac:spMk id="8" creationId="{5171D9A4-CF9F-41CF-B08F-A05012C26A9B}"/>
          </ac:spMkLst>
        </pc:spChg>
        <pc:spChg chg="add mod">
          <ac:chgData name="Kloese, Sam" userId="16623c72-03f5-44bb-8dca-408b04c8a726" providerId="ADAL" clId="{98C4E252-56E5-49EA-918F-E3771417FD40}" dt="2020-09-11T16:17:13.163" v="5053" actId="207"/>
          <ac:spMkLst>
            <pc:docMk/>
            <pc:sldMk cId="1439024050" sldId="259"/>
            <ac:spMk id="9" creationId="{36A2E240-8083-4997-B399-90C31F941E6C}"/>
          </ac:spMkLst>
        </pc:spChg>
        <pc:spChg chg="add mod">
          <ac:chgData name="Kloese, Sam" userId="16623c72-03f5-44bb-8dca-408b04c8a726" providerId="ADAL" clId="{98C4E252-56E5-49EA-918F-E3771417FD40}" dt="2020-09-11T16:17:20.841" v="5056" actId="1076"/>
          <ac:spMkLst>
            <pc:docMk/>
            <pc:sldMk cId="1439024050" sldId="259"/>
            <ac:spMk id="11" creationId="{02185B19-BA53-499B-B942-1903EE44F531}"/>
          </ac:spMkLst>
        </pc:spChg>
        <pc:spChg chg="add mod">
          <ac:chgData name="Kloese, Sam" userId="16623c72-03f5-44bb-8dca-408b04c8a726" providerId="ADAL" clId="{98C4E252-56E5-49EA-918F-E3771417FD40}" dt="2020-09-11T16:17:30.330" v="5059" actId="1076"/>
          <ac:spMkLst>
            <pc:docMk/>
            <pc:sldMk cId="1439024050" sldId="259"/>
            <ac:spMk id="13" creationId="{C0004015-5E34-49C4-8570-742A87330E1A}"/>
          </ac:spMkLst>
        </pc:spChg>
      </pc:sldChg>
      <pc:sldChg chg="modSp add mod">
        <pc:chgData name="Kloese, Sam" userId="16623c72-03f5-44bb-8dca-408b04c8a726" providerId="ADAL" clId="{98C4E252-56E5-49EA-918F-E3771417FD40}" dt="2020-09-02T15:57:37.215" v="2402" actId="27636"/>
        <pc:sldMkLst>
          <pc:docMk/>
          <pc:sldMk cId="3008277744" sldId="260"/>
        </pc:sldMkLst>
        <pc:spChg chg="mod">
          <ac:chgData name="Kloese, Sam" userId="16623c72-03f5-44bb-8dca-408b04c8a726" providerId="ADAL" clId="{98C4E252-56E5-49EA-918F-E3771417FD40}" dt="2020-09-02T15:57:37.215" v="2402" actId="27636"/>
          <ac:spMkLst>
            <pc:docMk/>
            <pc:sldMk cId="3008277744" sldId="260"/>
            <ac:spMk id="3" creationId="{FB27A154-2EB8-4D13-8590-F06F2C70E872}"/>
          </ac:spMkLst>
        </pc:spChg>
      </pc:sldChg>
      <pc:sldChg chg="addSp modSp new mod">
        <pc:chgData name="Kloese, Sam" userId="16623c72-03f5-44bb-8dca-408b04c8a726" providerId="ADAL" clId="{98C4E252-56E5-49EA-918F-E3771417FD40}" dt="2020-09-03T12:18:52.575" v="3179" actId="1076"/>
        <pc:sldMkLst>
          <pc:docMk/>
          <pc:sldMk cId="2903539156" sldId="261"/>
        </pc:sldMkLst>
        <pc:spChg chg="mod">
          <ac:chgData name="Kloese, Sam" userId="16623c72-03f5-44bb-8dca-408b04c8a726" providerId="ADAL" clId="{98C4E252-56E5-49EA-918F-E3771417FD40}" dt="2020-09-03T12:02:38.538" v="2424" actId="20577"/>
          <ac:spMkLst>
            <pc:docMk/>
            <pc:sldMk cId="2903539156" sldId="261"/>
            <ac:spMk id="2" creationId="{9B0BABF3-BDE4-47C1-AA54-C4184E13CECE}"/>
          </ac:spMkLst>
        </pc:spChg>
        <pc:spChg chg="mod">
          <ac:chgData name="Kloese, Sam" userId="16623c72-03f5-44bb-8dca-408b04c8a726" providerId="ADAL" clId="{98C4E252-56E5-49EA-918F-E3771417FD40}" dt="2020-09-03T12:18:33.416" v="3178" actId="20577"/>
          <ac:spMkLst>
            <pc:docMk/>
            <pc:sldMk cId="2903539156" sldId="261"/>
            <ac:spMk id="3" creationId="{24F199C9-6705-471D-8636-1B0884ED40CD}"/>
          </ac:spMkLst>
        </pc:spChg>
        <pc:picChg chg="add mod">
          <ac:chgData name="Kloese, Sam" userId="16623c72-03f5-44bb-8dca-408b04c8a726" providerId="ADAL" clId="{98C4E252-56E5-49EA-918F-E3771417FD40}" dt="2020-09-03T12:18:52.575" v="3179" actId="1076"/>
          <ac:picMkLst>
            <pc:docMk/>
            <pc:sldMk cId="2903539156" sldId="261"/>
            <ac:picMk id="4" creationId="{DA75D3F0-A330-4FB3-AD98-F4A0F8086D69}"/>
          </ac:picMkLst>
        </pc:picChg>
      </pc:sldChg>
      <pc:sldChg chg="addSp modSp new del mod">
        <pc:chgData name="Kloese, Sam" userId="16623c72-03f5-44bb-8dca-408b04c8a726" providerId="ADAL" clId="{98C4E252-56E5-49EA-918F-E3771417FD40}" dt="2020-09-11T16:14:38.581" v="5023" actId="47"/>
        <pc:sldMkLst>
          <pc:docMk/>
          <pc:sldMk cId="1897603492" sldId="262"/>
        </pc:sldMkLst>
        <pc:spChg chg="mod">
          <ac:chgData name="Kloese, Sam" userId="16623c72-03f5-44bb-8dca-408b04c8a726" providerId="ADAL" clId="{98C4E252-56E5-49EA-918F-E3771417FD40}" dt="2020-09-03T12:31:24.163" v="3739" actId="20577"/>
          <ac:spMkLst>
            <pc:docMk/>
            <pc:sldMk cId="1897603492" sldId="262"/>
            <ac:spMk id="3" creationId="{B142B510-AE8A-4597-AA6A-E387D2B21642}"/>
          </ac:spMkLst>
        </pc:spChg>
        <pc:picChg chg="add mod">
          <ac:chgData name="Kloese, Sam" userId="16623c72-03f5-44bb-8dca-408b04c8a726" providerId="ADAL" clId="{98C4E252-56E5-49EA-918F-E3771417FD40}" dt="2020-09-03T12:30:20.131" v="3607" actId="1076"/>
          <ac:picMkLst>
            <pc:docMk/>
            <pc:sldMk cId="1897603492" sldId="262"/>
            <ac:picMk id="4" creationId="{BE15FF5C-887B-4E0F-8125-645D78563475}"/>
          </ac:picMkLst>
        </pc:picChg>
      </pc:sldChg>
      <pc:sldChg chg="addSp delSp modSp add mod">
        <pc:chgData name="Kloese, Sam" userId="16623c72-03f5-44bb-8dca-408b04c8a726" providerId="ADAL" clId="{98C4E252-56E5-49EA-918F-E3771417FD40}" dt="2020-09-03T12:22:13.453" v="3312" actId="14100"/>
        <pc:sldMkLst>
          <pc:docMk/>
          <pc:sldMk cId="3565681820" sldId="263"/>
        </pc:sldMkLst>
        <pc:spChg chg="mod">
          <ac:chgData name="Kloese, Sam" userId="16623c72-03f5-44bb-8dca-408b04c8a726" providerId="ADAL" clId="{98C4E252-56E5-49EA-918F-E3771417FD40}" dt="2020-09-03T12:21:23.573" v="3305" actId="20577"/>
          <ac:spMkLst>
            <pc:docMk/>
            <pc:sldMk cId="3565681820" sldId="263"/>
            <ac:spMk id="3" creationId="{24F199C9-6705-471D-8636-1B0884ED40CD}"/>
          </ac:spMkLst>
        </pc:spChg>
        <pc:picChg chg="del">
          <ac:chgData name="Kloese, Sam" userId="16623c72-03f5-44bb-8dca-408b04c8a726" providerId="ADAL" clId="{98C4E252-56E5-49EA-918F-E3771417FD40}" dt="2020-09-03T12:20:43.783" v="3272" actId="478"/>
          <ac:picMkLst>
            <pc:docMk/>
            <pc:sldMk cId="3565681820" sldId="263"/>
            <ac:picMk id="4" creationId="{DA75D3F0-A330-4FB3-AD98-F4A0F8086D69}"/>
          </ac:picMkLst>
        </pc:picChg>
        <pc:picChg chg="add mod">
          <ac:chgData name="Kloese, Sam" userId="16623c72-03f5-44bb-8dca-408b04c8a726" providerId="ADAL" clId="{98C4E252-56E5-49EA-918F-E3771417FD40}" dt="2020-09-03T12:22:13.453" v="3312" actId="14100"/>
          <ac:picMkLst>
            <pc:docMk/>
            <pc:sldMk cId="3565681820" sldId="263"/>
            <ac:picMk id="5" creationId="{5F897B57-6363-467B-ABB2-2E2EF14824D4}"/>
          </ac:picMkLst>
        </pc:picChg>
        <pc:picChg chg="add mod">
          <ac:chgData name="Kloese, Sam" userId="16623c72-03f5-44bb-8dca-408b04c8a726" providerId="ADAL" clId="{98C4E252-56E5-49EA-918F-E3771417FD40}" dt="2020-09-03T12:22:10.813" v="3311" actId="1076"/>
          <ac:picMkLst>
            <pc:docMk/>
            <pc:sldMk cId="3565681820" sldId="263"/>
            <ac:picMk id="6" creationId="{3738688C-0F12-44C9-B009-B729AD0D0493}"/>
          </ac:picMkLst>
        </pc:picChg>
      </pc:sldChg>
      <pc:sldChg chg="addSp modSp new mod">
        <pc:chgData name="Kloese, Sam" userId="16623c72-03f5-44bb-8dca-408b04c8a726" providerId="ADAL" clId="{98C4E252-56E5-49EA-918F-E3771417FD40}" dt="2020-09-11T16:28:53.977" v="5681" actId="20577"/>
        <pc:sldMkLst>
          <pc:docMk/>
          <pc:sldMk cId="3601331977" sldId="264"/>
        </pc:sldMkLst>
        <pc:spChg chg="mod">
          <ac:chgData name="Kloese, Sam" userId="16623c72-03f5-44bb-8dca-408b04c8a726" providerId="ADAL" clId="{98C4E252-56E5-49EA-918F-E3771417FD40}" dt="2020-09-03T12:22:27.873" v="3335" actId="20577"/>
          <ac:spMkLst>
            <pc:docMk/>
            <pc:sldMk cId="3601331977" sldId="264"/>
            <ac:spMk id="2" creationId="{264EED94-371D-49A8-9C45-B8FDEB124EC0}"/>
          </ac:spMkLst>
        </pc:spChg>
        <pc:spChg chg="mod">
          <ac:chgData name="Kloese, Sam" userId="16623c72-03f5-44bb-8dca-408b04c8a726" providerId="ADAL" clId="{98C4E252-56E5-49EA-918F-E3771417FD40}" dt="2020-09-11T16:28:53.977" v="5681" actId="20577"/>
          <ac:spMkLst>
            <pc:docMk/>
            <pc:sldMk cId="3601331977" sldId="264"/>
            <ac:spMk id="3" creationId="{F2A30C0A-BECE-477B-AD64-BDE65D31B938}"/>
          </ac:spMkLst>
        </pc:spChg>
        <pc:picChg chg="add mod">
          <ac:chgData name="Kloese, Sam" userId="16623c72-03f5-44bb-8dca-408b04c8a726" providerId="ADAL" clId="{98C4E252-56E5-49EA-918F-E3771417FD40}" dt="2020-09-11T16:21:27.355" v="5069" actId="1076"/>
          <ac:picMkLst>
            <pc:docMk/>
            <pc:sldMk cId="3601331977" sldId="264"/>
            <ac:picMk id="5" creationId="{3ABFB7BC-6D10-4123-AD19-95A06E36F314}"/>
          </ac:picMkLst>
        </pc:picChg>
      </pc:sldChg>
      <pc:sldChg chg="addSp modSp new mod">
        <pc:chgData name="Kloese, Sam" userId="16623c72-03f5-44bb-8dca-408b04c8a726" providerId="ADAL" clId="{98C4E252-56E5-49EA-918F-E3771417FD40}" dt="2020-09-11T16:13:16.362" v="5022" actId="20577"/>
        <pc:sldMkLst>
          <pc:docMk/>
          <pc:sldMk cId="2226695847" sldId="265"/>
        </pc:sldMkLst>
        <pc:spChg chg="mod">
          <ac:chgData name="Kloese, Sam" userId="16623c72-03f5-44bb-8dca-408b04c8a726" providerId="ADAL" clId="{98C4E252-56E5-49EA-918F-E3771417FD40}" dt="2020-09-03T12:40:31.231" v="4026" actId="20577"/>
          <ac:spMkLst>
            <pc:docMk/>
            <pc:sldMk cId="2226695847" sldId="265"/>
            <ac:spMk id="2" creationId="{10D4318C-570E-4C73-8DA9-75C12504A2B3}"/>
          </ac:spMkLst>
        </pc:spChg>
        <pc:spChg chg="mod">
          <ac:chgData name="Kloese, Sam" userId="16623c72-03f5-44bb-8dca-408b04c8a726" providerId="ADAL" clId="{98C4E252-56E5-49EA-918F-E3771417FD40}" dt="2020-09-11T16:13:16.362" v="5022" actId="20577"/>
          <ac:spMkLst>
            <pc:docMk/>
            <pc:sldMk cId="2226695847" sldId="265"/>
            <ac:spMk id="3" creationId="{C2B51C83-CB26-4FE0-BC5D-68D19994340E}"/>
          </ac:spMkLst>
        </pc:spChg>
        <pc:picChg chg="add mod">
          <ac:chgData name="Kloese, Sam" userId="16623c72-03f5-44bb-8dca-408b04c8a726" providerId="ADAL" clId="{98C4E252-56E5-49EA-918F-E3771417FD40}" dt="2020-09-03T12:47:59.662" v="4101" actId="1076"/>
          <ac:picMkLst>
            <pc:docMk/>
            <pc:sldMk cId="2226695847" sldId="265"/>
            <ac:picMk id="5" creationId="{DAF19CBE-2817-4044-930D-73BB05B3F981}"/>
          </ac:picMkLst>
        </pc:picChg>
      </pc:sldChg>
      <pc:sldChg chg="modSp new mod">
        <pc:chgData name="Kloese, Sam" userId="16623c72-03f5-44bb-8dca-408b04c8a726" providerId="ADAL" clId="{98C4E252-56E5-49EA-918F-E3771417FD40}" dt="2020-09-03T13:00:02.500" v="4836" actId="20577"/>
        <pc:sldMkLst>
          <pc:docMk/>
          <pc:sldMk cId="2260254098" sldId="266"/>
        </pc:sldMkLst>
        <pc:spChg chg="mod">
          <ac:chgData name="Kloese, Sam" userId="16623c72-03f5-44bb-8dca-408b04c8a726" providerId="ADAL" clId="{98C4E252-56E5-49EA-918F-E3771417FD40}" dt="2020-09-03T12:50:39.554" v="4200" actId="20577"/>
          <ac:spMkLst>
            <pc:docMk/>
            <pc:sldMk cId="2260254098" sldId="266"/>
            <ac:spMk id="2" creationId="{F7800D11-D2C1-4F54-AA05-17BD386B6721}"/>
          </ac:spMkLst>
        </pc:spChg>
        <pc:spChg chg="mod">
          <ac:chgData name="Kloese, Sam" userId="16623c72-03f5-44bb-8dca-408b04c8a726" providerId="ADAL" clId="{98C4E252-56E5-49EA-918F-E3771417FD40}" dt="2020-09-03T13:00:02.500" v="4836" actId="20577"/>
          <ac:spMkLst>
            <pc:docMk/>
            <pc:sldMk cId="2260254098" sldId="266"/>
            <ac:spMk id="3" creationId="{3D783287-DE9E-495E-945A-73B46ABC5434}"/>
          </ac:spMkLst>
        </pc:spChg>
      </pc:sldChg>
      <pc:sldChg chg="addSp modSp new del mod">
        <pc:chgData name="Kloese, Sam" userId="16623c72-03f5-44bb-8dca-408b04c8a726" providerId="ADAL" clId="{98C4E252-56E5-49EA-918F-E3771417FD40}" dt="2020-09-10T01:04:56.920" v="5016" actId="47"/>
        <pc:sldMkLst>
          <pc:docMk/>
          <pc:sldMk cId="1531414387" sldId="267"/>
        </pc:sldMkLst>
        <pc:spChg chg="mod">
          <ac:chgData name="Kloese, Sam" userId="16623c72-03f5-44bb-8dca-408b04c8a726" providerId="ADAL" clId="{98C4E252-56E5-49EA-918F-E3771417FD40}" dt="2020-09-10T00:58:13.687" v="4882" actId="20577"/>
          <ac:spMkLst>
            <pc:docMk/>
            <pc:sldMk cId="1531414387" sldId="267"/>
            <ac:spMk id="2" creationId="{52B61FF0-8558-43CC-90E3-8CF728479096}"/>
          </ac:spMkLst>
        </pc:spChg>
        <pc:spChg chg="mod">
          <ac:chgData name="Kloese, Sam" userId="16623c72-03f5-44bb-8dca-408b04c8a726" providerId="ADAL" clId="{98C4E252-56E5-49EA-918F-E3771417FD40}" dt="2020-09-10T00:59:14.028" v="4948" actId="14100"/>
          <ac:spMkLst>
            <pc:docMk/>
            <pc:sldMk cId="1531414387" sldId="267"/>
            <ac:spMk id="3" creationId="{6021EACA-8AE0-4945-B51F-50FDC1A58D61}"/>
          </ac:spMkLst>
        </pc:spChg>
        <pc:picChg chg="add mod">
          <ac:chgData name="Kloese, Sam" userId="16623c72-03f5-44bb-8dca-408b04c8a726" providerId="ADAL" clId="{98C4E252-56E5-49EA-918F-E3771417FD40}" dt="2020-09-10T00:59:53.981" v="4950" actId="1076"/>
          <ac:picMkLst>
            <pc:docMk/>
            <pc:sldMk cId="1531414387" sldId="267"/>
            <ac:picMk id="4" creationId="{CE4FA03A-DFAF-46F2-8A98-57967AD1EEB0}"/>
          </ac:picMkLst>
        </pc:picChg>
      </pc:sldChg>
      <pc:sldChg chg="addSp modSp new mod">
        <pc:chgData name="Kloese, Sam" userId="16623c72-03f5-44bb-8dca-408b04c8a726" providerId="ADAL" clId="{98C4E252-56E5-49EA-918F-E3771417FD40}" dt="2020-09-11T18:02:50.582" v="5701" actId="20577"/>
        <pc:sldMkLst>
          <pc:docMk/>
          <pc:sldMk cId="69288165" sldId="268"/>
        </pc:sldMkLst>
        <pc:spChg chg="mod">
          <ac:chgData name="Kloese, Sam" userId="16623c72-03f5-44bb-8dca-408b04c8a726" providerId="ADAL" clId="{98C4E252-56E5-49EA-918F-E3771417FD40}" dt="2020-09-10T01:04:38.965" v="5014"/>
          <ac:spMkLst>
            <pc:docMk/>
            <pc:sldMk cId="69288165" sldId="268"/>
            <ac:spMk id="2" creationId="{FEA79DA5-1BBC-415A-9DA9-56D033387BA3}"/>
          </ac:spMkLst>
        </pc:spChg>
        <pc:spChg chg="add mod">
          <ac:chgData name="Kloese, Sam" userId="16623c72-03f5-44bb-8dca-408b04c8a726" providerId="ADAL" clId="{98C4E252-56E5-49EA-918F-E3771417FD40}" dt="2020-09-11T18:02:50.582" v="5701" actId="20577"/>
          <ac:spMkLst>
            <pc:docMk/>
            <pc:sldMk cId="69288165" sldId="268"/>
            <ac:spMk id="6" creationId="{6A993D73-EE3D-49C5-9E9D-D0C4D63C5546}"/>
          </ac:spMkLst>
        </pc:spChg>
        <pc:picChg chg="add mod">
          <ac:chgData name="Kloese, Sam" userId="16623c72-03f5-44bb-8dca-408b04c8a726" providerId="ADAL" clId="{98C4E252-56E5-49EA-918F-E3771417FD40}" dt="2020-09-10T01:00:08.031" v="4954" actId="14100"/>
          <ac:picMkLst>
            <pc:docMk/>
            <pc:sldMk cId="69288165" sldId="268"/>
            <ac:picMk id="5" creationId="{87701523-944B-4577-B728-404E41274245}"/>
          </ac:picMkLst>
        </pc:picChg>
      </pc:sldChg>
      <pc:sldChg chg="addSp modSp new mod">
        <pc:chgData name="Kloese, Sam" userId="16623c72-03f5-44bb-8dca-408b04c8a726" providerId="ADAL" clId="{98C4E252-56E5-49EA-918F-E3771417FD40}" dt="2020-09-10T01:04:43.011" v="5015"/>
        <pc:sldMkLst>
          <pc:docMk/>
          <pc:sldMk cId="2683496843" sldId="269"/>
        </pc:sldMkLst>
        <pc:spChg chg="mod">
          <ac:chgData name="Kloese, Sam" userId="16623c72-03f5-44bb-8dca-408b04c8a726" providerId="ADAL" clId="{98C4E252-56E5-49EA-918F-E3771417FD40}" dt="2020-09-10T01:04:43.011" v="5015"/>
          <ac:spMkLst>
            <pc:docMk/>
            <pc:sldMk cId="2683496843" sldId="269"/>
            <ac:spMk id="2" creationId="{D79975CB-944E-4954-ABAE-A3A5AEC7C48D}"/>
          </ac:spMkLst>
        </pc:spChg>
        <pc:picChg chg="add mod">
          <ac:chgData name="Kloese, Sam" userId="16623c72-03f5-44bb-8dca-408b04c8a726" providerId="ADAL" clId="{98C4E252-56E5-49EA-918F-E3771417FD40}" dt="2020-09-10T01:04:14.501" v="5013" actId="14100"/>
          <ac:picMkLst>
            <pc:docMk/>
            <pc:sldMk cId="2683496843" sldId="269"/>
            <ac:picMk id="4" creationId="{9BB37E3B-EB59-4B39-91EA-06538561ED46}"/>
          </ac:picMkLst>
        </pc:picChg>
      </pc:sldChg>
      <pc:sldChg chg="modSp new mod ord">
        <pc:chgData name="Kloese, Sam" userId="16623c72-03f5-44bb-8dca-408b04c8a726" providerId="ADAL" clId="{98C4E252-56E5-49EA-918F-E3771417FD40}" dt="2020-09-16T22:38:20.176" v="5703"/>
        <pc:sldMkLst>
          <pc:docMk/>
          <pc:sldMk cId="1710629719" sldId="270"/>
        </pc:sldMkLst>
        <pc:spChg chg="mod">
          <ac:chgData name="Kloese, Sam" userId="16623c72-03f5-44bb-8dca-408b04c8a726" providerId="ADAL" clId="{98C4E252-56E5-49EA-918F-E3771417FD40}" dt="2020-09-11T16:21:50.983" v="5081" actId="20577"/>
          <ac:spMkLst>
            <pc:docMk/>
            <pc:sldMk cId="1710629719" sldId="270"/>
            <ac:spMk id="2" creationId="{8AEAD783-6B4F-441B-8407-3DF46307509E}"/>
          </ac:spMkLst>
        </pc:spChg>
        <pc:spChg chg="mod">
          <ac:chgData name="Kloese, Sam" userId="16623c72-03f5-44bb-8dca-408b04c8a726" providerId="ADAL" clId="{98C4E252-56E5-49EA-918F-E3771417FD40}" dt="2020-09-11T16:24:40.363" v="5519" actId="20577"/>
          <ac:spMkLst>
            <pc:docMk/>
            <pc:sldMk cId="1710629719" sldId="270"/>
            <ac:spMk id="3" creationId="{AD8812A2-8A5C-48E4-8F2E-6A7BBF187E0E}"/>
          </ac:spMkLst>
        </pc:spChg>
      </pc:sldChg>
      <pc:sldChg chg="modSp new mod">
        <pc:chgData name="Kloese, Sam" userId="16623c72-03f5-44bb-8dca-408b04c8a726" providerId="ADAL" clId="{98C4E252-56E5-49EA-918F-E3771417FD40}" dt="2020-09-16T22:39:57.769" v="5783" actId="20577"/>
        <pc:sldMkLst>
          <pc:docMk/>
          <pc:sldMk cId="3435220660" sldId="271"/>
        </pc:sldMkLst>
        <pc:spChg chg="mod">
          <ac:chgData name="Kloese, Sam" userId="16623c72-03f5-44bb-8dca-408b04c8a726" providerId="ADAL" clId="{98C4E252-56E5-49EA-918F-E3771417FD40}" dt="2020-09-16T22:39:34.904" v="5728" actId="20577"/>
          <ac:spMkLst>
            <pc:docMk/>
            <pc:sldMk cId="3435220660" sldId="271"/>
            <ac:spMk id="2" creationId="{630D74FD-ECA5-4691-98E6-2B4916D6C121}"/>
          </ac:spMkLst>
        </pc:spChg>
        <pc:spChg chg="mod">
          <ac:chgData name="Kloese, Sam" userId="16623c72-03f5-44bb-8dca-408b04c8a726" providerId="ADAL" clId="{98C4E252-56E5-49EA-918F-E3771417FD40}" dt="2020-09-16T22:39:57.769" v="5783" actId="20577"/>
          <ac:spMkLst>
            <pc:docMk/>
            <pc:sldMk cId="3435220660" sldId="271"/>
            <ac:spMk id="3" creationId="{15028249-5DCF-4E27-8462-A57A888CC5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54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ABCD-9F09-4396-A4F8-CD9A9BF4571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30EE-B438-40D5-B496-4C9D9E54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8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sact.org/pubs/monographs/papers/05-Goldburd-Khare-Teve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5CC-3EA8-42B2-89FC-D2E02B03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Glm’s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insurance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27043-1A33-4F07-A8B6-AAF11A406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 louis R users group</a:t>
            </a:r>
          </a:p>
          <a:p>
            <a:r>
              <a:rPr lang="en-US" dirty="0"/>
              <a:t>9/16/2020</a:t>
            </a:r>
          </a:p>
          <a:p>
            <a:r>
              <a:rPr lang="en-US" dirty="0"/>
              <a:t>Sam kloese </a:t>
            </a:r>
            <a:r>
              <a:rPr lang="en-US" dirty="0" err="1"/>
              <a:t>acas</a:t>
            </a:r>
            <a:r>
              <a:rPr lang="en-US" dirty="0"/>
              <a:t>, </a:t>
            </a:r>
            <a:r>
              <a:rPr lang="en-US" dirty="0" err="1"/>
              <a:t>cspa</a:t>
            </a:r>
            <a:r>
              <a:rPr lang="en-US" dirty="0"/>
              <a:t>, </a:t>
            </a:r>
            <a:r>
              <a:rPr lang="en-US" dirty="0" err="1"/>
              <a:t>aida</a:t>
            </a:r>
            <a:r>
              <a:rPr lang="en-US" dirty="0"/>
              <a:t>, </a:t>
            </a:r>
            <a:r>
              <a:rPr lang="en-US" dirty="0" err="1"/>
              <a:t>dtm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0D11-D2C1-4F54-AA05-17BD386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3287-DE9E-495E-945A-73B46ABC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05628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many betas are in our model?  It depends on…</a:t>
            </a:r>
          </a:p>
          <a:p>
            <a:pPr lvl="1"/>
            <a:r>
              <a:rPr lang="en-US" dirty="0"/>
              <a:t>Which rating variables are modeled</a:t>
            </a:r>
          </a:p>
          <a:p>
            <a:pPr lvl="1"/>
            <a:r>
              <a:rPr lang="en-US" dirty="0"/>
              <a:t>How many levels are in a categorical variable</a:t>
            </a:r>
          </a:p>
          <a:p>
            <a:pPr lvl="2"/>
            <a:r>
              <a:rPr lang="en-US" dirty="0"/>
              <a:t>[# of levels] - 1</a:t>
            </a:r>
          </a:p>
          <a:p>
            <a:pPr lvl="1"/>
            <a:r>
              <a:rPr lang="en-US" dirty="0"/>
              <a:t>Depends on if there is any “curve fitting” for continuous variables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Our data has number of drivers: 1, 2, 3, 4, 5</a:t>
            </a:r>
          </a:p>
          <a:p>
            <a:pPr lvl="2"/>
            <a:r>
              <a:rPr lang="en-US" dirty="0"/>
              <a:t>Including all of them as unique categories would add 4 betas</a:t>
            </a:r>
          </a:p>
          <a:p>
            <a:pPr lvl="2"/>
            <a:r>
              <a:rPr lang="en-US" dirty="0"/>
              <a:t>Grouping them into 1, 2, and 3+ would only add 2 betas</a:t>
            </a:r>
          </a:p>
          <a:p>
            <a:pPr lvl="2"/>
            <a:r>
              <a:rPr lang="en-US" dirty="0"/>
              <a:t>Fitting the beta with a 1degree polynomial would result in only 1 beta</a:t>
            </a:r>
          </a:p>
        </p:txBody>
      </p:sp>
    </p:spTree>
    <p:extLst>
      <p:ext uri="{BB962C8B-B14F-4D97-AF65-F5344CB8AC3E}">
        <p14:creationId xmlns:p14="http://schemas.microsoft.com/office/powerpoint/2010/main" val="226025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74FD-ECA5-4691-98E6-2B4916D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8249-5DCF-4E27-8462-A57A888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Models for Insurance Rating</a:t>
            </a:r>
          </a:p>
          <a:p>
            <a:pPr lvl="1"/>
            <a:r>
              <a:rPr lang="en-US" dirty="0">
                <a:hlinkClick r:id="rId2"/>
              </a:rPr>
              <a:t>https://www.casact.org/pubs/monographs/papers/05-Goldburd-Khare-Tevet.pdf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2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D783-6B4F-441B-8407-3DF4630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A2-8A5C-48E4-8F2E-6A7BBF18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GLM Beats Univariate Analysis</a:t>
            </a:r>
          </a:p>
          <a:p>
            <a:r>
              <a:rPr lang="en-US" dirty="0"/>
              <a:t>Example GLM on Motorcycle Insurance</a:t>
            </a:r>
          </a:p>
        </p:txBody>
      </p:sp>
    </p:spTree>
    <p:extLst>
      <p:ext uri="{BB962C8B-B14F-4D97-AF65-F5344CB8AC3E}">
        <p14:creationId xmlns:p14="http://schemas.microsoft.com/office/powerpoint/2010/main" val="171062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9DA5-1BBC-415A-9DA9-56D03338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90B6-67A1-4B43-A7D7-58E5A5B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01523-944B-4577-B728-404E4127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0" y="2249486"/>
            <a:ext cx="11819399" cy="4186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93D73-EE3D-49C5-9E9D-D0C4D63C5546}"/>
              </a:ext>
            </a:extLst>
          </p:cNvPr>
          <p:cNvSpPr txBox="1"/>
          <p:nvPr/>
        </p:nvSpPr>
        <p:spPr>
          <a:xfrm>
            <a:off x="4514127" y="5975866"/>
            <a:ext cx="4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kön</a:t>
            </a:r>
            <a:r>
              <a:rPr lang="en-US" dirty="0">
                <a:solidFill>
                  <a:srgbClr val="FF0000"/>
                </a:solidFill>
              </a:rPr>
              <a:t> = Gender in Swedish</a:t>
            </a:r>
          </a:p>
        </p:txBody>
      </p:sp>
    </p:spTree>
    <p:extLst>
      <p:ext uri="{BB962C8B-B14F-4D97-AF65-F5344CB8AC3E}">
        <p14:creationId xmlns:p14="http://schemas.microsoft.com/office/powerpoint/2010/main" val="6928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75CB-944E-4954-ABAE-A3A5AEC7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0D5-0C16-4813-9917-3973057A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37E3B-EB59-4B39-91EA-06538561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6" y="2249487"/>
            <a:ext cx="11884810" cy="44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A870-50FB-4409-B71B-F524D245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CD84-1E66-4989-9453-2744D602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Some theory behind GLM’s</a:t>
            </a:r>
          </a:p>
          <a:p>
            <a:pPr lvl="1"/>
            <a:r>
              <a:rPr lang="en-US" dirty="0"/>
              <a:t>Why do insurers like GLM’s with a log link?</a:t>
            </a:r>
          </a:p>
          <a:p>
            <a:r>
              <a:rPr lang="en-US" dirty="0"/>
              <a:t>R Markdowns</a:t>
            </a:r>
          </a:p>
          <a:p>
            <a:pPr lvl="1"/>
            <a:r>
              <a:rPr lang="en-US" dirty="0"/>
              <a:t>GLM vs. Univariate Analysis</a:t>
            </a:r>
          </a:p>
          <a:p>
            <a:pPr lvl="1"/>
            <a:r>
              <a:rPr lang="en-US" dirty="0"/>
              <a:t>Frequency GLM on Motorcycle Insurance Data</a:t>
            </a:r>
          </a:p>
        </p:txBody>
      </p:sp>
    </p:spTree>
    <p:extLst>
      <p:ext uri="{BB962C8B-B14F-4D97-AF65-F5344CB8AC3E}">
        <p14:creationId xmlns:p14="http://schemas.microsoft.com/office/powerpoint/2010/main" val="242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024-B1DB-4349-9A42-723BE919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A154-2EB8-4D13-8590-F06F2C70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model the relationship between a variable we wish to predict and one or more explanatory variables.</a:t>
            </a:r>
          </a:p>
          <a:p>
            <a:r>
              <a:rPr lang="en-US" dirty="0"/>
              <a:t>Example of supervised learning, since we have a target variable</a:t>
            </a:r>
          </a:p>
          <a:p>
            <a:r>
              <a:rPr lang="en-US" dirty="0"/>
              <a:t>The target variable is modeled as a random variable that follows a probability distribution, assumed to be from the exponential family of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6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024-B1DB-4349-9A42-723BE919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E856E3-7888-4F1D-A5A3-40BDC25ED8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3630" y="2419902"/>
                <a:ext cx="469383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Common target variables used for price modeling:</a:t>
                </a:r>
              </a:p>
              <a:p>
                <a:pPr lvl="1"/>
                <a:r>
                  <a:rPr lang="en-US" dirty="0"/>
                  <a:t>Claim frequency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𝐶𝑙𝑎𝑖𝑚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𝐸𝑥𝑝𝑜𝑠𝑢𝑟𝑒𝑠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Claim Severity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𝐷𝑜𝑙𝑙𝑎𝑟𝑠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𝐶𝑙𝑎𝑖𝑚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Pure Premium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𝐷𝑜𝑙𝑙𝑎𝑟𝑠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𝐸𝑥𝑝𝑜𝑠𝑢𝑟𝑒𝑠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AE856E3-7888-4F1D-A5A3-40BDC25E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30" y="2419902"/>
                <a:ext cx="4693831" cy="3541714"/>
              </a:xfrm>
              <a:prstGeom prst="rect">
                <a:avLst/>
              </a:prstGeom>
              <a:blipFill>
                <a:blip r:embed="rId2"/>
                <a:stretch>
                  <a:fillRect l="-2597" t="-2410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3B3BD5-1C1A-49E1-A1D5-85F3C92D459F}"/>
              </a:ext>
            </a:extLst>
          </p:cNvPr>
          <p:cNvSpPr txBox="1"/>
          <p:nvPr/>
        </p:nvSpPr>
        <p:spPr>
          <a:xfrm>
            <a:off x="6333688" y="348982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Poisson, Negative Binomial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4CE26-E39A-4A10-AE75-CDAD91510C4E}"/>
              </a:ext>
            </a:extLst>
          </p:cNvPr>
          <p:cNvSpPr txBox="1"/>
          <p:nvPr/>
        </p:nvSpPr>
        <p:spPr>
          <a:xfrm>
            <a:off x="6333688" y="4154027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1D9A4-CF9F-41CF-B08F-A05012C26A9B}"/>
              </a:ext>
            </a:extLst>
          </p:cNvPr>
          <p:cNvSpPr txBox="1"/>
          <p:nvPr/>
        </p:nvSpPr>
        <p:spPr>
          <a:xfrm>
            <a:off x="6333688" y="4753276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Tweedie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6A2E240-8083-4997-B399-90C31F941E6C}"/>
              </a:ext>
            </a:extLst>
          </p:cNvPr>
          <p:cNvSpPr/>
          <p:nvPr/>
        </p:nvSpPr>
        <p:spPr>
          <a:xfrm>
            <a:off x="5494789" y="3498692"/>
            <a:ext cx="838899" cy="369332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2185B19-BA53-499B-B942-1903EE44F531}"/>
              </a:ext>
            </a:extLst>
          </p:cNvPr>
          <p:cNvSpPr/>
          <p:nvPr/>
        </p:nvSpPr>
        <p:spPr>
          <a:xfrm>
            <a:off x="5494789" y="4169891"/>
            <a:ext cx="838899" cy="369332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0004015-5E34-49C4-8570-742A87330E1A}"/>
              </a:ext>
            </a:extLst>
          </p:cNvPr>
          <p:cNvSpPr/>
          <p:nvPr/>
        </p:nvSpPr>
        <p:spPr>
          <a:xfrm>
            <a:off x="5494789" y="4762148"/>
            <a:ext cx="838899" cy="369332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024-B1DB-4349-9A42-723BE919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A154-2EB8-4D13-8590-F06F2C70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79344" cy="4176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common to model frequency and severity separately</a:t>
            </a:r>
          </a:p>
          <a:p>
            <a:pPr lvl="1"/>
            <a:r>
              <a:rPr lang="en-US" dirty="0"/>
              <a:t>This provides more insight than just modeling pure premium alone</a:t>
            </a:r>
          </a:p>
          <a:p>
            <a:pPr lvl="2"/>
            <a:r>
              <a:rPr lang="en-US" dirty="0"/>
              <a:t>Certain variables are predictive of one or the other</a:t>
            </a:r>
          </a:p>
          <a:p>
            <a:pPr lvl="3"/>
            <a:r>
              <a:rPr lang="en-US" dirty="0"/>
              <a:t>Car value may be more predictive for severity than for claim frequency</a:t>
            </a:r>
          </a:p>
          <a:p>
            <a:pPr lvl="2"/>
            <a:r>
              <a:rPr lang="en-US" dirty="0"/>
              <a:t>We don’t want to miss out on frequency and severity variables that offset each other</a:t>
            </a:r>
          </a:p>
          <a:p>
            <a:pPr lvl="3"/>
            <a:r>
              <a:rPr lang="en-US" dirty="0"/>
              <a:t>Crash avoidance technology may simultaneously lower frequency and increase severity</a:t>
            </a:r>
          </a:p>
          <a:p>
            <a:pPr lvl="2"/>
            <a:r>
              <a:rPr lang="en-US" dirty="0"/>
              <a:t>Frequency models are typically “less noisy” than severity</a:t>
            </a:r>
          </a:p>
          <a:p>
            <a:pPr lvl="3"/>
            <a:r>
              <a:rPr lang="en-US" dirty="0"/>
              <a:t>We wouldn’t want to miss out on predictive characteristics just because of the noise in severity</a:t>
            </a:r>
          </a:p>
          <a:p>
            <a:pPr lvl="1"/>
            <a:r>
              <a:rPr lang="en-US" dirty="0"/>
              <a:t>Modeling frequency and severity individually does not double the modeling time</a:t>
            </a:r>
          </a:p>
          <a:p>
            <a:pPr lvl="2"/>
            <a:r>
              <a:rPr lang="en-US" dirty="0"/>
              <a:t>Severity models are typically smaller than Frequency models</a:t>
            </a:r>
          </a:p>
          <a:p>
            <a:pPr lvl="2"/>
            <a:r>
              <a:rPr lang="en-US" dirty="0"/>
              <a:t>Thinking about frequency and severity separately may make analyzing the models easier</a:t>
            </a:r>
          </a:p>
          <a:p>
            <a:pPr lvl="1"/>
            <a:r>
              <a:rPr lang="en-US" dirty="0"/>
              <a:t>It is easy to combine frequency and severity models into a final pure premium model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7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ABF3-BDE4-47C1-AA54-C4184E1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</a:t>
            </a:r>
            <a:r>
              <a:rPr lang="en-US" dirty="0" err="1"/>
              <a:t>glm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99C9-6705-471D-8636-1B0884ED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671899" cy="4278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outcome of the target variable is assumed to be driven by both a systematic component as well as a random component</a:t>
            </a:r>
          </a:p>
          <a:p>
            <a:pPr lvl="1"/>
            <a:r>
              <a:rPr lang="en-US" dirty="0"/>
              <a:t>Systematic Component – Captured by our predictors</a:t>
            </a:r>
          </a:p>
          <a:p>
            <a:pPr lvl="1"/>
            <a:r>
              <a:rPr lang="en-US" dirty="0"/>
              <a:t>Random Component – Pure randomness</a:t>
            </a:r>
          </a:p>
          <a:p>
            <a:r>
              <a:rPr lang="en-US" dirty="0"/>
              <a:t>GLM’s model the relationship between µ and the predictors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transformation function on the left side is called the “link function”</a:t>
            </a:r>
          </a:p>
          <a:p>
            <a:r>
              <a:rPr lang="en-US" dirty="0"/>
              <a:t>The sum of terms on the righthand side is called the linear predictor</a:t>
            </a:r>
          </a:p>
          <a:p>
            <a:r>
              <a:rPr lang="en-US" dirty="0"/>
              <a:t>Ultimately, we want the prediction µ, so we take the inverse of g(.)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5D3F0-A330-4FB3-AD98-F4A0F808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97" y="4230871"/>
            <a:ext cx="4357103" cy="7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ABF3-BDE4-47C1-AA54-C4184E1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</a:t>
            </a:r>
            <a:r>
              <a:rPr lang="en-US" dirty="0" err="1"/>
              <a:t>glm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99C9-6705-471D-8636-1B0884ED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671899" cy="4278904"/>
          </a:xfrm>
        </p:spPr>
        <p:txBody>
          <a:bodyPr>
            <a:normAutofit/>
          </a:bodyPr>
          <a:lstStyle/>
          <a:p>
            <a:r>
              <a:rPr lang="en-US" dirty="0"/>
              <a:t>Insurance pricing model typically use a “log link” function</a:t>
            </a:r>
          </a:p>
          <a:p>
            <a:pPr lvl="1"/>
            <a:r>
              <a:rPr lang="en-US" dirty="0"/>
              <a:t>g(x) = ln(x)</a:t>
            </a:r>
          </a:p>
          <a:p>
            <a:r>
              <a:rPr lang="en-US" dirty="0"/>
              <a:t>Thus our equation becomes: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97B57-6363-467B-ABB2-2E2EF148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59" y="3811884"/>
            <a:ext cx="4098335" cy="690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8688C-0F12-44C9-B009-B729AD0D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59" y="4840583"/>
            <a:ext cx="6502792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D94-371D-49A8-9C45-B8FDEB12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</a:t>
            </a:r>
            <a:r>
              <a:rPr lang="en-US" dirty="0" err="1"/>
              <a:t>glm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0C0A-BECE-477B-AD64-BDE65D31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link function results in multiplicative factors</a:t>
            </a:r>
          </a:p>
          <a:p>
            <a:pPr lvl="1"/>
            <a:r>
              <a:rPr lang="en-US" dirty="0"/>
              <a:t>Simple and practical to implement</a:t>
            </a:r>
          </a:p>
          <a:p>
            <a:pPr lvl="1"/>
            <a:r>
              <a:rPr lang="en-US" dirty="0"/>
              <a:t>Never result in negative premium (as opposed to additive terms)</a:t>
            </a:r>
          </a:p>
          <a:p>
            <a:pPr lvl="1"/>
            <a:r>
              <a:rPr lang="en-US" dirty="0"/>
              <a:t>Intuitive appeal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FB7BC-6D10-4123-AD19-95A06E36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59" y="4316708"/>
            <a:ext cx="6502792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318C-570E-4C73-8DA9-75C12504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51C83-CB26-4FE0-BC5D-68D199943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= Our intercept term.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β’s = coefficients related to our predictor variables</a:t>
                </a:r>
              </a:p>
              <a:p>
                <a:pPr lvl="1"/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&gt; 0 results in a surcharge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 &lt; 0 results in a discount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x’s = values of the predictor variables from our input dataset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51C83-CB26-4FE0-BC5D-68D199943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F19CBE-2817-4044-930D-73BB05B3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62" y="2097088"/>
            <a:ext cx="6502792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1447</TotalTime>
  <Words>629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Circuit</vt:lpstr>
      <vt:lpstr>Introduction to Glm’s  for insurance pricing</vt:lpstr>
      <vt:lpstr>agenda</vt:lpstr>
      <vt:lpstr>Generalized Linear models</vt:lpstr>
      <vt:lpstr>Generalized Linear models</vt:lpstr>
      <vt:lpstr>Generalized Linear models</vt:lpstr>
      <vt:lpstr>Components of the glm</vt:lpstr>
      <vt:lpstr>Components of the glm</vt:lpstr>
      <vt:lpstr>Components of the glm</vt:lpstr>
      <vt:lpstr>GLM equation</vt:lpstr>
      <vt:lpstr>βetas</vt:lpstr>
      <vt:lpstr>Text for further reading</vt:lpstr>
      <vt:lpstr>R Markdowns</vt:lpstr>
      <vt:lpstr>Introduction to our dataset</vt:lpstr>
      <vt:lpstr>Introduction to our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Glm’s  for insurance pricing</dc:title>
  <dc:creator>Kloese, Sam</dc:creator>
  <cp:lastModifiedBy>Kloese, Sam</cp:lastModifiedBy>
  <cp:revision>3</cp:revision>
  <dcterms:created xsi:type="dcterms:W3CDTF">2020-09-02T14:52:14Z</dcterms:created>
  <dcterms:modified xsi:type="dcterms:W3CDTF">2020-09-16T22:40:07Z</dcterms:modified>
</cp:coreProperties>
</file>