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65" r:id="rId3"/>
    <p:sldId id="267" r:id="rId4"/>
    <p:sldId id="257" r:id="rId5"/>
    <p:sldId id="258" r:id="rId6"/>
    <p:sldId id="264" r:id="rId7"/>
    <p:sldId id="260" r:id="rId8"/>
    <p:sldId id="261" r:id="rId9"/>
    <p:sldId id="269" r:id="rId10"/>
    <p:sldId id="262" r:id="rId11"/>
    <p:sldId id="268" r:id="rId12"/>
    <p:sldId id="271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94624"/>
  </p:normalViewPr>
  <p:slideViewPr>
    <p:cSldViewPr snapToGrid="0" snapToObjects="1">
      <p:cViewPr varScale="1">
        <p:scale>
          <a:sx n="107" d="100"/>
          <a:sy n="107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05A21-E01A-0B4F-8254-618F5BAC1FE6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555CB-9604-E245-8B97-DE63E1B9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6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555CB-9604-E245-8B97-DE63E1B97B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3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0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06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1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77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84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8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8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6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0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5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05EF-67FE-A945-A76E-2D879EA58098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1536-0ADB-0E4B-853C-58B1A97F4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CSUF 2018 Basketball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E7BDE-860E-F447-8FD2-93CB2F84B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By: Joshua Ungheanu, Cameron </a:t>
            </a:r>
            <a:r>
              <a:rPr lang="en-US" b="1" dirty="0" err="1"/>
              <a:t>Mcphie</a:t>
            </a:r>
            <a:r>
              <a:rPr lang="en-US" b="1" dirty="0"/>
              <a:t>, Andrew Shaker</a:t>
            </a:r>
          </a:p>
        </p:txBody>
      </p:sp>
    </p:spTree>
    <p:extLst>
      <p:ext uri="{BB962C8B-B14F-4D97-AF65-F5344CB8AC3E}">
        <p14:creationId xmlns:p14="http://schemas.microsoft.com/office/powerpoint/2010/main" val="3330263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0A81-8C87-DA45-A7F7-A853B3E1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025" y="852710"/>
            <a:ext cx="8911687" cy="1280890"/>
          </a:xfrm>
        </p:spPr>
        <p:txBody>
          <a:bodyPr/>
          <a:lstStyle/>
          <a:p>
            <a:r>
              <a:rPr lang="en-US" dirty="0"/>
              <a:t>CONFIGURATION MANAGEMENT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168C-D962-674C-8FB0-9E99330B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438" y="2133600"/>
            <a:ext cx="1029017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Configuration Management</a:t>
            </a:r>
            <a:endParaRPr lang="en-US" sz="2000" dirty="0"/>
          </a:p>
          <a:p>
            <a:pPr lvl="0"/>
            <a:r>
              <a:rPr lang="en-US" sz="2000" dirty="0"/>
              <a:t>Slack – Communication for when we are unable to meet and work together</a:t>
            </a:r>
          </a:p>
          <a:p>
            <a:pPr lvl="0"/>
            <a:r>
              <a:rPr lang="en-US" sz="2000" dirty="0"/>
              <a:t>Git &amp; GitHub – Used to control documentation source and source code</a:t>
            </a:r>
          </a:p>
          <a:p>
            <a:pPr lvl="0"/>
            <a:r>
              <a:rPr lang="en-US" sz="2000" dirty="0"/>
              <a:t>Lucid Chart – Used for creating views</a:t>
            </a:r>
          </a:p>
          <a:p>
            <a:pPr lvl="0"/>
            <a:r>
              <a:rPr lang="en-US" sz="2000" dirty="0"/>
              <a:t>Atom – Text Editor used for writing code (Integrates with </a:t>
            </a:r>
            <a:r>
              <a:rPr lang="en-US" sz="2000" dirty="0" err="1"/>
              <a:t>Github</a:t>
            </a:r>
            <a:r>
              <a:rPr lang="en-US" sz="2000" dirty="0"/>
              <a:t>)</a:t>
            </a:r>
          </a:p>
          <a:p>
            <a:pPr lvl="0"/>
            <a:r>
              <a:rPr lang="en-US" sz="2000" dirty="0"/>
              <a:t>Apache – Web Server</a:t>
            </a:r>
          </a:p>
          <a:p>
            <a:pPr lvl="0"/>
            <a:r>
              <a:rPr lang="en-US" sz="2000" dirty="0"/>
              <a:t>MySQL – Relation Database Server</a:t>
            </a:r>
          </a:p>
          <a:p>
            <a:pPr lvl="0"/>
            <a:r>
              <a:rPr lang="en-US" sz="2000" dirty="0"/>
              <a:t>Linux(Ubuntu 16.04) – OS for running servers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405" y="831636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C.I.A. </a:t>
            </a:r>
            <a:br>
              <a:rPr lang="en-US" dirty="0"/>
            </a:br>
            <a:r>
              <a:rPr lang="en-US" sz="2800" dirty="0"/>
              <a:t>Confidentiality Integrity Availability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692" y="2270760"/>
            <a:ext cx="8915400" cy="3777622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Confidentiality </a:t>
            </a:r>
            <a:r>
              <a:rPr lang="en-US" sz="2800" dirty="0"/>
              <a:t>is the avoidance of the unauthorized disclosure of information. </a:t>
            </a:r>
          </a:p>
          <a:p>
            <a:pPr lvl="1"/>
            <a:r>
              <a:rPr lang="en-US" sz="2400" b="1" dirty="0"/>
              <a:t>Access control</a:t>
            </a:r>
          </a:p>
          <a:p>
            <a:pPr lvl="1"/>
            <a:r>
              <a:rPr lang="en-US" sz="2400" b="1" dirty="0"/>
              <a:t>Authentication</a:t>
            </a:r>
          </a:p>
          <a:p>
            <a:r>
              <a:rPr lang="en-US" sz="2800" b="1" dirty="0"/>
              <a:t>Integrity: </a:t>
            </a:r>
            <a:r>
              <a:rPr lang="en-US" sz="2800" dirty="0"/>
              <a:t>the property that information has not be altered in an unauthorized way.</a:t>
            </a:r>
          </a:p>
          <a:p>
            <a:pPr lvl="1"/>
            <a:r>
              <a:rPr lang="en-US" sz="2400" b="1" dirty="0"/>
              <a:t>Backups:</a:t>
            </a:r>
          </a:p>
          <a:p>
            <a:pPr lvl="1"/>
            <a:r>
              <a:rPr lang="en-US" sz="2400" b="1" dirty="0"/>
              <a:t>Data correcting codes</a:t>
            </a:r>
            <a:endParaRPr lang="en-US" sz="2400" dirty="0"/>
          </a:p>
          <a:p>
            <a:r>
              <a:rPr lang="en-US" sz="2800" b="1" dirty="0"/>
              <a:t>Availability: </a:t>
            </a:r>
            <a:r>
              <a:rPr lang="en-US" sz="2800" dirty="0"/>
              <a:t>the property that information is accessible and modifiable in a timely fashion by those authorized to do so.</a:t>
            </a:r>
          </a:p>
          <a:p>
            <a:endParaRPr lang="en-US" dirty="0"/>
          </a:p>
          <a:p>
            <a:pPr lvl="1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321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996" y="852710"/>
            <a:ext cx="8911687" cy="128089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SECURITY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alphaModFix amt="80000"/>
          </a:blip>
          <a:srcRect/>
          <a:stretch>
            <a:fillRect/>
          </a:stretch>
        </p:blipFill>
        <p:spPr bwMode="auto">
          <a:xfrm>
            <a:off x="1883995" y="1518284"/>
            <a:ext cx="9620617" cy="4912995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339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885" y="883190"/>
            <a:ext cx="8911687" cy="128089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152" y="216408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Our system will have the following security features: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400" dirty="0"/>
              <a:t>Multi factor authentication only applies to forgotten credentials</a:t>
            </a:r>
          </a:p>
          <a:p>
            <a:pPr lvl="1"/>
            <a:r>
              <a:rPr lang="en-US" sz="2400" dirty="0"/>
              <a:t>Database encryption</a:t>
            </a:r>
          </a:p>
          <a:p>
            <a:pPr lvl="1"/>
            <a:r>
              <a:rPr lang="en-US" sz="2400" dirty="0"/>
              <a:t>Validation checks</a:t>
            </a:r>
          </a:p>
          <a:p>
            <a:pPr lvl="1"/>
            <a:r>
              <a:rPr lang="en-US" sz="2400" dirty="0"/>
              <a:t>Integrity checks</a:t>
            </a:r>
          </a:p>
          <a:p>
            <a:pPr lvl="1"/>
            <a:r>
              <a:rPr lang="en-US" sz="2400" dirty="0"/>
              <a:t>User privilege and access control ensuring availability and integrity and producing confidentiality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5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FF19-90CC-BD44-8944-606BDE0B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175" y="1009873"/>
            <a:ext cx="8911687" cy="128089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5ECF-E80F-904A-8EC3-E5FD635B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624" y="1905000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1935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DFD9-3277-7E45-B6B3-853046F7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237" y="837470"/>
            <a:ext cx="8911687" cy="1280890"/>
          </a:xfrm>
        </p:spPr>
        <p:txBody>
          <a:bodyPr/>
          <a:lstStyle/>
          <a:p>
            <a:r>
              <a:rPr lang="en-US" dirty="0"/>
              <a:t>Our web application…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6501-F506-7C43-9FBE-BE4A0372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237" y="1614488"/>
            <a:ext cx="9729787" cy="4729162"/>
          </a:xfrm>
        </p:spPr>
        <p:txBody>
          <a:bodyPr>
            <a:normAutofit fontScale="40000" lnSpcReduction="20000"/>
          </a:bodyPr>
          <a:lstStyle/>
          <a:p>
            <a:r>
              <a:rPr lang="en-US" sz="4200" dirty="0"/>
              <a:t>Cal State University Basketball Statistic Web Application that contains data about each player, team and game.</a:t>
            </a:r>
          </a:p>
          <a:p>
            <a:endParaRPr lang="en-US" sz="4200" dirty="0"/>
          </a:p>
          <a:p>
            <a:r>
              <a:rPr lang="en-US" sz="4200" dirty="0"/>
              <a:t>Gives general viewers access to view the data only. </a:t>
            </a:r>
          </a:p>
          <a:p>
            <a:pPr marL="0" indent="0">
              <a:buNone/>
            </a:pPr>
            <a:endParaRPr lang="en-US" sz="4200" dirty="0"/>
          </a:p>
          <a:p>
            <a:r>
              <a:rPr lang="en-US" sz="4200" dirty="0"/>
              <a:t>Staff logged in – have access to view the data and make any changes:</a:t>
            </a:r>
          </a:p>
          <a:p>
            <a:pPr lvl="1"/>
            <a:r>
              <a:rPr lang="en-US" sz="4200" dirty="0"/>
              <a:t>Add</a:t>
            </a:r>
          </a:p>
          <a:p>
            <a:pPr lvl="1"/>
            <a:r>
              <a:rPr lang="en-US" sz="4200" dirty="0"/>
              <a:t>Edit</a:t>
            </a:r>
          </a:p>
          <a:p>
            <a:pPr lvl="1"/>
            <a:r>
              <a:rPr lang="en-US" sz="4200" dirty="0"/>
              <a:t>Update </a:t>
            </a:r>
          </a:p>
          <a:p>
            <a:pPr lvl="1"/>
            <a:r>
              <a:rPr lang="en-US" sz="4200" dirty="0"/>
              <a:t>View who modified the data.</a:t>
            </a:r>
          </a:p>
          <a:p>
            <a:pPr marL="457200" lvl="1" indent="0">
              <a:buNone/>
            </a:pPr>
            <a:r>
              <a:rPr lang="en-US" sz="4200" dirty="0"/>
              <a:t>Only information on the database that the admin gives permission to modify.</a:t>
            </a:r>
          </a:p>
          <a:p>
            <a:pPr marL="457200" lvl="1" indent="0">
              <a:buNone/>
            </a:pPr>
            <a:endParaRPr lang="en-US" sz="4200" dirty="0"/>
          </a:p>
          <a:p>
            <a:pPr indent="-285750"/>
            <a:r>
              <a:rPr lang="en-US" sz="4200" dirty="0"/>
              <a:t>MySQL admin have complete access to modifying the database and any information.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1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B803-1303-C543-A518-215696CE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725" y="1066435"/>
            <a:ext cx="8911687" cy="1280890"/>
          </a:xfrm>
        </p:spPr>
        <p:txBody>
          <a:bodyPr/>
          <a:lstStyle/>
          <a:p>
            <a:r>
              <a:rPr lang="en-US" dirty="0"/>
              <a:t>USE CASE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50D0-E0B1-4546-9762-5B531D7E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12" y="2057400"/>
            <a:ext cx="8915400" cy="429768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How do I log in?</a:t>
            </a:r>
          </a:p>
          <a:p>
            <a:r>
              <a:rPr lang="en-US" sz="2600" dirty="0"/>
              <a:t>How do I reset my password?</a:t>
            </a:r>
          </a:p>
          <a:p>
            <a:r>
              <a:rPr lang="en-US" sz="2600" dirty="0"/>
              <a:t>How do I add game stats?</a:t>
            </a:r>
          </a:p>
          <a:p>
            <a:r>
              <a:rPr lang="en-US" sz="2600" dirty="0"/>
              <a:t>How do I activate or inactivate a player?</a:t>
            </a:r>
          </a:p>
          <a:p>
            <a:r>
              <a:rPr lang="en-US" sz="2600" dirty="0"/>
              <a:t>How do I add a player?</a:t>
            </a:r>
          </a:p>
          <a:p>
            <a:r>
              <a:rPr lang="en-US" sz="2600" dirty="0"/>
              <a:t>How do I view the schedule?</a:t>
            </a:r>
          </a:p>
          <a:p>
            <a:r>
              <a:rPr lang="en-US" sz="2600" dirty="0"/>
              <a:t>How do I see a box score of a game?</a:t>
            </a:r>
          </a:p>
          <a:p>
            <a:r>
              <a:rPr lang="en-US" sz="2600" dirty="0"/>
              <a:t>How do I view a plater stats per game?</a:t>
            </a:r>
          </a:p>
          <a:p>
            <a:r>
              <a:rPr lang="en-US" sz="2600" dirty="0"/>
              <a:t>How do I view the team roster?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8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DA0F-C0A3-7B44-9273-3F80E94F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3" y="745443"/>
            <a:ext cx="8911687" cy="1280890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02A47F-55AF-4546-902A-4D69DF449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530" y="1385888"/>
            <a:ext cx="10058400" cy="5079206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296824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56FE-158D-E74F-9B00-6D1A086B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474" y="615240"/>
            <a:ext cx="8911687" cy="1280890"/>
          </a:xfrm>
        </p:spPr>
        <p:txBody>
          <a:bodyPr/>
          <a:lstStyle/>
          <a:p>
            <a:r>
              <a:rPr lang="en-US" dirty="0"/>
              <a:t>ERD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122C5-F59D-A246-9EAD-65D565DA6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473" y="1214438"/>
            <a:ext cx="9686703" cy="5186362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240461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CA7D-CA1D-C546-B30E-C3DC912E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558" y="681260"/>
            <a:ext cx="8911687" cy="1280890"/>
          </a:xfrm>
          <a:noFill/>
        </p:spPr>
        <p:txBody>
          <a:bodyPr/>
          <a:lstStyle/>
          <a:p>
            <a:r>
              <a:rPr lang="en-US" dirty="0"/>
              <a:t>DEPLOYMENT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C27FD-5D27-AA42-9F17-71A00FD40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539" y="1260938"/>
            <a:ext cx="9927770" cy="5354176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301251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4DBF-8367-4240-A805-9AD4CD26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10" y="846543"/>
            <a:ext cx="8911687" cy="1280890"/>
          </a:xfrm>
        </p:spPr>
        <p:txBody>
          <a:bodyPr/>
          <a:lstStyle/>
          <a:p>
            <a:r>
              <a:rPr lang="en-US" dirty="0"/>
              <a:t>IMPLEMENTATION 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7E4D8-922B-4F4B-9678-0FE9B8507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37" y="2141080"/>
            <a:ext cx="5299385" cy="3331307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E4A3422-8B6B-0642-B62E-0D47A08A5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4229" y="2127433"/>
            <a:ext cx="5706077" cy="3344954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164936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F4C104D-5F30-4811-9376-566B26E471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5E34B-5D02-4E01-A936-E8E1C0AB6F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98E42-CF5F-484E-A94E-871A828C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4880038" cy="750320"/>
          </a:xfrm>
        </p:spPr>
        <p:txBody>
          <a:bodyPr>
            <a:normAutofit/>
          </a:bodyPr>
          <a:lstStyle/>
          <a:p>
            <a:r>
              <a:rPr lang="en-US" dirty="0"/>
              <a:t>REQUIREMENT 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D6A1B8-851C-4FFB-897F-3D0E6534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685926"/>
            <a:ext cx="11283696" cy="4577714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READERS:</a:t>
            </a: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Readers shall be able to view players statistic data.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Readers shall be able to view current games and upcoming games.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Readers shall be able to view each team and their statistics (games won, loss, and played).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Readers shall be able to view if players are active or inactive on certain games.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Readers shall not change any stats or crucial data for any player or game.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Readers shall not access any database or have control of any information.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DATA:</a:t>
            </a: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Data shall be able to change as the users update the players.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Data shall be able to change as the admin changes the database.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 </a:t>
            </a: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ADMIN:</a:t>
            </a: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view players statistic data.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view current games and upcoming games.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view each team and their statistics.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view if players are active or inactive.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modify any data on the database.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remove any user off the database.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modify any tables in the database.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045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A0E9-24A8-694F-A2A7-92F480CF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685070"/>
            <a:ext cx="8911687" cy="1280890"/>
          </a:xfrm>
        </p:spPr>
        <p:txBody>
          <a:bodyPr/>
          <a:lstStyle/>
          <a:p>
            <a:r>
              <a:rPr lang="en-US" dirty="0"/>
              <a:t>REQUIREMENT VIEW DIAGRAM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752E8F0-56DB-FE46-BF3E-4D5AF8E3B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59" y="1493520"/>
            <a:ext cx="10066713" cy="512064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13540085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{C9AFF960-9B2F-B04D-A8BB-7A79AC83FADD}tf10001069</Template>
  <TotalTime>2616</TotalTime>
  <Words>449</Words>
  <Application>Microsoft Macintosh PowerPoint</Application>
  <PresentationFormat>Widescreen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Century Gothic</vt:lpstr>
      <vt:lpstr>Wingdings 3</vt:lpstr>
      <vt:lpstr>Wisp</vt:lpstr>
      <vt:lpstr>CSUF 2018 Basketball Stats</vt:lpstr>
      <vt:lpstr>Our web application…</vt:lpstr>
      <vt:lpstr>USE CASE QUESTIONS</vt:lpstr>
      <vt:lpstr>USE CASE</vt:lpstr>
      <vt:lpstr>ERD VIEW</vt:lpstr>
      <vt:lpstr>DEPLOYMENT VIEW</vt:lpstr>
      <vt:lpstr>IMPLEMENTATION VIEW</vt:lpstr>
      <vt:lpstr>REQUIREMENT VIEW</vt:lpstr>
      <vt:lpstr>REQUIREMENT VIEW DIAGRAM</vt:lpstr>
      <vt:lpstr>CONFIGURATION MANAGEMENT VIEW</vt:lpstr>
      <vt:lpstr>C.I.A.  Confidentiality Integrity Availability </vt:lpstr>
      <vt:lpstr>SECURITY DIAGRAM</vt:lpstr>
      <vt:lpstr>SECURITY FEATURES</vt:lpstr>
      <vt:lpstr>The End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CSUF Basketball Stats</dc:title>
  <dc:creator>JoshuaUngheanu</dc:creator>
  <cp:lastModifiedBy>JoshuaUngheanu</cp:lastModifiedBy>
  <cp:revision>49</cp:revision>
  <dcterms:created xsi:type="dcterms:W3CDTF">2018-05-01T03:42:33Z</dcterms:created>
  <dcterms:modified xsi:type="dcterms:W3CDTF">2018-05-15T01:34:09Z</dcterms:modified>
</cp:coreProperties>
</file>