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4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E1426-DA95-0209-C08F-59F973DA4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85706-26B2-EA19-351F-56AD1E803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E34E6-E0B6-EDB0-0481-A1AF6DF32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B869-6810-48D2-99D0-3EADE8538AA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8B7BF-A0E2-693E-DCE6-756642F3E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AF7B7-BACD-770E-EEDB-BB041CF2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75A4-C302-4587-A05F-2A95189A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61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1F6E-718A-F77A-8462-61AFC708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F3A37-8CF9-8B07-89B6-AAC69B521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47110-FA08-B6C1-CD9D-26073A7B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B869-6810-48D2-99D0-3EADE8538AA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26166-3DB3-5EBD-35D1-F7C8814B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C17B5-3A61-3CF8-9FA8-82BADA88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75A4-C302-4587-A05F-2A95189A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09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4B745-4219-0A75-D8C1-FE9CD19E3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820D3-BCBE-45F4-3731-53A6860C6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20AD7-9452-A5DB-B1A7-3C241B85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B869-6810-48D2-99D0-3EADE8538AA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90EC0-ADE4-C087-0A74-17C1CCFA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37F68-BE8E-F6FE-0218-389B7B27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75A4-C302-4587-A05F-2A95189A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4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FCBB1-0165-98ED-02AF-FD142A380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E25D3-CF56-A230-AA57-E4F762EC7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AA332-475B-A087-184B-95C18CF2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B869-6810-48D2-99D0-3EADE8538AA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A59F0-A630-7553-8639-84ADEFC8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48D62-7482-5FED-7228-2AB0BFEA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75A4-C302-4587-A05F-2A95189A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2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EA50-2BDA-A01A-85A9-2041B063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AC5CA-9F6F-D1D8-4E13-1DB431AE4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1CF3E-9DA4-0069-C4D9-50EB49255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B869-6810-48D2-99D0-3EADE8538AA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2E1E5-B7A4-2367-0458-233AEDCD3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C855B-CAC8-F74B-33D7-E5349572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75A4-C302-4587-A05F-2A95189A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29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BF63-6191-DBE8-2AAE-046F26F1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DB35-F663-CFCA-EDBF-B0EF07B81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0BDBB-AB4B-EBCD-C5C6-9EA9B3EB0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7F66D-A872-DE2D-1879-3400546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B869-6810-48D2-99D0-3EADE8538AA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0E8B27-46E4-4AFC-04EC-E4C371F2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3E660-3AB1-75E0-C5B2-147440DE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75A4-C302-4587-A05F-2A95189A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0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473D5-4439-83D5-B503-00C90ED4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52206-973C-E765-5EBB-CE2ACCE0E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998CFD-294A-5E8E-1DFB-C597A5FDB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E90134-B462-0C70-8836-BC6D4C442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57EFA-4436-A83F-1D7A-8A7C16A00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A36DDC-8A3D-BA57-8742-A45C16F4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B869-6810-48D2-99D0-3EADE8538AA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5802B2-AD45-1E80-C54F-0A8A8D75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E386E-32AB-5124-465C-5C3E3659D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75A4-C302-4587-A05F-2A95189A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0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8899-877B-AB55-57ED-475969E5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5772AA-3367-A886-E068-2A3FB5E3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B869-6810-48D2-99D0-3EADE8538AA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D95977-D97C-705C-8644-917D6F4A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6AC79-84FF-A3A5-6291-0C2B0BE6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75A4-C302-4587-A05F-2A95189A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E53B3F-1F9E-0BBB-45D2-6DBC118BD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B869-6810-48D2-99D0-3EADE8538AA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4010AE-4BBB-1960-E19B-26E822C4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30018-7139-A37F-355C-19F23AAA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75A4-C302-4587-A05F-2A95189A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21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6488-FB60-B6F4-70F8-1C5138FD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030F9-B720-32F2-DC98-420FEEC01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FA8D8-9146-E6CC-5A8C-14E2964F7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C4BC4C-6B0A-8931-93A7-410554F4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B869-6810-48D2-99D0-3EADE8538AA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C935D-84A6-EBB8-CE6E-F68B455D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AD2FD-E275-BE79-5407-FBEA6936F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75A4-C302-4587-A05F-2A95189A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8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85EC-7866-CC6D-2E0D-3ABEE5F59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521108-5653-9E99-5CB9-9C29D38F4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32297-25E2-33B6-A9FE-B9D91BBFBB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D5FF20-E33D-EEDB-8F1C-E1003F7C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4B869-6810-48D2-99D0-3EADE8538AA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97057-B56E-95C3-B22F-70F7FE6E6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AB33C-0BC2-D8E7-2A11-9FA6E734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475A4-C302-4587-A05F-2A95189A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71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0D449-2873-8E36-93FF-7EA340E9D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37667-0A5F-83DC-36C2-AE7778B88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8B58C-22D8-1E41-907A-ACE4B5A25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4B869-6810-48D2-99D0-3EADE8538AA2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6280D-650C-0111-342B-35C2FF6EB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B6B42-4890-7BBE-69EF-C815A8FB8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475A4-C302-4587-A05F-2A95189AF1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5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190AD-B961-B8DE-6181-6A5629057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PARITY GENERATOR &amp; CHECKER.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EB8F9-AB38-BC02-CD02-586923CA0C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GROUP 10 PRESENTATION</a:t>
            </a:r>
          </a:p>
          <a:p>
            <a:r>
              <a:rPr lang="en-US" sz="4400" dirty="0" err="1"/>
              <a:t>Github</a:t>
            </a:r>
            <a:r>
              <a:rPr lang="en-US" sz="4400"/>
              <a:t> repository: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6555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E6A9-A478-639F-12D9-CCCCFE59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4C077-6D51-D3DE-9F74-473EFC3B7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Joshua Wambua EG209/109705/22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Nason Alfred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Wilkister</a:t>
            </a:r>
            <a:r>
              <a:rPr lang="en-US" dirty="0"/>
              <a:t> Kwamboka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2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946C8-6AC0-A609-3581-EE0F5263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44E6E-FF98-9D67-0D55-D161DEDE0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Parity is a simple and widely used error detection technique in digital systems. It works by adding an extra bit, called a parity bit, to a group of data bits to make the total number of 1s either even (even parity) or odd (odd parity). This helps in detecting single-bit errors that may occur during data transmission or storage. Parity is commonly used in communication systems, computer memory, and data storage devices to ensure data integrity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319913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A12C-0EAD-3EF4-AB3F-383E2D5E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PARITY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5B29A1-B01F-8314-BFDD-125AD2B7CC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08468"/>
            <a:ext cx="1178720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detection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digital communication systems.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integrity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during transmission and storage.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UART serial communication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detecting bit errors.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 memory (RAM)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check for data corruption.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Implemented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devices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modems and routers for error checking.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Employed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 media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(hard drives, CDs, DVDs) to verify data accuracy.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basis of advanced error detection codes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such as Hamming code.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Utilized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microcontrollers and embedded systems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reliable data exchange.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satellite and space communication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detect bit flips from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noise or radiation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145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BC79-90FF-F9B3-7055-CC2C5F86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Multism</a:t>
            </a:r>
            <a:r>
              <a:rPr lang="en-US" dirty="0"/>
              <a:t>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89FAF-0741-5088-E983-8AC254C25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41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4E24-0F66-62BB-21D3-F42379FB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simulink</a:t>
            </a:r>
            <a:r>
              <a:rPr lang="en-US" dirty="0"/>
              <a:t> circuit.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F164-7634-91D2-6B8B-F35969380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50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9E82-2BD5-21FD-1231-CCD4481A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 for four bit generator.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7B9B17F-60FF-C5C5-550C-22B87E79C3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207611"/>
              </p:ext>
            </p:extLst>
          </p:nvPr>
        </p:nvGraphicFramePr>
        <p:xfrm>
          <a:off x="838200" y="1911984"/>
          <a:ext cx="7252252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3063">
                  <a:extLst>
                    <a:ext uri="{9D8B030D-6E8A-4147-A177-3AD203B41FA5}">
                      <a16:colId xmlns:a16="http://schemas.microsoft.com/office/drawing/2014/main" val="3083521444"/>
                    </a:ext>
                  </a:extLst>
                </a:gridCol>
                <a:gridCol w="1776504">
                  <a:extLst>
                    <a:ext uri="{9D8B030D-6E8A-4147-A177-3AD203B41FA5}">
                      <a16:colId xmlns:a16="http://schemas.microsoft.com/office/drawing/2014/main" val="2087871655"/>
                    </a:ext>
                  </a:extLst>
                </a:gridCol>
                <a:gridCol w="1849622">
                  <a:extLst>
                    <a:ext uri="{9D8B030D-6E8A-4147-A177-3AD203B41FA5}">
                      <a16:colId xmlns:a16="http://schemas.microsoft.com/office/drawing/2014/main" val="3953715368"/>
                    </a:ext>
                  </a:extLst>
                </a:gridCol>
                <a:gridCol w="1813063">
                  <a:extLst>
                    <a:ext uri="{9D8B030D-6E8A-4147-A177-3AD203B41FA5}">
                      <a16:colId xmlns:a16="http://schemas.microsoft.com/office/drawing/2014/main" val="1359146157"/>
                    </a:ext>
                  </a:extLst>
                </a:gridCol>
              </a:tblGrid>
              <a:tr h="3250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535965"/>
                  </a:ext>
                </a:extLst>
              </a:tr>
              <a:tr h="325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365876"/>
                  </a:ext>
                </a:extLst>
              </a:tr>
              <a:tr h="325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97043"/>
                  </a:ext>
                </a:extLst>
              </a:tr>
              <a:tr h="325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166809"/>
                  </a:ext>
                </a:extLst>
              </a:tr>
              <a:tr h="325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709045"/>
                  </a:ext>
                </a:extLst>
              </a:tr>
              <a:tr h="325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749952"/>
                  </a:ext>
                </a:extLst>
              </a:tr>
              <a:tr h="325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557900"/>
                  </a:ext>
                </a:extLst>
              </a:tr>
              <a:tr h="325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314130"/>
                  </a:ext>
                </a:extLst>
              </a:tr>
              <a:tr h="325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404263"/>
                  </a:ext>
                </a:extLst>
              </a:tr>
              <a:tr h="325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462555"/>
                  </a:ext>
                </a:extLst>
              </a:tr>
              <a:tr h="325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623324"/>
                  </a:ext>
                </a:extLst>
              </a:tr>
              <a:tr h="325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60981"/>
                  </a:ext>
                </a:extLst>
              </a:tr>
              <a:tr h="325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168223"/>
                  </a:ext>
                </a:extLst>
              </a:tr>
              <a:tr h="325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010257"/>
                  </a:ext>
                </a:extLst>
              </a:tr>
              <a:tr h="325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346983"/>
                  </a:ext>
                </a:extLst>
              </a:tr>
              <a:tr h="325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588102"/>
                  </a:ext>
                </a:extLst>
              </a:tr>
              <a:tr h="32505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885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70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234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PARITY GENERATOR &amp; CHECKER.</vt:lpstr>
      <vt:lpstr>Group Members</vt:lpstr>
      <vt:lpstr>INTRODUCTION</vt:lpstr>
      <vt:lpstr>APPLICATION OF PARITY</vt:lpstr>
      <vt:lpstr>Multism circuit</vt:lpstr>
      <vt:lpstr>simulink circuit.</vt:lpstr>
      <vt:lpstr>Truth table for four bit generator.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</dc:creator>
  <cp:lastModifiedBy>PC</cp:lastModifiedBy>
  <cp:revision>3</cp:revision>
  <dcterms:created xsi:type="dcterms:W3CDTF">2025-10-06T13:10:05Z</dcterms:created>
  <dcterms:modified xsi:type="dcterms:W3CDTF">2025-10-13T19:32:17Z</dcterms:modified>
</cp:coreProperties>
</file>