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5" d="100"/>
          <a:sy n="95" d="100"/>
        </p:scale>
        <p:origin x="77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319CAC6-8E54-4200-827F-DF1C45658045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F00C-5FF3-40BF-9580-911621BEA1B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51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AC6-8E54-4200-827F-DF1C45658045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F00C-5FF3-40BF-9580-911621BE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2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AC6-8E54-4200-827F-DF1C45658045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F00C-5FF3-40BF-9580-911621BEA1B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44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AC6-8E54-4200-827F-DF1C45658045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F00C-5FF3-40BF-9580-911621BE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0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AC6-8E54-4200-827F-DF1C45658045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F00C-5FF3-40BF-9580-911621BEA1B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67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AC6-8E54-4200-827F-DF1C45658045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F00C-5FF3-40BF-9580-911621BE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AC6-8E54-4200-827F-DF1C45658045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F00C-5FF3-40BF-9580-911621BE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3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AC6-8E54-4200-827F-DF1C45658045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F00C-5FF3-40BF-9580-911621BE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2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AC6-8E54-4200-827F-DF1C45658045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F00C-5FF3-40BF-9580-911621BE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0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AC6-8E54-4200-827F-DF1C45658045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F00C-5FF3-40BF-9580-911621BE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66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AC6-8E54-4200-827F-DF1C45658045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F00C-5FF3-40BF-9580-911621BEA1B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60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319CAC6-8E54-4200-827F-DF1C45658045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531F00C-5FF3-40BF-9580-911621BEA1B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34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Manhattan needs more pho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58" b="16658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Capstone Project</a:t>
            </a:r>
          </a:p>
          <a:p>
            <a:r>
              <a:rPr lang="en-US" dirty="0" smtClean="0"/>
              <a:t>June 2019</a:t>
            </a:r>
          </a:p>
          <a:p>
            <a:r>
              <a:rPr lang="en-US" dirty="0" smtClean="0"/>
              <a:t>Josh Wulf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4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Manhattan neighborhoods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671" y="288357"/>
            <a:ext cx="4295876" cy="448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77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of current pho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15 Vietnamese Restaurants in Manhattan from Foursquare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3"/>
          <a:stretch/>
        </p:blipFill>
        <p:spPr>
          <a:xfrm>
            <a:off x="854844" y="425116"/>
            <a:ext cx="10332372" cy="417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9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current </a:t>
            </a:r>
            <a:r>
              <a:rPr lang="en-US" dirty="0" err="1" smtClean="0"/>
              <a:t>manhattan</a:t>
            </a:r>
            <a:r>
              <a:rPr lang="en-US" dirty="0" smtClean="0"/>
              <a:t> pho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Disproportionate Clustering of Pho in Manhattan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349" y="255270"/>
            <a:ext cx="3889408" cy="444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25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 by neighborhood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Number of Pho Restaurants In Each Manhattan Neighborhood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405" y="575108"/>
            <a:ext cx="2205989" cy="39358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789" y="671359"/>
            <a:ext cx="2041358" cy="396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84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 by neighborhood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Another Representation of Pho Restaurants By Neighborhood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32" y="152200"/>
            <a:ext cx="6113646" cy="463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0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Pho”verty</a:t>
            </a:r>
            <a:r>
              <a:rPr lang="en-US" dirty="0" smtClean="0"/>
              <a:t>-Stricken neighborhoods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Get the noodles to these </a:t>
            </a:r>
            <a:r>
              <a:rPr lang="en-US" smtClean="0"/>
              <a:t>people ASAP!!!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205" y="220980"/>
            <a:ext cx="2797141" cy="448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95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</TotalTime>
  <Words>65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Tw Cen MT</vt:lpstr>
      <vt:lpstr>Tw Cen MT Condensed</vt:lpstr>
      <vt:lpstr>Wingdings 3</vt:lpstr>
      <vt:lpstr>Integral</vt:lpstr>
      <vt:lpstr>Manhattan needs more pho</vt:lpstr>
      <vt:lpstr>Manhattan neighborhoods</vt:lpstr>
      <vt:lpstr>Subset of current pho</vt:lpstr>
      <vt:lpstr>All current manhattan pho</vt:lpstr>
      <vt:lpstr>Pho by neighborhood</vt:lpstr>
      <vt:lpstr>Pho by neighborhood</vt:lpstr>
      <vt:lpstr>“Pho”verty-Stricken neighborhoods</vt:lpstr>
    </vt:vector>
  </TitlesOfParts>
  <Company>Vorys, Sater, Seymour and Pease LLP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Manhattan needs more pho</dc:title>
  <dc:creator>Wulf, Joshua L. (Josh)</dc:creator>
  <cp:lastModifiedBy>Wulf, Joshua L. (Josh)</cp:lastModifiedBy>
  <cp:revision>4</cp:revision>
  <dcterms:created xsi:type="dcterms:W3CDTF">2019-06-02T12:03:43Z</dcterms:created>
  <dcterms:modified xsi:type="dcterms:W3CDTF">2019-06-02T12:21:33Z</dcterms:modified>
</cp:coreProperties>
</file>