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4" r:id="rId6"/>
    <p:sldId id="258" r:id="rId7"/>
    <p:sldId id="266" r:id="rId8"/>
    <p:sldId id="268" r:id="rId9"/>
    <p:sldId id="267" r:id="rId10"/>
    <p:sldId id="259" r:id="rId11"/>
    <p:sldId id="269" r:id="rId12"/>
    <p:sldId id="271" r:id="rId13"/>
    <p:sldId id="270" r:id="rId14"/>
    <p:sldId id="260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ED4054-DDF4-466E-943B-74DA54556DC6}">
          <p14:sldIdLst>
            <p14:sldId id="256"/>
          </p14:sldIdLst>
        </p14:section>
        <p14:section name="Spain" id="{0E43AD0B-A4FE-4E0E-818A-70D6B62FC477}">
          <p14:sldIdLst>
            <p14:sldId id="257"/>
            <p14:sldId id="263"/>
            <p14:sldId id="265"/>
            <p14:sldId id="264"/>
          </p14:sldIdLst>
        </p14:section>
        <p14:section name="Canada" id="{9FCE759E-DD3E-4371-A3F7-B801C8104CBD}">
          <p14:sldIdLst>
            <p14:sldId id="258"/>
            <p14:sldId id="266"/>
            <p14:sldId id="268"/>
            <p14:sldId id="267"/>
          </p14:sldIdLst>
        </p14:section>
        <p14:section name="Australia" id="{9A66690F-E986-4FE8-8D21-80FBDBDAABEE}">
          <p14:sldIdLst>
            <p14:sldId id="259"/>
            <p14:sldId id="269"/>
            <p14:sldId id="271"/>
            <p14:sldId id="270"/>
          </p14:sldIdLst>
        </p14:section>
        <p14:section name="Austria" id="{7E36756C-377C-44E5-8544-4393AA4E771C}">
          <p14:sldIdLst>
            <p14:sldId id="260"/>
            <p14:sldId id="272"/>
            <p14:sldId id="273"/>
            <p14:sldId id="274"/>
          </p14:sldIdLst>
        </p14:section>
        <p14:section name="France" id="{0FED69E6-E988-4094-85BD-80B6694BF3BE}">
          <p14:sldIdLst>
            <p14:sldId id="275"/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7D22-9CDE-4792-9524-A011FE451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3331C-0B08-461E-B035-65FC55C2C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D5A5E-93B7-49F1-8291-0AA720F1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F314-5197-457E-8E78-3F8456913AC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2ACBA-8FF3-4A77-87E5-199D8F66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4CBB3-A125-4805-89B7-2D686CFF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0167-DA52-4415-9814-BD800B99D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8967-857E-48EF-B254-3613AF04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75B0B-5458-473F-9DA2-583087DD7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C03CC-6846-4D1B-850C-CD0A56E4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F314-5197-457E-8E78-3F8456913AC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2F4C0-C7AE-44B0-A3FA-E65C1884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72285-F38E-4CB4-939C-F8CA1BEC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0167-DA52-4415-9814-BD800B99D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3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B9F6EF-F3EE-4D97-A68B-76C18D9C6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C7B9A-B673-426D-8ED1-7D5C2B5D6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B8BD5-E926-48C5-A24F-CFBBDD52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F314-5197-457E-8E78-3F8456913AC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C2A04-62CC-4ED8-8CBA-63C12A39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1EE17-3C70-44E9-A30C-34C98A46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0167-DA52-4415-9814-BD800B99D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5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171C-044D-448D-9E89-82D1A1C2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7EBFE-3A04-499F-B5F1-8F835FF6F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D8A14-1504-44F7-896C-6A3C0EE5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F314-5197-457E-8E78-3F8456913AC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79A62-D5F5-40AC-8AF0-63B27D7E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F2B11-107F-438C-82D4-31DB1AC5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0167-DA52-4415-9814-BD800B99D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5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C427F-FA8F-4488-B529-55318A81A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C2E03-D575-4230-A43C-86760934B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C9E2B-9D5E-48E9-98D0-AA1E86DB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F314-5197-457E-8E78-3F8456913AC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E561B-3240-44A4-A827-2FD1D176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A8B4D-E993-4B1E-A7A4-DE484FC7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0167-DA52-4415-9814-BD800B99D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6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6026-2078-409B-AC22-42C6D314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AE889-B3DB-43B3-AEDE-A0FBF0526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6F8AC-D23B-4509-A3D1-0D97E7CA0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481E7-1A69-435C-A256-28B458EF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F314-5197-457E-8E78-3F8456913AC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EFEA9-5DD1-4A5E-B393-F183C738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34D6A-B228-4B2E-9814-007A3DA3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0167-DA52-4415-9814-BD800B99D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0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3C157-F52F-45F3-8D1A-AA9B236DC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B7239-043A-4BC5-931D-7FA58B734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9FE51-2E24-459F-8BE9-6A42D0D1E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C3E6-6284-4BA1-B066-84DDE1048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EB03A-8C25-459E-B61F-B5EA61BFC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CE227D-4806-4D8D-A86E-B4A89555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F314-5197-457E-8E78-3F8456913AC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75E7D-31A2-498A-A4F5-55B39040D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1986B5-E2EF-42C8-800E-7FCBA4B4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0167-DA52-4415-9814-BD800B99D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7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5E594-8D2D-4CC6-A179-188307F4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A43E0-766E-4D48-BCD1-70813F66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F314-5197-457E-8E78-3F8456913AC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6F1A2-F2D2-4E7E-AA4B-E19C5884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CDA30-6320-406A-827B-405F705E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0167-DA52-4415-9814-BD800B99D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0145B-AB7C-4CAA-A04C-A4D7B0751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F314-5197-457E-8E78-3F8456913AC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19AAB-F7CD-47B3-97C5-E7ECDF6CB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E7303-8BCD-4DBF-B889-4E097802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0167-DA52-4415-9814-BD800B99D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7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60A5-AA17-4A89-9B45-2F3B5F68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643D6-20FF-4152-B67D-BC6A4481E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FA2D2-86D6-4EA4-9B1B-6ED29A739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13FDF-1FBB-4A95-952F-897A8773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F314-5197-457E-8E78-3F8456913AC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B8F28-DA7B-44C2-9CD8-2AD25FA2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3CB42-0489-434A-8DA9-D6DCE13C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0167-DA52-4415-9814-BD800B99D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5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2195-4371-46D1-939C-AAB048C6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09D18-DB29-4594-BD38-A4CF75742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2181E-1CB2-40B4-9F19-F8BCE4A00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BBFAB-9CEB-4BB0-A844-51CAFB3E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F314-5197-457E-8E78-3F8456913AC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0E316-98C0-47F5-A8E6-949E1FDF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7CCE0-4B7A-4D20-979C-53FDDADA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0167-DA52-4415-9814-BD800B99D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8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A20727-66F6-4F8D-A994-DC420811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34264-4C09-453F-923A-3F196DE11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57381-D01A-4840-8EB3-90244CB9F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F314-5197-457E-8E78-3F8456913AC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A3C47-3DF6-4A66-959F-37F642021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DBFFB-FF46-4F81-BE60-060C37FD5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10167-DA52-4415-9814-BD800B99D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9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97FD52-F287-4D7D-AD3B-CC03F6A65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6512"/>
            <a:ext cx="9144000" cy="1763841"/>
          </a:xfrm>
        </p:spPr>
        <p:txBody>
          <a:bodyPr>
            <a:normAutofit/>
          </a:bodyPr>
          <a:lstStyle/>
          <a:p>
            <a:r>
              <a:rPr lang="en-US" i="1" dirty="0"/>
              <a:t>The Economist</a:t>
            </a:r>
            <a:r>
              <a:rPr lang="en-US" dirty="0"/>
              <a:t> Leader-Sentiment Expression</a:t>
            </a:r>
            <a:endParaRPr lang="en-US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6D77CB-5200-4ABE-92C8-73A620F3C35C}"/>
              </a:ext>
            </a:extLst>
          </p:cNvPr>
          <p:cNvSpPr txBox="1">
            <a:spLocks/>
          </p:cNvSpPr>
          <p:nvPr/>
        </p:nvSpPr>
        <p:spPr>
          <a:xfrm>
            <a:off x="1524000" y="3776331"/>
            <a:ext cx="9144000" cy="6137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October 1, 2021</a:t>
            </a:r>
          </a:p>
        </p:txBody>
      </p:sp>
    </p:spTree>
    <p:extLst>
      <p:ext uri="{BB962C8B-B14F-4D97-AF65-F5344CB8AC3E}">
        <p14:creationId xmlns:p14="http://schemas.microsoft.com/office/powerpoint/2010/main" val="3673958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18C4-9F97-4445-9023-2A2131CC8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7646"/>
            <a:ext cx="9144000" cy="922707"/>
          </a:xfrm>
        </p:spPr>
        <p:txBody>
          <a:bodyPr/>
          <a:lstStyle/>
          <a:p>
            <a:r>
              <a:rPr lang="en-US" dirty="0"/>
              <a:t>Australia (CCODE=900)</a:t>
            </a:r>
          </a:p>
        </p:txBody>
      </p:sp>
    </p:spTree>
    <p:extLst>
      <p:ext uri="{BB962C8B-B14F-4D97-AF65-F5344CB8AC3E}">
        <p14:creationId xmlns:p14="http://schemas.microsoft.com/office/powerpoint/2010/main" val="236485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1D44840F-753D-4BBF-B058-0D56DDE24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13" y="161469"/>
            <a:ext cx="10193173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08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3B67D96-1522-4829-A164-F4F7D50F7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13" y="161469"/>
            <a:ext cx="10193173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1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AAA7DB3-7E7A-4CF4-B56C-2FB71B9E5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0" y="161469"/>
            <a:ext cx="10174120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32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18C4-9F97-4445-9023-2A2131CC8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7646"/>
            <a:ext cx="9144000" cy="922707"/>
          </a:xfrm>
        </p:spPr>
        <p:txBody>
          <a:bodyPr/>
          <a:lstStyle/>
          <a:p>
            <a:r>
              <a:rPr lang="en-US" dirty="0"/>
              <a:t>Austria (CCODE=305)</a:t>
            </a:r>
          </a:p>
        </p:txBody>
      </p:sp>
    </p:spTree>
    <p:extLst>
      <p:ext uri="{BB962C8B-B14F-4D97-AF65-F5344CB8AC3E}">
        <p14:creationId xmlns:p14="http://schemas.microsoft.com/office/powerpoint/2010/main" val="3450465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0A098D0-3D30-4294-9947-2BC154042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0" y="161469"/>
            <a:ext cx="10174120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65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EA8792D-DE10-4951-9FF8-E033E60D2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13" y="161469"/>
            <a:ext cx="10193173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51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3CF7AD8-A803-4AB3-B11D-0C84A45B5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0" y="161469"/>
            <a:ext cx="10174120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36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18C4-9F97-4445-9023-2A2131CC8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7646"/>
            <a:ext cx="9144000" cy="922707"/>
          </a:xfrm>
        </p:spPr>
        <p:txBody>
          <a:bodyPr/>
          <a:lstStyle/>
          <a:p>
            <a:r>
              <a:rPr lang="en-US" dirty="0"/>
              <a:t>France (CCODE=220)</a:t>
            </a:r>
          </a:p>
        </p:txBody>
      </p:sp>
    </p:spTree>
    <p:extLst>
      <p:ext uri="{BB962C8B-B14F-4D97-AF65-F5344CB8AC3E}">
        <p14:creationId xmlns:p14="http://schemas.microsoft.com/office/powerpoint/2010/main" val="329107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B483905-CDBB-42A2-ADD1-9AA490CEA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13" y="161469"/>
            <a:ext cx="10193173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1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18C4-9F97-4445-9023-2A2131CC8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7646"/>
            <a:ext cx="9144000" cy="922707"/>
          </a:xfrm>
        </p:spPr>
        <p:txBody>
          <a:bodyPr/>
          <a:lstStyle/>
          <a:p>
            <a:r>
              <a:rPr lang="en-US" dirty="0"/>
              <a:t>Spain (CCODE=230)</a:t>
            </a:r>
          </a:p>
        </p:txBody>
      </p:sp>
    </p:spTree>
    <p:extLst>
      <p:ext uri="{BB962C8B-B14F-4D97-AF65-F5344CB8AC3E}">
        <p14:creationId xmlns:p14="http://schemas.microsoft.com/office/powerpoint/2010/main" val="3876414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9D79318-F7C7-41BD-B203-9C2EA9B62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13" y="161469"/>
            <a:ext cx="10193173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8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572860D-2AF3-4173-AE93-BAF467A3F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13" y="161469"/>
            <a:ext cx="10193173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1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1168A8F-6F96-44EE-92ED-3D7D7016C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13" y="161469"/>
            <a:ext cx="10193173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1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6721AF3-3CB4-42B2-9C6D-CE83B466F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13" y="161469"/>
            <a:ext cx="10193173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8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55E9EEF-0720-48DC-BBD2-E86DB33BD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13" y="161469"/>
            <a:ext cx="10193173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5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18C4-9F97-4445-9023-2A2131CC8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7646"/>
            <a:ext cx="9144000" cy="922707"/>
          </a:xfrm>
        </p:spPr>
        <p:txBody>
          <a:bodyPr/>
          <a:lstStyle/>
          <a:p>
            <a:r>
              <a:rPr lang="en-US" dirty="0"/>
              <a:t>Canada (CCODE=20)</a:t>
            </a:r>
          </a:p>
        </p:txBody>
      </p:sp>
    </p:spTree>
    <p:extLst>
      <p:ext uri="{BB962C8B-B14F-4D97-AF65-F5344CB8AC3E}">
        <p14:creationId xmlns:p14="http://schemas.microsoft.com/office/powerpoint/2010/main" val="60574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ED4F6DD-0E64-41EA-B069-74D5EA220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13" y="161469"/>
            <a:ext cx="10193173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3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96771A0A-B7B8-4EB5-A4D1-ACFFBC434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13" y="161469"/>
            <a:ext cx="10193173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8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7CF93D6-A1C4-4ACC-BBAC-3D16444AE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13" y="161469"/>
            <a:ext cx="10193173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6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38</Words>
  <Application>Microsoft Office PowerPoint</Application>
  <PresentationFormat>Widescreen</PresentationFormat>
  <Paragraphs>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The Economist Leader-Sentiment Expression</vt:lpstr>
      <vt:lpstr>Spain (CCODE=230)</vt:lpstr>
      <vt:lpstr>PowerPoint Presentation</vt:lpstr>
      <vt:lpstr>PowerPoint Presentation</vt:lpstr>
      <vt:lpstr>PowerPoint Presentation</vt:lpstr>
      <vt:lpstr>Canada (CCODE=20)</vt:lpstr>
      <vt:lpstr>PowerPoint Presentation</vt:lpstr>
      <vt:lpstr>PowerPoint Presentation</vt:lpstr>
      <vt:lpstr>PowerPoint Presentation</vt:lpstr>
      <vt:lpstr>Australia (CCODE=900)</vt:lpstr>
      <vt:lpstr>PowerPoint Presentation</vt:lpstr>
      <vt:lpstr>PowerPoint Presentation</vt:lpstr>
      <vt:lpstr>PowerPoint Presentation</vt:lpstr>
      <vt:lpstr>Austria (CCODE=305)</vt:lpstr>
      <vt:lpstr>PowerPoint Presentation</vt:lpstr>
      <vt:lpstr>PowerPoint Presentation</vt:lpstr>
      <vt:lpstr>PowerPoint Presentation</vt:lpstr>
      <vt:lpstr>France (CCODE=220)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Economist Leader-Sentiment Expression</dc:title>
  <dc:creator>Joshua Levy</dc:creator>
  <cp:lastModifiedBy>Joshua Levy</cp:lastModifiedBy>
  <cp:revision>1</cp:revision>
  <dcterms:created xsi:type="dcterms:W3CDTF">2021-10-01T19:20:02Z</dcterms:created>
  <dcterms:modified xsi:type="dcterms:W3CDTF">2021-10-01T22:17:50Z</dcterms:modified>
</cp:coreProperties>
</file>