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GUSA</a:t>
            </a:r>
            <a:r>
              <a:rPr lang="en-US" baseline="0" dirty="0"/>
              <a:t> Funds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GUSA Fund Earmark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FY 2018</c:v>
                </c:pt>
                <c:pt idx="1">
                  <c:v>FY 2019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15000</c:v>
                </c:pt>
                <c:pt idx="1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B8-4E02-99C3-929FD84530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Remaining General Account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FY 2018</c:v>
                </c:pt>
                <c:pt idx="1">
                  <c:v>FY 2019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2950</c:v>
                </c:pt>
                <c:pt idx="1">
                  <c:v>2800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B8-4E02-99C3-929FD84530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Discretionary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FY 2018</c:v>
                </c:pt>
                <c:pt idx="1">
                  <c:v>FY 2019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1000</c:v>
                </c:pt>
                <c:pt idx="1">
                  <c:v>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B8-4E02-99C3-929FD8453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6096872"/>
        <c:axId val="456098512"/>
      </c:barChart>
      <c:catAx>
        <c:axId val="456096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098512"/>
        <c:crosses val="autoZero"/>
        <c:auto val="1"/>
        <c:lblAlgn val="ctr"/>
        <c:lblOffset val="100"/>
        <c:noMultiLvlLbl val="0"/>
      </c:catAx>
      <c:valAx>
        <c:axId val="45609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096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1AE5E-A146-422F-8307-666FA1AD064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7F417-AEC3-476D-A1C0-05264D77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7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Arkham: Get the front gates to have the words “Arkham Asylum” on them (we’re not the only ones that see the similarities, right?)</a:t>
            </a:r>
          </a:p>
          <a:p>
            <a:r>
              <a:rPr lang="en-US" dirty="0"/>
              <a:t>Project Justice: Replace GUPD with highly trained vigilantes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7F417-AEC3-476D-A1C0-05264D775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4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CD0D-3F9A-4123-8D17-3FCE164D6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CECE0-6ED5-41F3-BFE5-F2197CE38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B24FB-98B5-46C9-ACA6-22043EDA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5F19-C6DE-4242-B5CB-948C9254804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F3605-E37A-4CE3-94CA-E7045F4C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277C-ED12-4CE9-AB65-2A1F1592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696D-F4BD-4559-AC97-E58D8E85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9C2D-0074-4185-A95E-DD9E504E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B9CDD-1151-44A1-9B15-B1896ED58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32F69-5C75-4399-AD66-43B372BD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5F19-C6DE-4242-B5CB-948C9254804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D560C-F600-4B7E-8C05-C4CB4930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FEB2-A12D-4069-9830-0F750B14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696D-F4BD-4559-AC97-E58D8E85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3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09C1C-4E2D-4D33-B6DE-A1DCB91B6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E264D-9FC6-43BB-96BE-7500AAF53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F04C-6E05-4C18-BA79-EE4379FD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5F19-C6DE-4242-B5CB-948C9254804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DB81F-CECF-43C5-AD13-55442D59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E689C-AF70-424A-AD7C-14B58422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696D-F4BD-4559-AC97-E58D8E85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1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739D-948E-4ACA-88E7-F94B438E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113A-49A5-43E4-BA3C-5E34C225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19D1C-1CE8-4483-B504-D519C2E0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5F19-C6DE-4242-B5CB-948C9254804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F14E3-06CA-4C21-A0F0-09741AA9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CD0C6-4928-4BDD-B2E3-E67FB034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696D-F4BD-4559-AC97-E58D8E85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5168-D6D1-4D22-ADDB-4E46620C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F2837-3708-4047-A224-C4A17B496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E4E8F-064C-4B78-BCD6-A205618B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5F19-C6DE-4242-B5CB-948C9254804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52531-C65F-4C46-881D-917C460D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DB30-3698-49F0-A5D2-9ADF8338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696D-F4BD-4559-AC97-E58D8E85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503B-4ED1-4785-BE34-47E41BD6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E952-1F98-498A-8CD8-EBA1BCB18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44834-4549-4A15-9D3E-A8AD7B5FD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128EB-A345-45F9-B94A-8E2B7FFF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5F19-C6DE-4242-B5CB-948C9254804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0DB9-B456-4FB9-BE88-E931982E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D103E-FA5A-4D72-9367-6E05DA12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696D-F4BD-4559-AC97-E58D8E85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7348-8F13-4A1D-A4E1-CB5F07A4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4F299-DD74-4446-B13A-101E85F15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C507B-2D1F-4CDA-B1F6-5FD316B47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AC565-69A9-47A4-9A5D-C213D3565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0079E-5DBC-44B2-AD78-EBE93B1B2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ADE2A-1529-460F-84BA-A5F94694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5F19-C6DE-4242-B5CB-948C9254804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792CF-FC88-43CA-877E-4D2F8F8D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91040-9562-4335-AC25-20C28A05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696D-F4BD-4559-AC97-E58D8E85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0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9253-55DD-4162-A0FB-BD5322B5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006D6-7586-48E9-A16B-CE0A67F5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5F19-C6DE-4242-B5CB-948C9254804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BA864-864A-4C5C-86A9-91F447DF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EC2A8-EE8F-44CD-86E9-44E3E124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696D-F4BD-4559-AC97-E58D8E85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0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41F5F-3E77-4BE9-B7C0-BEE52A0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5F19-C6DE-4242-B5CB-948C9254804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ADCD6-E615-451E-A59C-A48F2723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062BC-308D-4AF6-8C6A-DCEECDC0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696D-F4BD-4559-AC97-E58D8E85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2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FDA7-9B89-4E0F-810D-25D3D3E6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4A07-D1AF-483E-82C6-AAF47E54B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FB03F-A57B-4587-B436-C4BC0AB77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88B6E-5E2B-4E74-AD84-55C801E7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5F19-C6DE-4242-B5CB-948C9254804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CB7B-C3C2-4ED1-BC7C-F3B77406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CCFCD-6B22-42C5-B66A-58F1FF11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696D-F4BD-4559-AC97-E58D8E85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3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4EE9-A3F0-46E0-A38D-7158B204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C426E-85B4-493F-85C3-5B9A893C8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97E73-2D64-4EF3-A44E-74E2C158C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B23B1-6F46-41D5-9FF6-32938A4C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5F19-C6DE-4242-B5CB-948C9254804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F84B-CF28-4A07-B60F-6BED236B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FF280-3AAD-47F9-AB61-1CB30A6A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696D-F4BD-4559-AC97-E58D8E85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6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B16AB-D206-483A-B2D2-81C2DADC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3652C-9617-4114-ABBA-84E395B60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F673C-E1C6-4C86-BCA6-05E1BEE6B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95F19-C6DE-4242-B5CB-948C9254804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DFBF0-9C01-4D55-A4C8-886F4573E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4AF8-E8CF-4F4A-AC12-8F61649C2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696D-F4BD-4559-AC97-E58D8E85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gusa logo">
            <a:extLst>
              <a:ext uri="{FF2B5EF4-FFF2-40B4-BE49-F238E27FC236}">
                <a16:creationId xmlns:a16="http://schemas.microsoft.com/office/drawing/2014/main" id="{E69095B3-3B92-43C0-BCDF-F9572F47D185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538068" y="4301661"/>
            <a:ext cx="91440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GUSA, Batman, and the Budget: A presentation in Three Acts</a:t>
            </a:r>
          </a:p>
        </p:txBody>
      </p:sp>
      <p:pic>
        <p:nvPicPr>
          <p:cNvPr id="1030" name="Picture 6" descr="Image result for gusa logo">
            <a:extLst>
              <a:ext uri="{FF2B5EF4-FFF2-40B4-BE49-F238E27FC236}">
                <a16:creationId xmlns:a16="http://schemas.microsoft.com/office/drawing/2014/main" id="{C5A9C29D-AB2F-4E94-B9B9-CEAE00D7A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80" y="140677"/>
            <a:ext cx="4196622" cy="41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atman and robin logo">
            <a:extLst>
              <a:ext uri="{FF2B5EF4-FFF2-40B4-BE49-F238E27FC236}">
                <a16:creationId xmlns:a16="http://schemas.microsoft.com/office/drawing/2014/main" id="{3F8BF861-3029-4E98-B8B4-E63CFEC9E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263" y="309489"/>
            <a:ext cx="4746806" cy="376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7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4CC3-848B-4D72-954E-446BFE79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I: Ridiculous Proposals</a:t>
            </a:r>
          </a:p>
        </p:txBody>
      </p:sp>
      <p:pic>
        <p:nvPicPr>
          <p:cNvPr id="2050" name="Picture 2" descr="Image result for arkham asylum front gates">
            <a:extLst>
              <a:ext uri="{FF2B5EF4-FFF2-40B4-BE49-F238E27FC236}">
                <a16:creationId xmlns:a16="http://schemas.microsoft.com/office/drawing/2014/main" id="{A97B6402-9459-426F-B51B-4C997B5029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59954"/>
            <a:ext cx="5092642" cy="259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georgetown front gates">
            <a:extLst>
              <a:ext uri="{FF2B5EF4-FFF2-40B4-BE49-F238E27FC236}">
                <a16:creationId xmlns:a16="http://schemas.microsoft.com/office/drawing/2014/main" id="{F0FA402D-9BE2-473F-A0FE-F053AF63205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93" y="1461599"/>
            <a:ext cx="4036255" cy="20170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89826-3204-48EB-A846-88A012E2B312}"/>
              </a:ext>
            </a:extLst>
          </p:cNvPr>
          <p:cNvCxnSpPr>
            <a:endCxn id="2050" idx="0"/>
          </p:cNvCxnSpPr>
          <p:nvPr/>
        </p:nvCxnSpPr>
        <p:spPr>
          <a:xfrm>
            <a:off x="3384521" y="3629465"/>
            <a:ext cx="0" cy="430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Image result for gupd">
            <a:extLst>
              <a:ext uri="{FF2B5EF4-FFF2-40B4-BE49-F238E27FC236}">
                <a16:creationId xmlns:a16="http://schemas.microsoft.com/office/drawing/2014/main" id="{939A60A1-49EA-49FE-898C-1A042A55A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717" y="1294912"/>
            <a:ext cx="3539458" cy="236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828D7F-C2AE-4351-A284-09E97AB9B03A}"/>
              </a:ext>
            </a:extLst>
          </p:cNvPr>
          <p:cNvCxnSpPr/>
          <p:nvPr/>
        </p:nvCxnSpPr>
        <p:spPr>
          <a:xfrm>
            <a:off x="8864295" y="3656369"/>
            <a:ext cx="0" cy="430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4" name="Picture 6" descr="Image result for justice league">
            <a:extLst>
              <a:ext uri="{FF2B5EF4-FFF2-40B4-BE49-F238E27FC236}">
                <a16:creationId xmlns:a16="http://schemas.microsoft.com/office/drawing/2014/main" id="{AED63A7D-E12C-47E9-AC18-3C190D5AF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00" y="4086858"/>
            <a:ext cx="4649189" cy="261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25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C75B-1847-4BE0-9679-D3C78F3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II: Literally Everyone Rejects those Proposals </a:t>
            </a:r>
          </a:p>
        </p:txBody>
      </p:sp>
      <p:pic>
        <p:nvPicPr>
          <p:cNvPr id="3074" name="Picture 2" descr="Image result for christopher holshouser">
            <a:extLst>
              <a:ext uri="{FF2B5EF4-FFF2-40B4-BE49-F238E27FC236}">
                <a16:creationId xmlns:a16="http://schemas.microsoft.com/office/drawing/2014/main" id="{9A6D17D2-D6B2-4861-BFA4-8A8A1557E1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19" y="2382519"/>
            <a:ext cx="2560319" cy="315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jack degioia">
            <a:extLst>
              <a:ext uri="{FF2B5EF4-FFF2-40B4-BE49-F238E27FC236}">
                <a16:creationId xmlns:a16="http://schemas.microsoft.com/office/drawing/2014/main" id="{C2D1B0F0-9148-4D60-A798-C7DE06972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77"/>
          <a:stretch/>
        </p:blipFill>
        <p:spPr bwMode="auto">
          <a:xfrm>
            <a:off x="6984022" y="2382519"/>
            <a:ext cx="3215054" cy="29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414AB95-3C19-4436-972E-7C27B00FFEFE}"/>
              </a:ext>
            </a:extLst>
          </p:cNvPr>
          <p:cNvSpPr/>
          <p:nvPr/>
        </p:nvSpPr>
        <p:spPr>
          <a:xfrm>
            <a:off x="3038622" y="1254590"/>
            <a:ext cx="2869809" cy="1798100"/>
          </a:xfrm>
          <a:prstGeom prst="wedgeEllipseCallout">
            <a:avLst>
              <a:gd name="adj1" fmla="val -47633"/>
              <a:gd name="adj2" fmla="val 9834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Logan you can’t have money for those things. I’m going to Tombs now.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E74E584-D3E9-4C53-838F-5A60DCBAC213}"/>
              </a:ext>
            </a:extLst>
          </p:cNvPr>
          <p:cNvSpPr/>
          <p:nvPr/>
        </p:nvSpPr>
        <p:spPr>
          <a:xfrm>
            <a:off x="8591549" y="1137554"/>
            <a:ext cx="2869809" cy="1798100"/>
          </a:xfrm>
          <a:prstGeom prst="wedgeEllipseCallout">
            <a:avLst>
              <a:gd name="adj1" fmla="val -47633"/>
              <a:gd name="adj2" fmla="val 9834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These proposals are making me seriously reconsider my life’s work</a:t>
            </a:r>
          </a:p>
        </p:txBody>
      </p:sp>
    </p:spTree>
    <p:extLst>
      <p:ext uri="{BB962C8B-B14F-4D97-AF65-F5344CB8AC3E}">
        <p14:creationId xmlns:p14="http://schemas.microsoft.com/office/powerpoint/2010/main" val="105160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D3A-5FE5-438A-BFCC-F4E3EFF9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III: The Money stays the 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920-0F24-45E0-8FEE-F8FEBDB99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675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Cut current GUSA budget by 2.6% ($500)</a:t>
            </a:r>
          </a:p>
          <a:p>
            <a:r>
              <a:rPr lang="en-US" dirty="0"/>
              <a:t>Proposed $350 cut from discretionary accounts</a:t>
            </a:r>
          </a:p>
          <a:p>
            <a:r>
              <a:rPr lang="en-US" dirty="0"/>
              <a:t>Remaining $150 to be cut from programs that could get money elsewhere</a:t>
            </a:r>
          </a:p>
          <a:p>
            <a:r>
              <a:rPr lang="en-US" dirty="0"/>
              <a:t>All General Account funds not earmarked to allow for Senate input (except GUSA Fund)</a:t>
            </a:r>
          </a:p>
          <a:p>
            <a:r>
              <a:rPr lang="en-US" dirty="0"/>
              <a:t>GUSA has resources, money isn’t one of them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800" dirty="0"/>
              <a:t>Pictured right: Speaker Baldwin and President Batman deliberate over discretionary funds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44752BA-5EBD-4020-9FE2-D6C75E557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655043"/>
              </p:ext>
            </p:extLst>
          </p:nvPr>
        </p:nvGraphicFramePr>
        <p:xfrm>
          <a:off x="7283935" y="1329538"/>
          <a:ext cx="4758009" cy="3172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4661FE1-3A93-41F0-BAE7-3DA9555B0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055" y="4587313"/>
            <a:ext cx="3669767" cy="21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2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169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GUSA, Batman, and the Budget: A presentation in Three Acts</vt:lpstr>
      <vt:lpstr>ACT I: Ridiculous Proposals</vt:lpstr>
      <vt:lpstr>ACT II: Literally Everyone Rejects those Proposals </vt:lpstr>
      <vt:lpstr>ACT III: The Money stays the Same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GUSA, Batman, and the Budget: A presentation in Three Acts</dc:title>
  <dc:creator>loganarkema@gmail.com</dc:creator>
  <cp:lastModifiedBy>loganarkema@gmail.com</cp:lastModifiedBy>
  <cp:revision>8</cp:revision>
  <dcterms:created xsi:type="dcterms:W3CDTF">2018-02-21T17:00:07Z</dcterms:created>
  <dcterms:modified xsi:type="dcterms:W3CDTF">2018-02-21T20:22:42Z</dcterms:modified>
</cp:coreProperties>
</file>