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e431040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e431040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d1580d72c6d5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9d1580d72c6d5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e431040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e431040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e431040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e431040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fe431040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fe431040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e431040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e431040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e431040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e431040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e431040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e431040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fe431040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fe431040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e431040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e431040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Advisory Board for Club Sports	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amount requested would allow for us to be able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the average team dues by $50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Able to financially assist members of the higher dues teams (DAP)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Close the gap between nationals.regionals average request and maximum funding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Prepare for any additional teams through NCD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 most if not all team funding requests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Which increases yearly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number of teams that are allocated over $10,000 is increasing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and Purpose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facilitate and support the Club Sports community of Georgetown University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Accepting and welcoming all on this </a:t>
            </a:r>
            <a:r>
              <a:rPr lang="en"/>
              <a:t>competitive</a:t>
            </a:r>
            <a:r>
              <a:rPr lang="en"/>
              <a:t> and exclusive campus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Cura Personalis (Care of the whole person) - </a:t>
            </a:r>
            <a:r>
              <a:rPr lang="en"/>
              <a:t>supplement</a:t>
            </a:r>
            <a:r>
              <a:rPr lang="en"/>
              <a:t> academics with active extracurriculars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we have 34 club sports (FY19)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35th sport - Skiing (FY 20)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Ranging from water and ice sports to horse sports and team sports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continue to grow every year.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teams added this fiscal year (Wrestling and Table Tennis with TT women’s making regionals in its first year)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Kehoe Field Project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s supposed to be complete for the ‘19-20 school year (Fall 2019)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allow for us to minimize the field space usage off campus (Visitation and Duke Ellington)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we will be sharing the space with Intramurals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Office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Athletic Trainers office was finished this fiscal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Dues Assistance Program (DAP)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help students who want to participate but do not have the financial means to do so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Financial concern should not hinder you from participating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1st year it has been successful where students take advantage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906175" cy="48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550" y="0"/>
            <a:ext cx="4150456" cy="48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Request: $309,755.00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year team dues was on average of $152 and we hope to reduce that to $100  on average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Hope to have 1000 members next fiscal year (with the addition of the new teams)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Dues Assistance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Proved to be very beneficial this year and we would like to continue the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budget requests for funding increases every year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price change for horse stables (clubs)  and </a:t>
            </a:r>
            <a:r>
              <a:rPr lang="en"/>
              <a:t>ice rinks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 teams that are allocated over $10,000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cont.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Nationals and Regionals Request 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Avg funding request - $5700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ABCS funds max - $3000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Would like to increase the max request $4500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Flights are not funded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Limited 1 request per fiscal year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 either nationals or regionals if you qualify for both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been reduced by about $150,000 over the last few years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field space off campus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Athletic trainer salary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Unexpected costs (one-time) that teams might incur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clubs from NCD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funding to teams running low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48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