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653c9b2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653c9b2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653c9b2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653c9b2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653c9b2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653c9b2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653c9b2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653c9b2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653c9b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653c9b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653c9b2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653c9b2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653c9b2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653c9b2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653c9b2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653c9b2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653c9b2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653c9b2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76676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76676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76676f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76676f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76676f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76676f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elf.com/story/male-period-trans-model-kenny-jones" TargetMode="External"/><Relationship Id="rId4" Type="http://schemas.openxmlformats.org/officeDocument/2006/relationships/hyperlink" Target="https://www.huffingtonpost.com/entry/nonbinary-period-menstruation_us_5b75ac1fe4b0182d49b1c2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APP: BUDGET SUMMIT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Executive Budget for 2019 - 2020 Fiscal Year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#RealTalk -- </a:t>
            </a:r>
            <a:r>
              <a:rPr i="1" lang="en"/>
              <a:t>Discretionary </a:t>
            </a:r>
            <a:r>
              <a:rPr i="1" lang="en"/>
              <a:t>Funds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events should the Executive be putting on?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We want to create stricter guidelines on the events we put on as a branch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Encourage </a:t>
            </a:r>
            <a:r>
              <a:rPr lang="en" sz="1800"/>
              <a:t>townhalls</a:t>
            </a:r>
            <a:r>
              <a:rPr lang="en" sz="1800"/>
              <a:t> where the community comes together to share their voices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Guidelines have not been completely developed, we would love to work with FinApp on this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Additionally -- should the need arise -- co-sponsorships with student orgs may be pursued should they benefit a certain policy point.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We would like to use our executive platform to potentially </a:t>
            </a:r>
            <a:br>
              <a:rPr lang="en" sz="1800"/>
            </a:br>
            <a:r>
              <a:rPr lang="en" sz="1800"/>
              <a:t>co-sponsor events that advocate for inclusion</a:t>
            </a:r>
            <a:br>
              <a:rPr lang="en" sz="1800"/>
            </a:br>
            <a:r>
              <a:rPr lang="en" sz="1800"/>
              <a:t>and accessibility.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 Throughout the Year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spending deadlines by which we will have spent down to a certain point of our budget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 to spend 25% by September 2019, spend 75% by December 2019.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budgeting guidelines for events similar to SAC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Drinks - $0.50 per person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Reception Style - $3.00 per person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 Meals - $5.00 per person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Executive Budget for 2019 - 2020 Fiscal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of Our Administration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B</a:t>
            </a:r>
            <a:r>
              <a:rPr lang="en" sz="2000"/>
              <a:t>ridge the gap between students and administrators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</a:t>
            </a:r>
            <a:r>
              <a:rPr lang="en" sz="2000"/>
              <a:t>mplify the voices of students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</a:t>
            </a:r>
            <a:r>
              <a:rPr lang="en" sz="2000"/>
              <a:t>ontinue the work of activists and previous gusa administrations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</a:t>
            </a:r>
            <a:r>
              <a:rPr lang="en" sz="2000"/>
              <a:t>ressure administrators to follow demands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R</a:t>
            </a:r>
            <a:r>
              <a:rPr lang="en" sz="2000"/>
              <a:t>ecognize and create avenues for change within marginalized groups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Adapt and be flexible to accommodate any situations (both positive and negative) that may arise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Request In a Nutshell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Executive Discretionary Fund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$1,500.00 </a:t>
            </a:r>
            <a:endParaRPr b="1"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Senate Sunny Day Fund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$1,000.00</a:t>
            </a:r>
            <a:endParaRPr b="1"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GUSA General Account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◆"/>
            </a:pPr>
            <a:r>
              <a:rPr b="1" i="1" lang="en" sz="3000"/>
              <a:t>Request of $24,260.00</a:t>
            </a:r>
            <a:endParaRPr b="1"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Year’s FinApp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GUSA Fund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Concerns over record-keeping procedures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Concerns over criteria for allocating funding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Concern: Criteria for allocating funds is at the discretion of the chair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GUSA Discretionary Funds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Is the Executive effectively using its money?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90250" y="526350"/>
            <a:ext cx="660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#RealTalk -- </a:t>
            </a:r>
            <a:r>
              <a:rPr i="1" lang="en"/>
              <a:t>GUSA Fund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GUSA Fund Regulations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Set up a flag for when someone requests for funding for more than $750.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Students who want this funding would need to bring in more documentation. They are required to bring a more detailed budget on how they would use these funds during their presentation.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Prioritize funding for: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Unrecognized groups on campus who have demonstrated effort in raising funds elsewhere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One-time </a:t>
            </a:r>
            <a:r>
              <a:rPr b="1" i="1" lang="en" sz="1800" u="sng"/>
              <a:t>investments</a:t>
            </a:r>
            <a:endParaRPr b="1" i="1" sz="18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#RealTalk -- </a:t>
            </a:r>
            <a:r>
              <a:rPr i="1" lang="en"/>
              <a:t>Menstrual Product Initiative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Initiative?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We want to set a precedent that GUSA is recognizing and creating a safer environment on campus for non-binary and transmasculine people who menstruate.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We ran on a campaign that we are advocating for all students on campus, but especially those who are marginalized.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Important articles that inspired us: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https://www.self.com/story/male-period-trans-model-kenny-jones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https://www.huffingtonpost.com/entry/nonbinary-period-menstruation_us_5b75ac1fe4b0182d49b1c2ed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Numbers, Numbers, Numbers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Conserving Finances by only stocking 4 key locations on campus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Lau, HFSC, ICC, and Leavey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Maximizes student impact while being financially responsible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$9,000 for 41 bathrooms for the entirety of the academic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i="1" lang="en" sz="2000" u="sng"/>
              <a:t>All</a:t>
            </a:r>
            <a:r>
              <a:rPr lang="en" sz="2000"/>
              <a:t> bathrooms to be stocked with the following: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5 panty liners, 5 pads, 5 regular tampons, 5 thin tampons, and 5 super tampons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Products are to be replenished weekly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