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653c9b2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653c9b2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653c9b2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653c9b2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653c9b2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653c9b2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653c9b2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653c9b2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653c9b2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653c9b2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653c9b2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653c9b2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653c9b2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653c9b2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653c9b2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653c9b2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653c9b2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653c9b2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APP: BUDGET SUMMIT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GUSA Executive Budget for 2019 - 2020 Fiscal Year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GUSA Executive Budget for 2019 - 2020 Fiscal Year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of Our Administration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Bridge the Gap between Students and Administrators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Amplify the Voices of Students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Continue the Work of Activists and Previous GUSA Administrations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Pressure Administrators to Follow Demands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Request In a Nutshell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 sz="3000"/>
              <a:t>Executive Discretionary Fund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◆"/>
            </a:pPr>
            <a:r>
              <a:rPr b="1" i="1" lang="en" sz="3000"/>
              <a:t>Request of $1,500.00 </a:t>
            </a:r>
            <a:endParaRPr b="1" i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 sz="3000"/>
              <a:t>Senate Sunny Day Fund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◆"/>
            </a:pPr>
            <a:r>
              <a:rPr b="1" i="1" lang="en" sz="3000"/>
              <a:t>Request of $1,000.00</a:t>
            </a:r>
            <a:endParaRPr b="1" i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 sz="3000"/>
              <a:t>GUSA General Account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◆"/>
            </a:pPr>
            <a:r>
              <a:rPr b="1" i="1" lang="en" sz="3000"/>
              <a:t>Request of $24,260.00</a:t>
            </a:r>
            <a:endParaRPr b="1" i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Year’s FinApp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GUSA Fund 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Concerns over record-keeping procedures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Concerns over criteria for allocating funding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Concern: Criteria for allocating funds is at the discretion of the chair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GUSA Discretionary Funds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Is the Executive effectively using its money?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90250" y="526350"/>
            <a:ext cx="6600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#RealTalk -- </a:t>
            </a:r>
            <a:r>
              <a:rPr i="1" lang="en"/>
              <a:t>GUSA Fund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GUSA Fund Regulations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Set up a flag for when someone requests for funding for more than $1500.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Students who want this funding would need to bring in more documentation. They need to bring in a budget proposal during their presentation.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Prioritize funding for: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Unrecognized groups on campus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#RealTalk -- </a:t>
            </a:r>
            <a:r>
              <a:rPr i="1" lang="en"/>
              <a:t>Discretionary </a:t>
            </a:r>
            <a:r>
              <a:rPr i="1" lang="en"/>
              <a:t>Funds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events should the Executive be putting on?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Stricter Guidelines on the events we put on as a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co-sponsorships will only be put on if they benefit a certain policy point.</a:t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 Throughout the Year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spending deadlines by which we will have spent down to a certain point of our budget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Aim to spend 25% by September 2019, spend 75% by December 2019.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budgeting guidelines for events similar to SAC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Drinks - $0.50 per person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Reception Style - $3.00 per person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 Meals - $5.00 per person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