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mailto:mlc277@georgetown.edu" TargetMode="External"/><Relationship Id="rId5" Type="http://schemas.openxmlformats.org/officeDocument/2006/relationships/image" Target="../media/image6.png"/><Relationship Id="rId6" Type="http://schemas.openxmlformats.org/officeDocument/2006/relationships/hyperlink" Target="mailto:sac@georgetow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118215" y="1269255"/>
            <a:ext cx="5956353" cy="3038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Student Activities Commission (SAC)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18215" y="4578114"/>
            <a:ext cx="5956353" cy="124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Presenting for GUSA’s Finance and Appropriations Committee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3230880" y="4424906"/>
            <a:ext cx="365760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SAC’s Impact	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represent 122 Clubs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Within the past 2 Fiscal Years we have had a 20% increase in clubs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Clubs create communities for hobbies, intellectual pursuits, and cultural groups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clubs are integral to the Georgetown community and life on the Hilltop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oup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SAC’s Mission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105" name="Google Shape;105;p15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Efficient use of the Student Activities Fee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Transparent, fair, and equitable treatment for all groups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Accessible programming for the Georgetown Community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Allocation Process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1000874" y="2385434"/>
            <a:ext cx="10190251" cy="3617756"/>
            <a:chOff x="0" y="44"/>
            <a:chExt cx="10190251" cy="3617756"/>
          </a:xfrm>
        </p:grpSpPr>
        <p:sp>
          <p:nvSpPr>
            <p:cNvPr id="124" name="Google Shape;124;p16"/>
            <p:cNvSpPr/>
            <p:nvPr/>
          </p:nvSpPr>
          <p:spPr>
            <a:xfrm rot="5400000">
              <a:off x="6223467" y="-2378456"/>
              <a:ext cx="1411807" cy="65217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E">
                <a:alpha val="89803"/>
              </a:srgbClr>
            </a:solidFill>
            <a:ln cap="flat" cmpd="sng" w="12700">
              <a:solidFill>
                <a:srgbClr val="CCCC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668491" y="245439"/>
              <a:ext cx="6452842" cy="127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95250" spcFirstLastPara="1" rIns="95250" wrap="square" tIns="476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Semiannual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Budgeting for next semester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Bulk of funding given then</a:t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0" y="44"/>
              <a:ext cx="3668490" cy="1764759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rgbClr val="CD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86148" y="86192"/>
              <a:ext cx="3496194" cy="1592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190500" spcFirstLastPara="1" rIns="19050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Budget Summit:</a:t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5400000">
              <a:off x="6223467" y="-525459"/>
              <a:ext cx="1411807" cy="65217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E">
                <a:alpha val="89803"/>
              </a:srgbClr>
            </a:solidFill>
            <a:ln cap="flat" cmpd="sng" w="12700">
              <a:solidFill>
                <a:srgbClr val="CCCC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3668491" y="2098436"/>
              <a:ext cx="6452842" cy="127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95250" spcFirstLastPara="1" rIns="95250" wrap="square" tIns="476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Funding unforeseen costs and big events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do not fund travel during Budget Summit</a:t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0" y="1853041"/>
              <a:ext cx="3668490" cy="1764759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rgbClr val="CD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86148" y="1939189"/>
              <a:ext cx="3496194" cy="1592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190500" spcFirstLastPara="1" rIns="19050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Travel/Ad Hoc Funds: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SAC’s Funding Request</a:t>
            </a:r>
            <a:endParaRPr/>
          </a:p>
        </p:txBody>
      </p:sp>
      <p:cxnSp>
        <p:nvCxnSpPr>
          <p:cNvPr id="138" name="Google Shape;138;p17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$325,000 from FinApp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$81,000 from the Student Affairs Office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$7,000 from Coke Grants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Breakdown: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$260,000 for Club Budgets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$72,000 for Travel 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$75,000 for Ad Hoc Expenses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$15,000 for the Reserve Account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Challenges</a:t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147" name="Google Shape;147;p18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429899" y="2442"/>
              <a:ext cx="2931121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1429899" y="2442"/>
              <a:ext cx="2931121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Internalizing costs and adapting SAC budgeting due to recently added NCD groups</a:t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361021" y="2442"/>
              <a:ext cx="2152582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4361021" y="2442"/>
              <a:ext cx="2152582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period</a:t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75B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and Ad Hoc fund depletion</a:t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Reserve Funds to make good on the promises we make in our Budget Guide</a:t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Potential Scale Cuts for FY20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/>
          </a:p>
        </p:txBody>
      </p:sp>
      <p:grpSp>
        <p:nvGrpSpPr>
          <p:cNvPr id="171" name="Google Shape;171;p19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172" name="Google Shape;172;p19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mlc277@georgetown.edu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sac@georgetown.edu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