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d49495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d49495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d494950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d494950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fd494950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fd494950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e6b6f2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e6b6f2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d49495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d49495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72a38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72a38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72a384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72a384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d494950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d494950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Transfer Council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Mission</a:t>
            </a:r>
            <a:endParaRPr sz="36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307850"/>
            <a:ext cx="70389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The Transfer Council was established for the purpose of </a:t>
            </a:r>
            <a:r>
              <a:rPr b="1" lang="en" sz="2000">
                <a:solidFill>
                  <a:srgbClr val="FFFFFF"/>
                </a:solidFill>
              </a:rPr>
              <a:t>supporting 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</a:t>
            </a:r>
            <a:r>
              <a:rPr b="1" lang="en" sz="2000">
                <a:solidFill>
                  <a:srgbClr val="FFFFFF"/>
                </a:solidFill>
              </a:rPr>
              <a:t>advocating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for the approximately 500 students  who transfer to Georgetown University. </a:t>
            </a:r>
            <a:endParaRPr sz="20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 Light"/>
              <a:buChar char="●"/>
            </a:pP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We work to ensure that transfers </a:t>
            </a:r>
            <a:r>
              <a:rPr b="1" lang="en" sz="2000">
                <a:solidFill>
                  <a:srgbClr val="FFFFFF"/>
                </a:solidFill>
              </a:rPr>
              <a:t>feel welcome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and are given the </a:t>
            </a:r>
            <a:r>
              <a:rPr b="1" lang="en" sz="2000">
                <a:solidFill>
                  <a:srgbClr val="FFFFFF"/>
                </a:solidFill>
              </a:rPr>
              <a:t>resources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not only to succeed, but also to </a:t>
            </a:r>
            <a:r>
              <a:rPr b="1" lang="en" sz="2000">
                <a:solidFill>
                  <a:srgbClr val="FFFFFF"/>
                </a:solidFill>
              </a:rPr>
              <a:t>thrive.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20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 Light"/>
              <a:buChar char="●"/>
            </a:pP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purpose includes </a:t>
            </a:r>
            <a:r>
              <a:rPr b="1" lang="en" sz="2000">
                <a:solidFill>
                  <a:srgbClr val="FFFFFF"/>
                </a:solidFill>
              </a:rPr>
              <a:t>advocating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to improve the </a:t>
            </a:r>
            <a:r>
              <a:rPr b="1" lang="en" sz="2000">
                <a:solidFill>
                  <a:srgbClr val="FFFFFF"/>
                </a:solidFill>
              </a:rPr>
              <a:t>admissions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process, </a:t>
            </a:r>
            <a:r>
              <a:rPr b="1" lang="en" sz="2000">
                <a:solidFill>
                  <a:srgbClr val="FFFFFF"/>
                </a:solidFill>
              </a:rPr>
              <a:t>orientation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process, </a:t>
            </a:r>
            <a:r>
              <a:rPr b="1" lang="en" sz="2000">
                <a:solidFill>
                  <a:srgbClr val="FFFFFF"/>
                </a:solidFill>
              </a:rPr>
              <a:t>housing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process and placement, </a:t>
            </a:r>
            <a:r>
              <a:rPr b="1" lang="en" sz="2000">
                <a:solidFill>
                  <a:srgbClr val="FFFFFF"/>
                </a:solidFill>
              </a:rPr>
              <a:t>academic 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life, and </a:t>
            </a:r>
            <a:r>
              <a:rPr b="1" lang="en" sz="2000">
                <a:solidFill>
                  <a:srgbClr val="FFFFFF"/>
                </a:solidFill>
              </a:rPr>
              <a:t>career 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preparation. </a:t>
            </a:r>
            <a:endParaRPr sz="20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 Light"/>
              <a:buChar char="●"/>
            </a:pP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Additionally, we will engage in </a:t>
            </a:r>
            <a:r>
              <a:rPr b="1" lang="en" sz="2000">
                <a:solidFill>
                  <a:srgbClr val="FFFFFF"/>
                </a:solidFill>
              </a:rPr>
              <a:t>programming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 to build an </a:t>
            </a:r>
            <a:r>
              <a:rPr b="1" lang="en" sz="2000">
                <a:solidFill>
                  <a:srgbClr val="FFFFFF"/>
                </a:solidFill>
              </a:rPr>
              <a:t>inclusive </a:t>
            </a:r>
            <a:r>
              <a:rPr lang="en" sz="2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Transfer </a:t>
            </a:r>
            <a:r>
              <a:rPr b="1" lang="en" sz="2000">
                <a:solidFill>
                  <a:srgbClr val="FFFFFF"/>
                </a:solidFill>
              </a:rPr>
              <a:t>community. 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Uses of Funding</a:t>
            </a:r>
            <a:endParaRPr sz="36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44875" y="1307850"/>
            <a:ext cx="76677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Fall 2018 - (our first semester as a formal organization)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Welcome Back Event (with GWOW) 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Transfer Council Meet and Greet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Homecoming Mixer (with ~10 transfer alumni)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Midterm Study Break (cider &amp; coloring with LLC)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Pumpkin Carving 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Finals Study Break (baking with GIVES)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Two workshops with the Career Center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●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Average of 25-30 transfer students at each event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84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Current Uses of Funding (con’t)</a:t>
            </a:r>
            <a:endParaRPr sz="36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307850"/>
            <a:ext cx="7038900" cy="3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Spring 2019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Spring NSO evening a</a:t>
            </a: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ctivities</a:t>
            </a: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 (GLOW &amp; M St. tour, Baked &amp; Wired social, board game night) (75 students)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Transfer Formal  (55 students) 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Georgetown Basketball game (25 students)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Service Event  (25 students) 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 Light"/>
              <a:buChar char="○"/>
            </a:pP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Pinstripes Bowling &amp; Dinner (</a:t>
            </a: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forecasting</a:t>
            </a:r>
            <a:r>
              <a:rPr lang="en" sz="1800">
                <a:latin typeface="Lato Light"/>
                <a:ea typeface="Lato Light"/>
                <a:cs typeface="Lato Light"/>
                <a:sym typeface="Lato Light"/>
              </a:rPr>
              <a:t> 40 students)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1540" l="141" r="25592" t="984"/>
          <a:stretch/>
        </p:blipFill>
        <p:spPr>
          <a:xfrm>
            <a:off x="2803775" y="217125"/>
            <a:ext cx="3536450" cy="47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Reasons for Increase in Future Funding</a:t>
            </a:r>
            <a:endParaRPr sz="36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767750"/>
            <a:ext cx="762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More direct involvement in Fall NSO &amp; Spring NSO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Currently $225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■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Want to do more structured programming, like bowling  or a movie night ($600)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■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Support transfer volunteers ($100)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Reasons for Increase in Future Funding (cont.)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821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More event programming 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Monthly Dinners 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Study Hours (with Corp coffee)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Larger Formal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■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$100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Reasons for Increase in Future Funding (cont.)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 Light"/>
              <a:buChar char="●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More robust ATSD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○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Similar to a transfer version of GAAP weekend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■"/>
            </a:pP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$300 for Class Year T-shirts, more food, and support for volunteers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