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1557dba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1557dba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1557dba8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1557dba8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1C458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FinApp Appeal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Escadar Alemayehu &amp; Francesca Burke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ELP Participant Retention 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80550" y="2022400"/>
            <a:ext cx="6742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Lessons of the 2016 ELP structure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Family structure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Off-campus bonding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Retreat 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Women’s Leadership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Focus on the challenges of 2020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100" y="2142875"/>
            <a:ext cx="3411374" cy="22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 Program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71900" y="1790525"/>
            <a:ext cx="706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L&amp;B Growth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34 participants in 2018 → 40 in 2019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Expansion of Alumni Network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Creation of newsletter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Active database of 400 alumni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Establishing Mission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GOLD fosters a community in which new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and current Hoyas explore leadership and gain skills used to affect positive social change in their communities.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050" y="1997950"/>
            <a:ext cx="2680352" cy="17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&amp; The CSE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2326850"/>
            <a:ext cx="7695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Transitioning coordinators and advisor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Depend on the CSE budget for coordinator funding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Plan to closely monitor hours logged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Potential inability to fairly compensate</a:t>
            </a:r>
            <a:endParaRPr sz="18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600" y="2044900"/>
            <a:ext cx="1898053" cy="22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902250" y="1563200"/>
            <a:ext cx="7339500" cy="175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Questions? 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430150" y="3522700"/>
            <a:ext cx="4283700" cy="47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for your attention!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